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sldIdLst>
    <p:sldId id="257" r:id="rId2"/>
    <p:sldId id="258" r:id="rId3"/>
    <p:sldId id="259" r:id="rId4"/>
  </p:sldIdLst>
  <p:sldSz cx="9144000" cy="6858000" type="letter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9098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-2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2" descr="UofM-3_T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SE_only_wordmark_white.t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79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98D2E-E560-4943-B0A2-3E1D2CFB732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0307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5" y="239714"/>
            <a:ext cx="2130425" cy="5932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26" y="239714"/>
            <a:ext cx="6243639" cy="5932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68F5F-EA2E-42A0-863B-E3D860B502C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9470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110E-7748-4872-94F5-D194E98AEBC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4089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A648-BF6F-4E84-AC9F-0FF8E942F16A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5308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80E3D-DDCE-42D1-B2B6-3C3FFEA32E9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3039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22250"/>
            <a:ext cx="7793037" cy="768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462088"/>
            <a:ext cx="8413751" cy="2259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38" y="3873501"/>
            <a:ext cx="8413751" cy="2259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4708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15896-62BD-42FA-A8CE-89F8BA03C88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67995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92644-6780-4F4B-BBB5-19E35409BF1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2300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89C3A-C737-496C-859F-81220F67D4F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4704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3912-7429-48EC-91B4-189F70D8763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4563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71CC-6A5A-4363-867B-256C54BF37D5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3948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4959-168A-4E87-9E2E-7FE33175160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5974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523BA-5C70-4792-BCA5-BEA96F16F2C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5732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710B-D06C-4489-9774-AABC0A15269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261925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925" y="381000"/>
            <a:ext cx="8526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 smtClean="0"/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263" y="6556375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  <a:ea typeface="Gulim" charset="0"/>
                <a:cs typeface="Gulim" charset="0"/>
              </a:defRPr>
            </a:lvl1pPr>
          </a:lstStyle>
          <a:p>
            <a:pPr>
              <a:defRPr/>
            </a:pPr>
            <a:fld id="{F9B1FB49-8DA1-4C68-B17D-D59ED64B5AE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0" name="Picture 12" descr="UofM-3_TM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" descr="CSE_only_wordmark_white.t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9" r:id="rId15"/>
  </p:sldLayoutIdLst>
  <p:transition xmlns:p14="http://schemas.microsoft.com/office/powerpoint/2010/main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3330" y="799056"/>
            <a:ext cx="378623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 of symbolic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integers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list.get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) returns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a symbolic integer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616176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91657" y="1027362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5352" y="2001144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7608" y="3109563"/>
            <a:ext cx="19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8347" y="399506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8347" y="5008393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8583" y="310956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105" y="3995064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 bwMode="auto">
          <a:xfrm>
            <a:off x="4653644" y="1673693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 bwMode="auto">
          <a:xfrm flipH="1">
            <a:off x="3720334" y="2647475"/>
            <a:ext cx="933310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 bwMode="auto">
          <a:xfrm>
            <a:off x="3720334" y="4641395"/>
            <a:ext cx="0" cy="36699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 bwMode="auto">
          <a:xfrm>
            <a:off x="5753526" y="3755894"/>
            <a:ext cx="0" cy="2391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5" idx="0"/>
          </p:cNvCxnSpPr>
          <p:nvPr/>
        </p:nvCxnSpPr>
        <p:spPr bwMode="auto">
          <a:xfrm>
            <a:off x="4653644" y="651216"/>
            <a:ext cx="0" cy="3761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6" idx="2"/>
          </p:cNvCxnSpPr>
          <p:nvPr/>
        </p:nvCxnSpPr>
        <p:spPr bwMode="auto">
          <a:xfrm>
            <a:off x="5753526" y="4641395"/>
            <a:ext cx="0" cy="52395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10" idx="2"/>
            <a:endCxn id="15" idx="0"/>
          </p:cNvCxnSpPr>
          <p:nvPr/>
        </p:nvCxnSpPr>
        <p:spPr bwMode="auto">
          <a:xfrm>
            <a:off x="4653644" y="2647475"/>
            <a:ext cx="1099882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724673" y="2668288"/>
            <a:ext cx="1154177" cy="1369817"/>
          </a:xfrm>
          <a:custGeom>
            <a:avLst/>
            <a:gdLst>
              <a:gd name="connsiteX0" fmla="*/ 927600 w 1154177"/>
              <a:gd name="connsiteY0" fmla="*/ 0 h 1369817"/>
              <a:gd name="connsiteX1" fmla="*/ 1141662 w 1154177"/>
              <a:gd name="connsiteY1" fmla="*/ 984556 h 1369817"/>
              <a:gd name="connsiteX2" fmla="*/ 599372 w 1154177"/>
              <a:gd name="connsiteY2" fmla="*/ 1241396 h 1369817"/>
              <a:gd name="connsiteX3" fmla="*/ 0 w 1154177"/>
              <a:gd name="connsiteY3" fmla="*/ 1369817 h 13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177" h="1369817">
                <a:moveTo>
                  <a:pt x="927600" y="0"/>
                </a:moveTo>
                <a:cubicBezTo>
                  <a:pt x="1061983" y="388828"/>
                  <a:pt x="1196367" y="777657"/>
                  <a:pt x="1141662" y="984556"/>
                </a:cubicBezTo>
                <a:cubicBezTo>
                  <a:pt x="1086957" y="1191455"/>
                  <a:pt x="789649" y="1177186"/>
                  <a:pt x="599372" y="1241396"/>
                </a:cubicBezTo>
                <a:cubicBezTo>
                  <a:pt x="409095" y="1305606"/>
                  <a:pt x="0" y="1369817"/>
                  <a:pt x="0" y="136981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81753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19470" y="2735074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9691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40521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613639" y="513676"/>
            <a:ext cx="3786238" cy="5572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 of symbolic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integers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list.get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) returns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symbolic integer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9680" y="85613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43375" y="1829916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1073" y="2681493"/>
            <a:ext cx="19854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algn="ctr"/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throws 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IndexOutOf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Bounds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Exception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9680" y="4523017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9680" y="542219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8572" y="268149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77094" y="3566994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 bwMode="auto">
          <a:xfrm>
            <a:off x="6951667" y="1502465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5" idx="2"/>
            <a:endCxn id="26" idx="0"/>
          </p:cNvCxnSpPr>
          <p:nvPr/>
        </p:nvCxnSpPr>
        <p:spPr bwMode="auto">
          <a:xfrm flipH="1">
            <a:off x="6013799" y="2476247"/>
            <a:ext cx="937868" cy="205246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951667" y="5169348"/>
            <a:ext cx="0" cy="2528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9" idx="2"/>
            <a:endCxn id="30" idx="0"/>
          </p:cNvCxnSpPr>
          <p:nvPr/>
        </p:nvCxnSpPr>
        <p:spPr bwMode="auto">
          <a:xfrm>
            <a:off x="8223515" y="3327824"/>
            <a:ext cx="0" cy="2391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44" idx="0"/>
            <a:endCxn id="24" idx="0"/>
          </p:cNvCxnSpPr>
          <p:nvPr/>
        </p:nvCxnSpPr>
        <p:spPr bwMode="auto">
          <a:xfrm flipH="1">
            <a:off x="6951667" y="622678"/>
            <a:ext cx="6015" cy="23345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30" idx="2"/>
          </p:cNvCxnSpPr>
          <p:nvPr/>
        </p:nvCxnSpPr>
        <p:spPr bwMode="auto">
          <a:xfrm>
            <a:off x="8223515" y="4213325"/>
            <a:ext cx="0" cy="52395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2"/>
            <a:endCxn id="29" idx="0"/>
          </p:cNvCxnSpPr>
          <p:nvPr/>
        </p:nvCxnSpPr>
        <p:spPr bwMode="auto">
          <a:xfrm>
            <a:off x="6951667" y="2476247"/>
            <a:ext cx="1271848" cy="205246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837883" y="2254487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36559" y="4028659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2287" y="2254487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655411" y="3866643"/>
            <a:ext cx="1741033" cy="39976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92531" y="622678"/>
            <a:ext cx="3930301" cy="546329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3396444" y="651216"/>
            <a:ext cx="1574911" cy="321542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396444" y="4266407"/>
            <a:ext cx="1574911" cy="1702235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25" idx="2"/>
            <a:endCxn id="27" idx="0"/>
          </p:cNvCxnSpPr>
          <p:nvPr/>
        </p:nvCxnSpPr>
        <p:spPr bwMode="auto">
          <a:xfrm>
            <a:off x="6951667" y="2476247"/>
            <a:ext cx="0" cy="204677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67138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UMN_spacy_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UMN_spacy_template.potx</Template>
  <TotalTime>1189</TotalTime>
  <Words>177</Words>
  <Application>Microsoft Macintosh PowerPoint</Application>
  <PresentationFormat>Letter Paper (8.5x11 in)</PresentationFormat>
  <Paragraphs>61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UMN_spacy_template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Majority Logic</dc:title>
  <dc:subject/>
  <dc:creator>Meghna Ganapathy</dc:creator>
  <cp:keywords/>
  <dc:description/>
  <cp:lastModifiedBy>Vaibhav Sharma</cp:lastModifiedBy>
  <cp:revision>76</cp:revision>
  <dcterms:created xsi:type="dcterms:W3CDTF">2016-07-06T01:13:25Z</dcterms:created>
  <dcterms:modified xsi:type="dcterms:W3CDTF">2018-11-13T20:54:54Z</dcterms:modified>
  <cp:category/>
</cp:coreProperties>
</file>