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>
        <p:scale>
          <a:sx n="70" d="100"/>
          <a:sy n="70" d="100"/>
        </p:scale>
        <p:origin x="48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9C7D-66B8-4E3F-AC3C-5029E193320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2815C-390A-45BC-9DE4-0E6B3A25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3" y="54430"/>
            <a:ext cx="119960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8" y="1414920"/>
            <a:ext cx="11979729" cy="48062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8" y="7664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67" y="1537147"/>
            <a:ext cx="5562603" cy="46513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5371" y="1533965"/>
            <a:ext cx="5889171" cy="4654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5" y="65768"/>
            <a:ext cx="1199061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29" y="82096"/>
            <a:ext cx="12001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" y="1415369"/>
            <a:ext cx="12001500" cy="473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2A52-E5EA-4AB1-B69C-5C6AB89ECFF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3868108" y="1881431"/>
            <a:ext cx="1638026" cy="18700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907251" y="1665116"/>
            <a:ext cx="1079594" cy="209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4443" y="355235"/>
            <a:ext cx="199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Condition / </a:t>
            </a:r>
            <a:r>
              <a:rPr lang="en-US" dirty="0" err="1" smtClean="0"/>
              <a:t>Symb</a:t>
            </a:r>
            <a:r>
              <a:rPr lang="en-US" dirty="0" smtClean="0"/>
              <a:t>. state update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79902" y="1269635"/>
            <a:ext cx="296028" cy="29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4627916" y="940714"/>
            <a:ext cx="0" cy="328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7916" y="1552510"/>
            <a:ext cx="0" cy="381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18044" y="4289126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8" idx="1"/>
          </p:cNvCxnSpPr>
          <p:nvPr/>
        </p:nvCxnSpPr>
        <p:spPr>
          <a:xfrm flipH="1" flipV="1">
            <a:off x="4687121" y="3749490"/>
            <a:ext cx="4930" cy="539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4"/>
            <a:endCxn id="12" idx="2"/>
          </p:cNvCxnSpPr>
          <p:nvPr/>
        </p:nvCxnSpPr>
        <p:spPr>
          <a:xfrm rot="5400000" flipH="1">
            <a:off x="3076231" y="2821321"/>
            <a:ext cx="3019491" cy="212149"/>
          </a:xfrm>
          <a:prstGeom prst="curvedConnector4">
            <a:avLst>
              <a:gd name="adj1" fmla="val -7571"/>
              <a:gd name="adj2" fmla="val 4868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27916" y="4722134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/>
          <p:cNvCxnSpPr>
            <a:stCxn id="12" idx="6"/>
            <a:endCxn id="43" idx="6"/>
          </p:cNvCxnSpPr>
          <p:nvPr/>
        </p:nvCxnSpPr>
        <p:spPr>
          <a:xfrm>
            <a:off x="4775930" y="1417649"/>
            <a:ext cx="12700" cy="3378492"/>
          </a:xfrm>
          <a:prstGeom prst="curvedConnector3">
            <a:avLst>
              <a:gd name="adj1" fmla="val 88446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910565" y="1953789"/>
            <a:ext cx="746029" cy="2575728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574471" y="3796389"/>
            <a:ext cx="1636940" cy="10836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9210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</a:t>
            </a:r>
            <a:br>
              <a:rPr lang="en-US" dirty="0" smtClean="0"/>
            </a:b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4625062" y="1273629"/>
            <a:ext cx="0" cy="5306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677327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42385" y="4644812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38945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Symbolic </a:t>
            </a:r>
            <a:br>
              <a:rPr lang="en-US" dirty="0" smtClean="0"/>
            </a:br>
            <a:r>
              <a:rPr lang="en-US" dirty="0" smtClean="0"/>
              <a:t>Stack / Heap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786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31327" y="967635"/>
            <a:ext cx="94302" cy="45459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H="1">
            <a:off x="4892697" y="1505513"/>
            <a:ext cx="810632" cy="26233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0" idx="3"/>
            <a:endCxn id="58" idx="2"/>
          </p:cNvCxnSpPr>
          <p:nvPr/>
        </p:nvCxnSpPr>
        <p:spPr>
          <a:xfrm>
            <a:off x="4320947" y="3772577"/>
            <a:ext cx="1421269" cy="942984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742216" y="4662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021207" y="3854871"/>
            <a:ext cx="376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229040" y="4243512"/>
            <a:ext cx="7046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04374" y="4718667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910565" y="1953789"/>
            <a:ext cx="746029" cy="2708704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9210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</a:t>
            </a:r>
            <a:br>
              <a:rPr lang="en-US" dirty="0" smtClean="0"/>
            </a:b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4625062" y="1273629"/>
            <a:ext cx="0" cy="5306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1"/>
          </p:cNvCxnSpPr>
          <p:nvPr/>
        </p:nvCxnSpPr>
        <p:spPr>
          <a:xfrm rot="16200000" flipH="1">
            <a:off x="4257968" y="4490625"/>
            <a:ext cx="648451" cy="1234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677327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49869" y="4863744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38945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Symbolic </a:t>
            </a:r>
            <a:br>
              <a:rPr lang="en-US" dirty="0" smtClean="0"/>
            </a:br>
            <a:r>
              <a:rPr lang="en-US" dirty="0" smtClean="0"/>
              <a:t>Stack / Heap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786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31327" y="967635"/>
            <a:ext cx="94302" cy="45459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H="1">
            <a:off x="4892697" y="1505513"/>
            <a:ext cx="810632" cy="26233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742216" y="4662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31" idx="2"/>
            <a:endCxn id="58" idx="2"/>
          </p:cNvCxnSpPr>
          <p:nvPr/>
        </p:nvCxnSpPr>
        <p:spPr>
          <a:xfrm rot="16200000" flipH="1">
            <a:off x="4929204" y="3902548"/>
            <a:ext cx="472173" cy="1153852"/>
          </a:xfrm>
          <a:prstGeom prst="curvedConnector2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21207" y="3843985"/>
            <a:ext cx="376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267141" y="4221740"/>
            <a:ext cx="7046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04374" y="4734996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53: 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037968" y="1953790"/>
            <a:ext cx="335505" cy="22187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765321" y="3981452"/>
            <a:ext cx="1446088" cy="4437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8197" y="21939"/>
            <a:ext cx="161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Condition/ Symbolic Store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1994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19" idx="0"/>
          </p:cNvCxnSpPr>
          <p:nvPr/>
        </p:nvCxnSpPr>
        <p:spPr>
          <a:xfrm>
            <a:off x="4625062" y="1273629"/>
            <a:ext cx="0" cy="1412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625062" y="1521056"/>
            <a:ext cx="0" cy="2832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1"/>
          </p:cNvCxnSpPr>
          <p:nvPr/>
        </p:nvCxnSpPr>
        <p:spPr>
          <a:xfrm rot="5400000">
            <a:off x="3173988" y="3667992"/>
            <a:ext cx="897457" cy="19066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8623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24486" y="4958444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ing.potx" id="{A5FA5B82-E600-4A7E-8AE1-C06213944F22}" vid="{FF5EF395-F461-41AE-BF11-49871E4AB0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Testing</Template>
  <TotalTime>154</TotalTime>
  <Words>454</Words>
  <Application>Microsoft Office PowerPoint</Application>
  <PresentationFormat>Widescreen</PresentationFormat>
  <Paragraphs>130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</dc:creator>
  <cp:lastModifiedBy>whalen</cp:lastModifiedBy>
  <cp:revision>18</cp:revision>
  <dcterms:created xsi:type="dcterms:W3CDTF">2017-08-04T21:34:37Z</dcterms:created>
  <dcterms:modified xsi:type="dcterms:W3CDTF">2017-08-05T00:09:29Z</dcterms:modified>
</cp:coreProperties>
</file>