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2" autoAdjust="0"/>
    <p:restoredTop sz="94660"/>
  </p:normalViewPr>
  <p:slideViewPr>
    <p:cSldViewPr snapToGrid="0">
      <p:cViewPr varScale="1">
        <p:scale>
          <a:sx n="65" d="100"/>
          <a:sy n="65" d="100"/>
        </p:scale>
        <p:origin x="51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8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7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1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4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5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8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6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5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2BAED-D127-4251-BC8F-B1F3C4A7082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0276-05A0-4670-B1AF-3065B848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6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3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28" Type="http://schemas.openxmlformats.org/officeDocument/2006/relationships/image" Target="../media/image117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53" idx="3"/>
            <a:endCxn id="36" idx="1"/>
          </p:cNvCxnSpPr>
          <p:nvPr/>
        </p:nvCxnSpPr>
        <p:spPr>
          <a:xfrm flipV="1">
            <a:off x="1321550" y="1476410"/>
            <a:ext cx="527050" cy="10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6">
            <a:extLst>
              <a:ext uri="{FF2B5EF4-FFF2-40B4-BE49-F238E27FC236}">
                <a16:creationId xmlns:a16="http://schemas.microsoft.com/office/drawing/2014/main" id="{6DAD654E-E119-A544-A306-B72A8B1EE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3200" cy="76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9">
            <a:extLst>
              <a:ext uri="{FF2B5EF4-FFF2-40B4-BE49-F238E27FC236}">
                <a16:creationId xmlns:a16="http://schemas.microsoft.com/office/drawing/2014/main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00" y="60280"/>
            <a:ext cx="155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BB2E75-86CE-B746-9AF7-278F69976E6C}"/>
              </a:ext>
            </a:extLst>
          </p:cNvPr>
          <p:cNvSpPr/>
          <p:nvPr/>
        </p:nvSpPr>
        <p:spPr>
          <a:xfrm>
            <a:off x="-2" y="0"/>
            <a:ext cx="10260000" cy="3780000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229" tIns="65314"/>
          <a:lstStyle/>
          <a:p>
            <a:pPr>
              <a:defRPr/>
            </a:pPr>
            <a:endParaRPr lang="en-US" sz="1200" dirty="0">
              <a:solidFill>
                <a:srgbClr val="3A47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21">
            <a:extLst>
              <a:ext uri="{FF2B5EF4-FFF2-40B4-BE49-F238E27FC236}">
                <a16:creationId xmlns:a16="http://schemas.microsoft.com/office/drawing/2014/main" id="{B45903B4-7E49-3249-ACFD-E2CF246CA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429" y="264890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2">
            <a:extLst>
              <a:ext uri="{FF2B5EF4-FFF2-40B4-BE49-F238E27FC236}">
                <a16:creationId xmlns:a16="http://schemas.microsoft.com/office/drawing/2014/main" id="{471A2A30-254D-C545-BF6F-F947BDB8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659" y="3410904"/>
            <a:ext cx="16904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45" name="TextBox 26">
            <a:extLst>
              <a:ext uri="{FF2B5EF4-FFF2-40B4-BE49-F238E27FC236}">
                <a16:creationId xmlns:a16="http://schemas.microsoft.com/office/drawing/2014/main" id="{FFBEB238-65EF-7540-98B5-57280CE4C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779" y="1703484"/>
            <a:ext cx="9669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Change set</a:t>
            </a:r>
          </a:p>
        </p:txBody>
      </p:sp>
      <p:sp>
        <p:nvSpPr>
          <p:cNvPr id="46" name="TextBox 27">
            <a:extLst>
              <a:ext uri="{FF2B5EF4-FFF2-40B4-BE49-F238E27FC236}">
                <a16:creationId xmlns:a16="http://schemas.microsoft.com/office/drawing/2014/main" id="{3260431A-6357-8A4D-B412-8E17FE801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905" y="1689429"/>
            <a:ext cx="7255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</a:t>
            </a:r>
          </a:p>
        </p:txBody>
      </p:sp>
      <p:pic>
        <p:nvPicPr>
          <p:cNvPr id="47" name="Graphic 32">
            <a:extLst>
              <a:ext uri="{FF2B5EF4-FFF2-40B4-BE49-F238E27FC236}">
                <a16:creationId xmlns:a16="http://schemas.microsoft.com/office/drawing/2014/main" id="{0EFA1B4E-1A2B-B148-9D95-B0200D03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217" y="12467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34">
            <a:extLst>
              <a:ext uri="{FF2B5EF4-FFF2-40B4-BE49-F238E27FC236}">
                <a16:creationId xmlns:a16="http://schemas.microsoft.com/office/drawing/2014/main" id="{88A1A335-7587-EC4C-9F7C-F20C55AA6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083" y="12462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23">
            <a:extLst>
              <a:ext uri="{FF2B5EF4-FFF2-40B4-BE49-F238E27FC236}">
                <a16:creationId xmlns:a16="http://schemas.microsoft.com/office/drawing/2014/main" id="{4195114D-A1FD-B441-86FA-58F93E671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429" y="10964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15">
            <a:extLst>
              <a:ext uri="{FF2B5EF4-FFF2-40B4-BE49-F238E27FC236}">
                <a16:creationId xmlns:a16="http://schemas.microsoft.com/office/drawing/2014/main" id="{B047EC3C-0156-034C-875F-4BEEAA1F6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324" y="1874145"/>
            <a:ext cx="14951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CodeDeploy</a:t>
            </a:r>
          </a:p>
        </p:txBody>
      </p:sp>
      <p:pic>
        <p:nvPicPr>
          <p:cNvPr id="51" name="Graphic 19">
            <a:extLst>
              <a:ext uri="{FF2B5EF4-FFF2-40B4-BE49-F238E27FC236}">
                <a16:creationId xmlns:a16="http://schemas.microsoft.com/office/drawing/2014/main" id="{70ABF1B1-099A-1647-8323-287578B7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11" y="10964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1">
            <a:extLst>
              <a:ext uri="{FF2B5EF4-FFF2-40B4-BE49-F238E27FC236}">
                <a16:creationId xmlns:a16="http://schemas.microsoft.com/office/drawing/2014/main" id="{2D786D87-1521-184E-9326-F6C64F538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261" y="1874144"/>
            <a:ext cx="1292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53" name="Graphic 21">
            <a:extLst>
              <a:ext uri="{FF2B5EF4-FFF2-40B4-BE49-F238E27FC236}">
                <a16:creationId xmlns:a16="http://schemas.microsoft.com/office/drawing/2014/main" id="{6E1A5583-0529-5D46-98E2-982352EFA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0" y="10965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2">
            <a:extLst>
              <a:ext uri="{FF2B5EF4-FFF2-40B4-BE49-F238E27FC236}">
                <a16:creationId xmlns:a16="http://schemas.microsoft.com/office/drawing/2014/main" id="{A801835D-3016-AF40-826C-2A3F2B89B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27" y="1874143"/>
            <a:ext cx="14900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sp>
        <p:nvSpPr>
          <p:cNvPr id="57" name="TextBox 28">
            <a:extLst>
              <a:ext uri="{FF2B5EF4-FFF2-40B4-BE49-F238E27FC236}">
                <a16:creationId xmlns:a16="http://schemas.microsoft.com/office/drawing/2014/main" id="{66687C9C-9470-B74E-8426-E0BE80D85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415" y="1716508"/>
            <a:ext cx="16001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1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template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Graphic 36">
            <a:extLst>
              <a:ext uri="{FF2B5EF4-FFF2-40B4-BE49-F238E27FC236}">
                <a16:creationId xmlns:a16="http://schemas.microsoft.com/office/drawing/2014/main" id="{24E83271-129A-BB43-9365-06C92B6B4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018" y="12467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6" idx="3"/>
            <a:endCxn id="51" idx="1"/>
          </p:cNvCxnSpPr>
          <p:nvPr/>
        </p:nvCxnSpPr>
        <p:spPr>
          <a:xfrm>
            <a:off x="2318500" y="1476410"/>
            <a:ext cx="586911" cy="101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51" idx="3"/>
            <a:endCxn id="58" idx="1"/>
          </p:cNvCxnSpPr>
          <p:nvPr/>
        </p:nvCxnSpPr>
        <p:spPr>
          <a:xfrm flipV="1">
            <a:off x="3667411" y="1475327"/>
            <a:ext cx="624607" cy="20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58" idx="3"/>
            <a:endCxn id="49" idx="1"/>
          </p:cNvCxnSpPr>
          <p:nvPr/>
        </p:nvCxnSpPr>
        <p:spPr>
          <a:xfrm>
            <a:off x="4749218" y="1475327"/>
            <a:ext cx="658211" cy="20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 flipV="1">
            <a:off x="6169429" y="1475327"/>
            <a:ext cx="597788" cy="20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7224417" y="1474884"/>
            <a:ext cx="583666" cy="44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7">
            <a:extLst>
              <a:ext uri="{FF2B5EF4-FFF2-40B4-BE49-F238E27FC236}">
                <a16:creationId xmlns:a16="http://schemas.microsoft.com/office/drawing/2014/main" id="{711F9C1E-1204-3A43-8C65-87BDBF2A1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 bwMode="auto">
          <a:xfrm>
            <a:off x="8848949" y="1096423"/>
            <a:ext cx="763200" cy="76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2">
            <a:extLst>
              <a:ext uri="{FF2B5EF4-FFF2-40B4-BE49-F238E27FC236}">
                <a16:creationId xmlns:a16="http://schemas.microsoft.com/office/drawing/2014/main" id="{471A2A30-254D-C545-BF6F-F947BDB8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8245" y="1874143"/>
            <a:ext cx="10446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Serverless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5B1188-54FD-4246-831B-BFA1654EE50D}"/>
              </a:ext>
            </a:extLst>
          </p:cNvPr>
          <p:cNvCxnSpPr>
            <a:stCxn id="43" idx="0"/>
            <a:endCxn id="50" idx="2"/>
          </p:cNvCxnSpPr>
          <p:nvPr/>
        </p:nvCxnSpPr>
        <p:spPr>
          <a:xfrm flipH="1" flipV="1">
            <a:off x="5782887" y="2151144"/>
            <a:ext cx="5542" cy="49776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16">
            <a:extLst>
              <a:ext uri="{FF2B5EF4-FFF2-40B4-BE49-F238E27FC236}">
                <a16:creationId xmlns:a16="http://schemas.microsoft.com/office/drawing/2014/main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rcRect/>
          <a:stretch/>
        </p:blipFill>
        <p:spPr bwMode="auto">
          <a:xfrm>
            <a:off x="1848600" y="124146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3">
            <a:extLst>
              <a:ext uri="{FF2B5EF4-FFF2-40B4-BE49-F238E27FC236}">
                <a16:creationId xmlns:a16="http://schemas.microsoft.com/office/drawing/2014/main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504" y="1735595"/>
            <a:ext cx="9380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SAM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8" idx="3"/>
            <a:endCxn id="28" idx="1"/>
          </p:cNvCxnSpPr>
          <p:nvPr/>
        </p:nvCxnSpPr>
        <p:spPr>
          <a:xfrm>
            <a:off x="8265283" y="1474884"/>
            <a:ext cx="583666" cy="31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6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2021-09-02T18:26:32Z</dcterms:created>
  <dcterms:modified xsi:type="dcterms:W3CDTF">2021-09-02T18:31:43Z</dcterms:modified>
</cp:coreProperties>
</file>