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2" autoAdjust="0"/>
    <p:restoredTop sz="94660"/>
  </p:normalViewPr>
  <p:slideViewPr>
    <p:cSldViewPr snapToGrid="0">
      <p:cViewPr>
        <p:scale>
          <a:sx n="150" d="100"/>
          <a:sy n="150" d="100"/>
        </p:scale>
        <p:origin x="-4411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8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5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6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32.svg"/><Relationship Id="rId2" Type="http://schemas.openxmlformats.org/officeDocument/2006/relationships/image" Target="../media/image1.png"/><Relationship Id="rId20" Type="http://schemas.openxmlformats.org/officeDocument/2006/relationships/image" Target="../media/image1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044932" y="1550211"/>
            <a:ext cx="632682" cy="14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9">
            <a:extLst>
              <a:ext uri="{FF2B5EF4-FFF2-40B4-BE49-F238E27FC236}">
                <a16:creationId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00" y="54176"/>
            <a:ext cx="17879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Serverless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application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BB2E75-86CE-B746-9AF7-278F69976E6C}"/>
              </a:ext>
            </a:extLst>
          </p:cNvPr>
          <p:cNvSpPr>
            <a:spLocks/>
          </p:cNvSpPr>
          <p:nvPr/>
        </p:nvSpPr>
        <p:spPr>
          <a:xfrm>
            <a:off x="0" y="0"/>
            <a:ext cx="10260000" cy="3780000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229" tIns="65314"/>
          <a:lstStyle/>
          <a:p>
            <a:pPr>
              <a:defRPr/>
            </a:pPr>
            <a:endParaRPr lang="en-US" sz="1200" dirty="0">
              <a:solidFill>
                <a:srgbClr val="3A47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3439614" y="1550211"/>
            <a:ext cx="75709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4958709" y="1550211"/>
            <a:ext cx="76532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9" idx="3"/>
            <a:endCxn id="66" idx="1"/>
          </p:cNvCxnSpPr>
          <p:nvPr/>
        </p:nvCxnSpPr>
        <p:spPr>
          <a:xfrm>
            <a:off x="6486030" y="1550211"/>
            <a:ext cx="68465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7627882" y="1550211"/>
            <a:ext cx="595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1">
            <a:extLst>
              <a:ext uri="{FF2B5EF4-FFF2-40B4-BE49-F238E27FC236}">
                <a16:creationId xmlns:a16="http://schemas.microsoft.com/office/drawing/2014/main" id="{0ADA8040-8FB6-1946-AF4C-3148181F1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702" y="1786283"/>
            <a:ext cx="7250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32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32" y="13230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614" y="11692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529" y="1939845"/>
            <a:ext cx="10134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709" y="11692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931" y="1940400"/>
            <a:ext cx="11415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238" y="3219812"/>
            <a:ext cx="138694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38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09" y="27692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24">
            <a:extLst>
              <a:ext uri="{FF2B5EF4-FFF2-40B4-BE49-F238E27FC236}">
                <a16:creationId xmlns:a16="http://schemas.microsoft.com/office/drawing/2014/main" id="{3B648519-137D-9249-8386-436FF3FA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30" y="11692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1D3673E6-2484-1D47-BA43-93D3869B8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055" y="1940545"/>
            <a:ext cx="1135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544" y="1755366"/>
            <a:ext cx="60588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Topic</a:t>
            </a:r>
          </a:p>
        </p:txBody>
      </p:sp>
      <p:pic>
        <p:nvPicPr>
          <p:cNvPr id="66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682" y="13216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8">
            <a:extLst>
              <a:ext uri="{FF2B5EF4-FFF2-40B4-BE49-F238E27FC236}">
                <a16:creationId xmlns:a16="http://schemas.microsoft.com/office/drawing/2014/main" id="{5C6FCEC4-6851-104E-A5AA-87736A0BA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6676" y="1779932"/>
            <a:ext cx="13387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</a:t>
            </a:r>
          </a:p>
        </p:txBody>
      </p:sp>
      <p:pic>
        <p:nvPicPr>
          <p:cNvPr id="68" name="Graphic 6">
            <a:extLst>
              <a:ext uri="{FF2B5EF4-FFF2-40B4-BE49-F238E27FC236}">
                <a16:creationId xmlns:a16="http://schemas.microsoft.com/office/drawing/2014/main" id="{554D5312-79A0-D948-8BA6-7F3B917A9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95" y="13216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7">
            <a:extLst>
              <a:ext uri="{FF2B5EF4-FFF2-40B4-BE49-F238E27FC236}">
                <a16:creationId xmlns:a16="http://schemas.microsoft.com/office/drawing/2014/main" id="{711F9C1E-1204-3A43-8C65-87BDBF2A1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 bwMode="auto">
          <a:xfrm>
            <a:off x="0" y="0"/>
            <a:ext cx="763200" cy="76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55B1188-54FD-4246-831B-BFA1654EE50D}"/>
              </a:ext>
            </a:extLst>
          </p:cNvPr>
          <p:cNvCxnSpPr>
            <a:stCxn id="38" idx="0"/>
            <a:endCxn id="36" idx="2"/>
          </p:cNvCxnSpPr>
          <p:nvPr/>
        </p:nvCxnSpPr>
        <p:spPr>
          <a:xfrm flipV="1">
            <a:off x="4577709" y="2217399"/>
            <a:ext cx="0" cy="55183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9" idx="3"/>
            <a:endCxn id="32" idx="1"/>
          </p:cNvCxnSpPr>
          <p:nvPr/>
        </p:nvCxnSpPr>
        <p:spPr>
          <a:xfrm flipV="1">
            <a:off x="929786" y="1551655"/>
            <a:ext cx="657946" cy="27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7">
            <a:extLst>
              <a:ext uri="{FF2B5EF4-FFF2-40B4-BE49-F238E27FC236}">
                <a16:creationId xmlns:a16="http://schemas.microsoft.com/office/drawing/2014/main" id="{BE43BD27-F533-8E47-99B3-7D92B66D7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381" y="1774184"/>
            <a:ext cx="5977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47" name="Graphic 50">
            <a:extLst>
              <a:ext uri="{FF2B5EF4-FFF2-40B4-BE49-F238E27FC236}">
                <a16:creationId xmlns:a16="http://schemas.microsoft.com/office/drawing/2014/main" id="{6B590958-BCE5-8945-9FCD-067319B15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30" y="13216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8" idx="3"/>
            <a:endCxn id="47" idx="1"/>
          </p:cNvCxnSpPr>
          <p:nvPr/>
        </p:nvCxnSpPr>
        <p:spPr>
          <a:xfrm>
            <a:off x="8680895" y="1550211"/>
            <a:ext cx="6250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459886" y="13169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1788852"/>
            <a:ext cx="5296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7456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2021-09-02T18:26:53Z</dcterms:created>
  <dcterms:modified xsi:type="dcterms:W3CDTF">2021-09-02T18:28:58Z</dcterms:modified>
</cp:coreProperties>
</file>