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fntdata" ContentType="application/x-fontdata"/>
  <Default Extension="png" ContentType="image/png"/>
  <Default Extension="jpg" ContentType="image/jpeg"/>
  <Default Extension="rels" ContentType="application/vnd.openxmlformats-package.relationships+xml"/>
  <Override PartName="/ppt/slides/slide15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1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notesSlides/notesSlide15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slides/slide172.xml" ContentType="application/vnd.openxmlformats-officedocument.presentationml.slide+xml"/>
  <Override PartName="/ppt/notesSlides/notesSlide172.xml" ContentType="application/vnd.openxmlformats-officedocument.presentationml.notesSlide+xml"/>
  <Override PartName="/ppt/slides/slide163.xml" ContentType="application/vnd.openxmlformats-officedocument.presentationml.slide+xml"/>
  <Override PartName="/ppt/notesSlides/notesSlide163.xml" ContentType="application/vnd.openxmlformats-officedocument.presentationml.notesSlide+xml"/>
  <Override PartName="/ppt/slides/slide194.xml" ContentType="application/vnd.openxmlformats-officedocument.presentationml.slide+xml"/>
  <Override PartName="/ppt/notesSlides/notesSlide194.xml" ContentType="application/vnd.openxmlformats-officedocument.presentationml.notesSlide+xml"/>
  <Override PartName="/ppt/slides/slide185.xml" ContentType="application/vnd.openxmlformats-officedocument.presentationml.slide+xml"/>
  <Override PartName="/ppt/notesSlides/notesSlide185.xml" ContentType="application/vnd.openxmlformats-officedocument.presentationml.notes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217.xml" ContentType="application/vnd.openxmlformats-officedocument.presentationml.slide+xml"/>
  <Override PartName="/ppt/notesSlides/notesSlide217.xml" ContentType="application/vnd.openxmlformats-officedocument.presentationml.notesSlide+xml"/>
  <Override PartName="/ppt/slides/slide208.xml" ContentType="application/vnd.openxmlformats-officedocument.presentationml.slide+xml"/>
  <Override PartName="/ppt/notesSlides/notesSlide208.xml" ContentType="application/vnd.openxmlformats-officedocument.presentationml.notesSlide+xml"/>
  <Override PartName="/ppt/slides/slide239.xml" ContentType="application/vnd.openxmlformats-officedocument.presentationml.slide+xml"/>
  <Override PartName="/ppt/notesSlides/notesSlide239.xml" ContentType="application/vnd.openxmlformats-officedocument.presentationml.notesSlide+xml"/>
  <Override PartName="/ppt/slides/slide2210.xml" ContentType="application/vnd.openxmlformats-officedocument.presentationml.slide+xml"/>
  <Override PartName="/ppt/notesSlides/notesSlide2210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111.xml" ContentType="application/vnd.openxmlformats-officedocument.presentationml.notesSlide+xml"/>
  <Override PartName="/ppt/slides/slide2412.xml" ContentType="application/vnd.openxmlformats-officedocument.presentationml.slide+xml"/>
  <Override PartName="/ppt/notesSlides/notesSlide2412.xml" ContentType="application/vnd.openxmlformats-officedocument.presentationml.notesSlide+xml"/>
  <Override PartName="/ppt/slides/slide213.xml" ContentType="application/vnd.openxmlformats-officedocument.presentationml.slide+xml"/>
  <Override PartName="/ppt/notesSlides/notesSlide213.xml" ContentType="application/vnd.openxmlformats-officedocument.presentationml.notesSlide+xml"/>
  <Override PartName="/ppt/slides/slide314.xml" ContentType="application/vnd.openxmlformats-officedocument.presentationml.slide+xml"/>
  <Override PartName="/ppt/notesSlides/notesSlide314.xml" ContentType="application/vnd.openxmlformats-officedocument.presentationml.notesSlide+xml"/>
  <Override PartName="/ppt/slides/slide2615.xml" ContentType="application/vnd.openxmlformats-officedocument.presentationml.slide+xml"/>
  <Override PartName="/ppt/notesSlides/notesSlide2615.xml" ContentType="application/vnd.openxmlformats-officedocument.presentationml.notesSlide+xml"/>
  <Override PartName="/ppt/slides/slide2516.xml" ContentType="application/vnd.openxmlformats-officedocument.presentationml.slide+xml"/>
  <Override PartName="/ppt/notesSlides/notesSlide2516.xml" ContentType="application/vnd.openxmlformats-officedocument.presentationml.notesSlide+xml"/>
  <Override PartName="/ppt/slides/slide617.xml" ContentType="application/vnd.openxmlformats-officedocument.presentationml.slide+xml"/>
  <Override PartName="/ppt/notesSlides/notesSlide617.xml" ContentType="application/vnd.openxmlformats-officedocument.presentationml.notesSlide+xml"/>
  <Override PartName="/ppt/slides/slide2818.xml" ContentType="application/vnd.openxmlformats-officedocument.presentationml.slide+xml"/>
  <Override PartName="/ppt/notesSlides/notesSlide2818.xml" ContentType="application/vnd.openxmlformats-officedocument.presentationml.notesSlide+xml"/>
  <Override PartName="/ppt/slides/slide519.xml" ContentType="application/vnd.openxmlformats-officedocument.presentationml.slide+xml"/>
  <Override PartName="/ppt/notesSlides/notesSlide519.xml" ContentType="application/vnd.openxmlformats-officedocument.presentationml.notesSlide+xml"/>
  <Override PartName="/ppt/slides/slide2720.xml" ContentType="application/vnd.openxmlformats-officedocument.presentationml.slide+xml"/>
  <Override PartName="/ppt/notesSlides/notesSlide2720.xml" ContentType="application/vnd.openxmlformats-officedocument.presentationml.notesSlide+xml"/>
  <Override PartName="/ppt/slides/slide821.xml" ContentType="application/vnd.openxmlformats-officedocument.presentationml.slide+xml"/>
  <Override PartName="/ppt/notesSlides/notesSlide821.xml" ContentType="application/vnd.openxmlformats-officedocument.presentationml.notesSlide+xml"/>
  <Override PartName="/ppt/slides/slide722.xml" ContentType="application/vnd.openxmlformats-officedocument.presentationml.slide+xml"/>
  <Override PartName="/ppt/notesSlides/notesSlide722.xml" ContentType="application/vnd.openxmlformats-officedocument.presentationml.notesSlide+xml"/>
  <Override PartName="/ppt/slides/slide2923.xml" ContentType="application/vnd.openxmlformats-officedocument.presentationml.slide+xml"/>
  <Override PartName="/ppt/notesSlides/notesSlide2923.xml" ContentType="application/vnd.openxmlformats-officedocument.presentationml.notesSlide+xml"/>
  <Override PartName="/ppt/slides/slide1024.xml" ContentType="application/vnd.openxmlformats-officedocument.presentationml.slide+xml"/>
  <Override PartName="/ppt/notesSlides/notesSlide1024.xml" ContentType="application/vnd.openxmlformats-officedocument.presentationml.notesSlide+xml"/>
  <Override PartName="/ppt/slides/slide925.xml" ContentType="application/vnd.openxmlformats-officedocument.presentationml.slide+xml"/>
  <Override PartName="/ppt/notesSlides/notesSlide925.xml" ContentType="application/vnd.openxmlformats-officedocument.presentationml.notesSlide+xml"/>
  <Override PartName="/ppt/slides/slide1226.xml" ContentType="application/vnd.openxmlformats-officedocument.presentationml.slide+xml"/>
  <Override PartName="/ppt/notesSlides/notesSlide1226.xml" ContentType="application/vnd.openxmlformats-officedocument.presentationml.notesSlide+xml"/>
  <Override PartName="/ppt/slides/slide1127.xml" ContentType="application/vnd.openxmlformats-officedocument.presentationml.slide+xml"/>
  <Override PartName="/ppt/notesSlides/notesSlide1127.xml" ContentType="application/vnd.openxmlformats-officedocument.presentationml.notesSlide+xml"/>
  <Override PartName="/ppt/slides/slide1428.xml" ContentType="application/vnd.openxmlformats-officedocument.presentationml.slide+xml"/>
  <Override PartName="/ppt/notesSlides/notesSlide1428.xml" ContentType="application/vnd.openxmlformats-officedocument.presentationml.notesSlide+xml"/>
  <Override PartName="/ppt/slides/slide1329.xml" ContentType="application/vnd.openxmlformats-officedocument.presentationml.slide+xml"/>
  <Override PartName="/ppt/notesSlides/notesSlide1329.xml" ContentType="application/vnd.openxmlformats-officedocument.presentationml.notesSlide+xml"/>
  <Override PartName="/ppt/slides/slide3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trictFirstAndLastChars="0" embedTrueTypeFonts="1" saveSubsetFonts="1" autoCompressPictures="0">
  <p:sldMasterIdLst>
    <p:sldMasterId id="2147483659" r:id="rId4"/>
  </p:sldMasterIdLst>
  <p:notesMasterIdLst>
    <p:notesMasterId r:id="rId5"/>
  </p:notesMasterIdLst>
  <p:sldIdLst>
    <p:sldId id="285" r:id="R2576c069c157420c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/ppt/fonts/Lato-bold.fntdata" Id="rId40" /><Relationship Type="http://schemas.openxmlformats.org/officeDocument/2006/relationships/slide" Target="/ppt/slides/slide151.xml" Id="rId20" /><Relationship Type="http://schemas.openxmlformats.org/officeDocument/2006/relationships/font" Target="/ppt/fonts/Lato-boldItalic2.fntdata" Id="rId42" /><Relationship Type="http://schemas.openxmlformats.org/officeDocument/2006/relationships/font" Target="/ppt/fonts/Lato-italic3.fntdata" Id="rId41" /><Relationship Type="http://schemas.openxmlformats.org/officeDocument/2006/relationships/slide" Target="/ppt/slides/slide172.xml" Id="rId22" /><Relationship Type="http://schemas.openxmlformats.org/officeDocument/2006/relationships/slide" Target="/ppt/slides/slide163.xml" Id="rId21" /><Relationship Type="http://schemas.openxmlformats.org/officeDocument/2006/relationships/slide" Target="/ppt/slides/slide194.xml" Id="rId24" /><Relationship Type="http://schemas.openxmlformats.org/officeDocument/2006/relationships/slide" Target="/ppt/slides/slide185.xml" Id="rId23" /><Relationship Type="http://schemas.openxmlformats.org/officeDocument/2006/relationships/theme" Target="/ppt/theme/theme11.xml" Id="rId1" /><Relationship Type="http://schemas.openxmlformats.org/officeDocument/2006/relationships/viewProps" Target="/ppt/viewProps.xml" Id="rId2" /><Relationship Type="http://schemas.openxmlformats.org/officeDocument/2006/relationships/presProps" Target="/ppt/presProps.xml" Id="rId3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46.xml" Id="rId9" /><Relationship Type="http://schemas.openxmlformats.org/officeDocument/2006/relationships/slide" Target="/ppt/slides/slide217.xml" Id="rId26" /><Relationship Type="http://schemas.openxmlformats.org/officeDocument/2006/relationships/slide" Target="/ppt/slides/slide208.xml" Id="rId25" /><Relationship Type="http://schemas.openxmlformats.org/officeDocument/2006/relationships/slide" Target="/ppt/slides/slide239.xml" Id="rId28" /><Relationship Type="http://schemas.openxmlformats.org/officeDocument/2006/relationships/slide" Target="/ppt/slides/slide2210.xml" Id="rId27" /><Relationship Type="http://schemas.openxmlformats.org/officeDocument/2006/relationships/notesMaster" Target="/ppt/notesMasters/notesMaster11.xml" Id="rId5" /><Relationship Type="http://schemas.openxmlformats.org/officeDocument/2006/relationships/slide" Target="/ppt/slides/slide111.xml" Id="rId6" /><Relationship Type="http://schemas.openxmlformats.org/officeDocument/2006/relationships/slide" Target="/ppt/slides/slide2412.xml" Id="rId29" /><Relationship Type="http://schemas.openxmlformats.org/officeDocument/2006/relationships/slide" Target="/ppt/slides/slide213.xml" Id="rId7" /><Relationship Type="http://schemas.openxmlformats.org/officeDocument/2006/relationships/slide" Target="/ppt/slides/slide314.xml" Id="rId8" /><Relationship Type="http://schemas.openxmlformats.org/officeDocument/2006/relationships/slide" Target="/ppt/slides/slide2615.xml" Id="rId31" /><Relationship Type="http://schemas.openxmlformats.org/officeDocument/2006/relationships/slide" Target="/ppt/slides/slide2516.xml" Id="rId30" /><Relationship Type="http://schemas.openxmlformats.org/officeDocument/2006/relationships/slide" Target="/ppt/slides/slide617.xml" Id="rId11" /><Relationship Type="http://schemas.openxmlformats.org/officeDocument/2006/relationships/slide" Target="/ppt/slides/slide2818.xml" Id="rId33" /><Relationship Type="http://schemas.openxmlformats.org/officeDocument/2006/relationships/slide" Target="/ppt/slides/slide519.xml" Id="rId10" /><Relationship Type="http://schemas.openxmlformats.org/officeDocument/2006/relationships/slide" Target="/ppt/slides/slide2720.xml" Id="rId32" /><Relationship Type="http://schemas.openxmlformats.org/officeDocument/2006/relationships/slide" Target="/ppt/slides/slide821.xml" Id="rId13" /><Relationship Type="http://schemas.openxmlformats.org/officeDocument/2006/relationships/font" Target="/ppt/fonts/Montserrat-regular4.fntdata" Id="rId35" /><Relationship Type="http://schemas.openxmlformats.org/officeDocument/2006/relationships/slide" Target="/ppt/slides/slide722.xml" Id="rId12" /><Relationship Type="http://schemas.openxmlformats.org/officeDocument/2006/relationships/slide" Target="/ppt/slides/slide2923.xml" Id="rId34" /><Relationship Type="http://schemas.openxmlformats.org/officeDocument/2006/relationships/slide" Target="/ppt/slides/slide1024.xml" Id="rId15" /><Relationship Type="http://schemas.openxmlformats.org/officeDocument/2006/relationships/font" Target="/ppt/fonts/Montserrat-italic5.fntdata" Id="rId37" /><Relationship Type="http://schemas.openxmlformats.org/officeDocument/2006/relationships/slide" Target="/ppt/slides/slide925.xml" Id="rId14" /><Relationship Type="http://schemas.openxmlformats.org/officeDocument/2006/relationships/font" Target="/ppt/fonts/Montserrat-bold6.fntdata" Id="rId36" /><Relationship Type="http://schemas.openxmlformats.org/officeDocument/2006/relationships/slide" Target="/ppt/slides/slide1226.xml" Id="rId17" /><Relationship Type="http://schemas.openxmlformats.org/officeDocument/2006/relationships/font" Target="/ppt/fonts/Lato-regular7.fntdata" Id="rId39" /><Relationship Type="http://schemas.openxmlformats.org/officeDocument/2006/relationships/slide" Target="/ppt/slides/slide1127.xml" Id="rId16" /><Relationship Type="http://schemas.openxmlformats.org/officeDocument/2006/relationships/font" Target="/ppt/fonts/Montserrat-boldItalic8.fntdata" Id="rId38" /><Relationship Type="http://schemas.openxmlformats.org/officeDocument/2006/relationships/slide" Target="/ppt/slides/slide1428.xml" Id="rId19" /><Relationship Type="http://schemas.openxmlformats.org/officeDocument/2006/relationships/slide" Target="/ppt/slides/slide1329.xml" Id="rId18" /><Relationship Type="http://schemas.openxmlformats.org/officeDocument/2006/relationships/slide" Target="/ppt/slides/slide30.xml" Id="R2576c069c157420c" /></Relationships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02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1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12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22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32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42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5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6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7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8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19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0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1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1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21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3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41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51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61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72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81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292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31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4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51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61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72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82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_rels/notesSlide92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1" /></Relationships>
</file>

<file path=ppt/notesSlides/notesSlide10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840a4984_0_2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840a4984_0_2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840a4984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a840a4984_0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840a4984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840a4984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840a4984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840a4984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840a4984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840a4984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840a4984_0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840a4984_0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840a4984_0_1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840a4984_0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840a4984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840a4984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840a4984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840a4984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840a4984_0_2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a840a4984_0_2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840a4984_0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a840a4984_0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840a4984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840a4984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a840a4984_0_2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a840a4984_0_2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a840a4984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a840a4984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840a4984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a840a4984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840a4984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840a4984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a840a4984_0_2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a840a4984_0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840a4984_0_2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840a4984_0_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840a4984_0_3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a840a4984_0_3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840a4984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840a4984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840a4984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a840a4984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840a4984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840a4984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4f41965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4f41965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840a4984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840a4984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840a4984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840a4984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840a4984_0_2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840a4984_0_2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840a4984_0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840a4984_0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showMasterPhAnim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840a4984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840a4984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0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slideLayout" Target="/ppt/slideLayouts/slideLayout23.xml" Id="rId2" /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115.xml" Id="rId11" /><Relationship Type="http://schemas.openxmlformats.org/officeDocument/2006/relationships/slideLayout" Target="/ppt/slideLayouts/slideLayout106.xml" Id="rId10" /><Relationship Type="http://schemas.openxmlformats.org/officeDocument/2006/relationships/theme" Target="/ppt/theme/theme11.xml" Id="rId12" /><Relationship Type="http://schemas.openxmlformats.org/officeDocument/2006/relationships/slideLayout" Target="/ppt/slideLayouts/slideLayout97.xml" Id="rId9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710.xml" Id="rId7" /><Relationship Type="http://schemas.openxmlformats.org/officeDocument/2006/relationships/slideLayout" Target="/ppt/slideLayouts/slideLayout811.xml" Id="rId8" /></Relationships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0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024.xml" Id="rId2" /><Relationship Type="http://schemas.openxmlformats.org/officeDocument/2006/relationships/image" Target="/ppt/media/image1320.png" Id="rId3" /></Relationships>
</file>

<file path=ppt/slides/_rels/slide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notesSlide" Target="/ppt/notesSlides/notesSlide111.xml" Id="rId2" /></Relationships>
</file>

<file path=ppt/slides/_rels/slide11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127.xml" Id="rId2" /><Relationship Type="http://schemas.openxmlformats.org/officeDocument/2006/relationships/image" Target="/ppt/media/image2422.png" Id="rId3" /></Relationships>
</file>

<file path=ppt/slides/_rels/slide12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226.xml" Id="rId2" /><Relationship Type="http://schemas.openxmlformats.org/officeDocument/2006/relationships/image" Target="/ppt/media/image9.jpg" Id="rId3" /></Relationships>
</file>

<file path=ppt/slides/_rels/slide13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329.xml" Id="rId2" /><Relationship Type="http://schemas.openxmlformats.org/officeDocument/2006/relationships/image" Target="/ppt/media/image1223.png" Id="rId3" /></Relationships>
</file>

<file path=ppt/slides/_rels/slide14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428.xml" Id="rId2" /><Relationship Type="http://schemas.openxmlformats.org/officeDocument/2006/relationships/image" Target="/ppt/media/image82.jpg" Id="rId3" /></Relationships>
</file>

<file path=ppt/slides/_rels/slide1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51.xml" Id="rId2" /><Relationship Type="http://schemas.openxmlformats.org/officeDocument/2006/relationships/image" Target="/ppt/media/image6.png" Id="rId3" /></Relationships>
</file>

<file path=ppt/slides/_rels/slide1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63.xml" Id="rId2" /><Relationship Type="http://schemas.openxmlformats.org/officeDocument/2006/relationships/image" Target="/ppt/media/image113.png" Id="rId3" /></Relationships>
</file>

<file path=ppt/slides/_rels/slide1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72.xml" Id="rId2" /><Relationship Type="http://schemas.openxmlformats.org/officeDocument/2006/relationships/image" Target="/ppt/media/image162.png" Id="rId3" /></Relationships>
</file>

<file path=ppt/slides/_rels/slide1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85.xml" Id="rId2" /></Relationships>
</file>

<file path=ppt/slides/_rels/slide1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194.xml" Id="rId2" /><Relationship Type="http://schemas.openxmlformats.org/officeDocument/2006/relationships/image" Target="/ppt/media/image144.png" Id="rId3" /></Relationships>
</file>

<file path=ppt/slides/_rels/slide2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08.xml" Id="rId2" /></Relationships>
</file>

<file path=ppt/slides/_rels/slide2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13.xml" Id="rId2" /><Relationship Type="http://schemas.openxmlformats.org/officeDocument/2006/relationships/image" Target="/ppt/media/image510.png" Id="rId3" /></Relationships>
</file>

<file path=ppt/slides/_rels/slide2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17.xml" Id="rId2" /><Relationship Type="http://schemas.openxmlformats.org/officeDocument/2006/relationships/image" Target="/ppt/media/image216.png" Id="rId3" /></Relationships>
</file>

<file path=ppt/slides/_rels/slide22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210.xml" Id="rId2" /><Relationship Type="http://schemas.openxmlformats.org/officeDocument/2006/relationships/image" Target="/ppt/media/image108.png" Id="rId3" /></Relationships>
</file>

<file path=ppt/slides/_rels/slide2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39.xml" Id="rId2" /><Relationship Type="http://schemas.openxmlformats.org/officeDocument/2006/relationships/image" Target="/ppt/media/image227.png" Id="rId3" /></Relationships>
</file>

<file path=ppt/slides/_rels/slide24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412.xml" Id="rId2" /><Relationship Type="http://schemas.openxmlformats.org/officeDocument/2006/relationships/image" Target="/ppt/media/image199.png" Id="rId3" /></Relationships>
</file>

<file path=ppt/slides/_rels/slide25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516.xml" Id="rId2" /><Relationship Type="http://schemas.openxmlformats.org/officeDocument/2006/relationships/image" Target="/ppt/media/image2513.png" Id="rId3" /></Relationships>
</file>

<file path=ppt/slides/_rels/slide26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615.xml" Id="rId2" /><Relationship Type="http://schemas.openxmlformats.org/officeDocument/2006/relationships/image" Target="/ppt/media/image1812.png" Id="rId3" /></Relationships>
</file>

<file path=ppt/slides/_rels/slide27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2720.xml" Id="rId2" /><Relationship Type="http://schemas.openxmlformats.org/officeDocument/2006/relationships/image" Target="/ppt/media/image2316.png" Id="rId3" /></Relationships>
</file>

<file path=ppt/slides/_rels/slide2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7.xml" Id="rId1" /><Relationship Type="http://schemas.openxmlformats.org/officeDocument/2006/relationships/notesSlide" Target="/ppt/notesSlides/notesSlide2818.xml" Id="rId2" /></Relationships>
</file>

<file path=ppt/slides/_rels/slide29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7.xml" Id="rId1" /><Relationship Type="http://schemas.openxmlformats.org/officeDocument/2006/relationships/notesSlide" Target="/ppt/notesSlides/notesSlide2923.xml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9fa226a796db4df2" /><Relationship Type="http://schemas.openxmlformats.org/officeDocument/2006/relationships/image" Target="/ppt/media/image24.png" Id="Ra3ae8b3917c444b4" /></Relationships>
</file>

<file path=ppt/slides/_rels/slide3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314.xml" Id="rId2" /><Relationship Type="http://schemas.openxmlformats.org/officeDocument/2006/relationships/image" Target="/ppt/media/image2011.png" Id="rId3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46.xml" Id="rId2" /><Relationship Type="http://schemas.openxmlformats.org/officeDocument/2006/relationships/image" Target="/ppt/media/image155.png" Id="rId3" /></Relationships>
</file>

<file path=ppt/slides/_rels/slide5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519.xml" Id="rId2" /><Relationship Type="http://schemas.openxmlformats.org/officeDocument/2006/relationships/image" Target="/ppt/media/image715.png" Id="rId3" /></Relationships>
</file>

<file path=ppt/slides/_rels/slide6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617.xml" Id="rId2" /><Relationship Type="http://schemas.openxmlformats.org/officeDocument/2006/relationships/image" Target="/ppt/media/image114.png" Id="rId3" /></Relationships>
</file>

<file path=ppt/slides/_rels/slide7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722.xml" Id="rId2" /><Relationship Type="http://schemas.openxmlformats.org/officeDocument/2006/relationships/image" Target="/ppt/media/image1719.png" Id="rId3" /></Relationships>
</file>

<file path=ppt/slides/_rels/slide8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821.xml" Id="rId2" /><Relationship Type="http://schemas.openxmlformats.org/officeDocument/2006/relationships/image" Target="/ppt/media/image317.png" Id="rId3" /><Relationship Type="http://schemas.openxmlformats.org/officeDocument/2006/relationships/image" Target="/ppt/media/image218.png" Id="rId4" /></Relationships>
</file>

<file path=ppt/slides/_rels/slide9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1" /><Relationship Type="http://schemas.openxmlformats.org/officeDocument/2006/relationships/notesSlide" Target="/ppt/notesSlides/notesSlide925.xml" Id="rId2" /><Relationship Type="http://schemas.openxmlformats.org/officeDocument/2006/relationships/image" Target="/ppt/media/image421.png" Id="rId3" /></Relationships>
</file>

<file path=ppt/slides/slide10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Share </a:t>
            </a:r>
            <a:endParaRPr/>
          </a:p>
        </p:txBody>
      </p:sp>
      <p:sp>
        <p:nvSpPr>
          <p:cNvPr id="207" name="Google Shape;207;p22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0" y="1307851"/>
            <a:ext cx="6336201" cy="3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47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Analysis and Experimentation of TLS 1.3 </a:t>
            </a:r>
            <a:endParaRPr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OUZINEB Sohaïb, ASSOMANY Marvin, PROIETTI Harith </a:t>
            </a:r>
            <a:endParaRPr/>
          </a:p>
        </p:txBody>
      </p:sp>
      <p:sp>
        <p:nvSpPr>
          <p:cNvPr id="136" name="Google Shape;136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Hello </a:t>
            </a:r>
            <a:endParaRPr/>
          </a:p>
        </p:txBody>
      </p:sp>
      <p:sp>
        <p:nvSpPr>
          <p:cNvPr id="215" name="Google Shape;215;p23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" y="1516163"/>
            <a:ext cx="8723137" cy="30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Hello </a:t>
            </a:r>
            <a:endParaRPr/>
          </a:p>
        </p:txBody>
      </p:sp>
      <p:sp>
        <p:nvSpPr>
          <p:cNvPr id="223" name="Google Shape;223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Key share 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pre_shared_key 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{Encrypted_Extensions}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 Request*}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{Certificate*}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{CertificateVerify*}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{Finished}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[Application Data*]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25" y="475250"/>
            <a:ext cx="5356926" cy="45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Certificate Verify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 Finished </a:t>
            </a:r>
            <a:endParaRPr/>
          </a:p>
        </p:txBody>
      </p:sp>
      <p:sp>
        <p:nvSpPr>
          <p:cNvPr id="231" name="Google Shape;231;p25"/>
          <p:cNvSpPr txBox="1"/>
          <p:nvPr>
            <p:ph type="body" idx="1"/>
          </p:nvPr>
        </p:nvSpPr>
        <p:spPr>
          <a:xfrm>
            <a:off x="595175" y="1494450"/>
            <a:ext cx="36273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PURPOSE: To ensure the integrity of the handshake and the possession of certain keys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CertificateVerify: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Signature on the whole handshake using the private key corresponding to the public key of the certificate.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Finished: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MAC on the handshake using a context-dependent base_key, allows PSK authentication 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75" y="-42525"/>
            <a:ext cx="4479110" cy="52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step </a:t>
            </a:r>
            <a:endParaRPr/>
          </a:p>
        </p:txBody>
      </p:sp>
      <p:sp>
        <p:nvSpPr>
          <p:cNvPr id="239" name="Google Shape;239;p26"/>
          <p:cNvSpPr txBox="1"/>
          <p:nvPr>
            <p:ph type="body" idx="1"/>
          </p:nvPr>
        </p:nvSpPr>
        <p:spPr>
          <a:xfrm>
            <a:off x="342475" y="1567550"/>
            <a:ext cx="323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 authentication optional unless required by the server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Client Finished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Application Data 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393762"/>
            <a:ext cx="5346999" cy="45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Resume session </a:t>
            </a:r>
            <a:endParaRPr/>
          </a:p>
        </p:txBody>
      </p:sp>
      <p:sp>
        <p:nvSpPr>
          <p:cNvPr id="247" name="Google Shape;247;p27"/>
          <p:cNvSpPr txBox="1"/>
          <p:nvPr>
            <p:ph type="body" idx="1"/>
          </p:nvPr>
        </p:nvSpPr>
        <p:spPr>
          <a:xfrm>
            <a:off x="65325" y="1271400"/>
            <a:ext cx="4246800" cy="32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Using the PSK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struct { opaque identity&lt;1..2^16-1&gt;; //label on a PSK uint32 obfuscated_ticket_age; //age of the obfuscated key } PskIdentity;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     opaque PskBinderEntry&lt;32..255&gt;;//HMAC PSK-handshake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Potentially make a new key share.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The server proves the integrity of the handshake as well as the possession of the PSK through the Finished 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75" y="334200"/>
            <a:ext cx="4722549" cy="44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0-RTT </a:t>
            </a:r>
            <a:endParaRPr/>
          </a:p>
        </p:txBody>
      </p:sp>
      <p:sp>
        <p:nvSpPr>
          <p:cNvPr id="255" name="Google Shape;255;p2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66175"/>
            <a:ext cx="6994101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Attacks on the 0-RTT </a:t>
            </a:r>
            <a:endParaRPr/>
          </a:p>
        </p:txBody>
      </p:sp>
      <p:sp>
        <p:nvSpPr>
          <p:cNvPr id="263" name="Google Shape;263;p2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959375"/>
            <a:ext cx="54197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Anti-replay mechanisms: Anti-replay and anti-replay-policy extensions </a:t>
            </a:r>
            <a:endParaRPr/>
          </a:p>
        </p:txBody>
      </p:sp>
      <p:sp>
        <p:nvSpPr>
          <p:cNvPr id="271" name="Google Shape;271;p30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Single use Tickets : the server deletes the ticket as soon as it has been used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Hello Recording Client: PSK binder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Timestamp: Client signs with the PSK the time of sending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  <a:p/>
        </p:txBody>
      </p:sp>
      <p:sp>
        <p:nvSpPr>
          <p:cNvPr id="272" name="Google Shape;272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 enough... </a:t>
            </a:r>
            <a:endParaRPr/>
          </a:p>
        </p:txBody>
      </p:sp>
      <p:sp>
        <p:nvSpPr>
          <p:cNvPr id="278" name="Google Shape;278;p3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00" y="1008300"/>
            <a:ext cx="7094250" cy="3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Possible solution: require_rejected_reason extension </a:t>
            </a:r>
            <a:endParaRPr/>
          </a:p>
        </p:txBody>
      </p:sp>
      <p:sp>
        <p:nvSpPr>
          <p:cNvPr id="286" name="Google Shape;286;p32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Ask the server to request the cause of the rejection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 soon as the server detects a replay, it indicates in the Early_data_refused the unique identifier allowing the Client to recognize the 0-RTT that has been replayed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When the client receives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Early_data_refused (cause: replay) &gt; Replayed id PSK_binder : XXXXXX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It understands that its 0-RTT has been sent and processed, so it moves on to the next application content, the server can then forget that there was a replay </a:t>
            </a:r>
            <a:endParaRPr/>
          </a:p>
        </p:txBody>
      </p:sp>
      <p:sp>
        <p:nvSpPr>
          <p:cNvPr id="287" name="Google Shape;287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75" y="1103625"/>
            <a:ext cx="5409401" cy="3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Benchmarking </a:t>
            </a:r>
            <a:endParaRPr/>
          </a:p>
        </p:txBody>
      </p:sp>
      <p:sp>
        <p:nvSpPr>
          <p:cNvPr id="293" name="Google Shape;293;p33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50" y="885775"/>
            <a:ext cx="6498401" cy="39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1" name="Google Shape;301;p3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3">
            <a:alphaModFix/>
          </a:blip>
          <a:srcRect l="0" t="0" r="18936" b="9730"/>
          <a:stretch/>
        </p:blipFill>
        <p:spPr>
          <a:xfrm>
            <a:off x="1876850" y="292926"/>
            <a:ext cx="5439850" cy="4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9" name="Google Shape;309;p3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l="0" t="0" r="21758" b="9730"/>
          <a:stretch/>
        </p:blipFill>
        <p:spPr>
          <a:xfrm>
            <a:off x="2023413" y="233900"/>
            <a:ext cx="5097175" cy="44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4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7" name="Google Shape;317;p36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l="0" t="0" r="0" b="44277"/>
          <a:stretch/>
        </p:blipFill>
        <p:spPr>
          <a:xfrm>
            <a:off x="1083200" y="1162513"/>
            <a:ext cx="7173250" cy="299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5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5" name="Google Shape;325;p3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25" y="1307850"/>
            <a:ext cx="7338251" cy="23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6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Modeling multiple clients </a:t>
            </a:r>
            <a:endParaRPr/>
          </a:p>
        </p:txBody>
      </p:sp>
      <p:sp>
        <p:nvSpPr>
          <p:cNvPr id="333" name="Google Shape;333;p3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75" y="1567550"/>
            <a:ext cx="6482250" cy="24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7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1" name="Google Shape;341;p3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25" y="288350"/>
            <a:ext cx="6136650" cy="45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28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body" idx="1"/>
          </p:nvPr>
        </p:nvSpPr>
        <p:spPr>
          <a:xfrm>
            <a:off x="568200" y="1606950"/>
            <a:ext cx="69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						Conclusion </a:t>
            </a:r>
            <a:endParaRPr sz="3200"/>
          </a:p>
        </p:txBody>
      </p:sp>
      <p:sp>
        <p:nvSpPr>
          <p:cNvPr id="349" name="Google Shape;349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body" idx="1"/>
          </p:nvPr>
        </p:nvSpPr>
        <p:spPr>
          <a:xfrm>
            <a:off x="503275" y="1631725"/>
            <a:ext cx="7436400" cy="1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Thank you for listening! </a:t>
            </a:r>
            <a:endParaRPr sz="2700"/>
          </a:p>
        </p:txBody>
      </p:sp>
      <p:sp>
        <p:nvSpPr>
          <p:cNvPr id="355" name="Google Shape;355;p4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chemeClr val="bg1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Helvetica" pitchFamily="2" charset="0"/>
              </a:rPr>
              <a:t>Visit www.DeepL.com/Pro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a3ae8b3917c444b4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 1.2... </a:t>
            </a:r>
            <a:endParaRPr/>
          </a:p>
        </p:txBody>
      </p:sp>
      <p:sp>
        <p:nvSpPr>
          <p:cNvPr id="150" name="Google Shape;150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350" y="393738"/>
            <a:ext cx="4767200" cy="44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of the master secret </a:t>
            </a:r>
            <a:endParaRPr/>
          </a:p>
        </p:txBody>
      </p:sp>
      <p:sp>
        <p:nvSpPr>
          <p:cNvPr id="158" name="Google Shape;158;p16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Google Shape;15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25" y="100507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...to TLS 1.3 </a:t>
            </a:r>
            <a:endParaRPr/>
          </a:p>
        </p:txBody>
      </p:sp>
      <p:sp>
        <p:nvSpPr>
          <p:cNvPr id="166" name="Google Shape;166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Removal of all cryptographic suites deemed too weak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Reduction of the handshake duration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0-RTT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Compression removed </a:t>
            </a:r>
            <a:endParaRPr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  <a:p/>
          <a:p/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300" y="2085300"/>
            <a:ext cx="3306100" cy="12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TLS1.2 vs TLS 1.3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/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12" y="1484650"/>
            <a:ext cx="8088826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Capture a session establishment - Wireshark </a:t>
            </a:r>
            <a:endParaRPr/>
          </a:p>
        </p:txBody>
      </p:sp>
      <p:sp>
        <p:nvSpPr>
          <p:cNvPr id="182" name="Google Shape;182;p1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1" y="1479775"/>
            <a:ext cx="8867850" cy="30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Hello customer </a:t>
            </a:r>
            <a:endParaRPr/>
          </a:p>
        </p:txBody>
      </p:sp>
      <p:sp>
        <p:nvSpPr>
          <p:cNvPr id="190" name="Google Shape;190;p20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Random Client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 Cipher Suites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Key_share*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Signature_algorithms 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pre_shared_key*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psk_key_exchanges_modes*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Extensions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  <a:p/>
          <a:p/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650" y="1528225"/>
            <a:ext cx="57340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550" y="2873350"/>
            <a:ext cx="4150850" cy="2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Share </a:t>
            </a:r>
            <a:endParaRPr/>
          </a:p>
        </p:txBody>
      </p:sp>
      <p:sp>
        <p:nvSpPr>
          <p:cNvPr id="199" name="Google Shape;199;p2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25" y="1152550"/>
            <a:ext cx="57340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