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840a498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840a498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840a49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a840a49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840a498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840a498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840a49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840a49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840a498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840a498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840a498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840a498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840a498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840a498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840a498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840a49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840a498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840a498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840a498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a840a498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840a49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840a49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840a498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a840a498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a840a498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a840a498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a840a49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a840a49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840a498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a840a498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840a498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840a498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a840a498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a840a498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840a498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840a498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840a498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a840a498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840a498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840a498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840a498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a840a498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840a49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840a49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4f419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4f419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840a49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840a49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840a49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840a49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840a498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840a498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840a498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840a498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840a49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840a49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4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Analysis and Experimentation of TLS 1.3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OUZINEB Sohaïb, ASSOMANY Marvin, PROIETTI Harith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Share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0" y="1307851"/>
            <a:ext cx="6336201" cy="3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Hello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" y="1516163"/>
            <a:ext cx="8723137" cy="30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Hello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Key share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pre_shared_key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{Encrypted_Extensions}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 Request *}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 *}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{CertificateVerify *}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{Finished}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[Application Data *]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25" y="475250"/>
            <a:ext cx="5356926" cy="45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Certificate Verify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Finished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595175" y="1494450"/>
            <a:ext cx="36273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GOAL: To ensure the integrity of the handshake and the possession of certain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CertificateVerify: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Signature on the whole handshake using the private key corresponding to the public key of the certificate.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Finished: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MAC on the handshake using a context dependent base_key, allows authentication in PSK mode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75" y="-42525"/>
            <a:ext cx="4479110" cy="52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step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342475" y="1567550"/>
            <a:ext cx="323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Optional client authentication unless required by the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Client Finished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Application Data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393762"/>
            <a:ext cx="5346999" cy="45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Session resumption 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65325" y="1271400"/>
            <a:ext cx="42468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Using the PSK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struct {opaque identity &lt;1..2 ^ 16-1&gt;; // label on a PSK uint32 obfuscated_ticket_age; // age of key obfuscated} PskIdentity;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opaque PskBinderEntry &lt;32..255&gt;; // HMAC PSK-handshake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Potentially make a new key share.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The server proves the integrity of the handshake as well as the possession of the PSK through the Finished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75" y="334200"/>
            <a:ext cx="4722549" cy="44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0-RTT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66175"/>
            <a:ext cx="6994101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Attacks on 0-RTT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959375"/>
            <a:ext cx="54197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Anti-replay mechanisms: Anti-replay and anti-replay-policy extensions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Single use Tickets: the server deletes the ticket as soon as it has been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Hello Recording Client: PSK binder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Time stamp: Customer signs the sending time with the PSK</a:t>
            </a:r>
            <a:endParaRPr/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 enough...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00" y="1008300"/>
            <a:ext cx="7094250" cy="3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75" y="1103625"/>
            <a:ext cx="5409401" cy="3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Possible solution: require_rejected_reason extension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Ask the server to request the cause of the rejection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 soon as the server detects a replay, it indicates in the Early_data_refused the unique identifier allowing the Client to recognize the 0-RTT which has been replayed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When the customer receives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Early_data_refused (cause: replay)&gt; Replayed id PSK_binder: XXXXXX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He understands that his 0-RTT has been sent and processed, so he goes on to the next application content, the server can then forget that there has been replay </a:t>
            </a:r>
            <a:endParaRPr/>
          </a:p>
        </p:txBody>
      </p:sp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Benchmarking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50" y="885775"/>
            <a:ext cx="6498401" cy="39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3">
            <a:alphaModFix/>
          </a:blip>
          <a:srcRect b="9730" l="0" r="18936" t="0"/>
          <a:stretch/>
        </p:blipFill>
        <p:spPr>
          <a:xfrm>
            <a:off x="1876850" y="292926"/>
            <a:ext cx="5439850" cy="4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9730" l="0" r="21758" t="0"/>
          <a:stretch/>
        </p:blipFill>
        <p:spPr>
          <a:xfrm>
            <a:off x="2023413" y="233900"/>
            <a:ext cx="5097175" cy="44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44277" l="0" r="0" t="0"/>
          <a:stretch/>
        </p:blipFill>
        <p:spPr>
          <a:xfrm>
            <a:off x="1083200" y="1162513"/>
            <a:ext cx="7173250" cy="299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25" y="1307850"/>
            <a:ext cx="7338251" cy="23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Modeling of several clients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75" y="1567550"/>
            <a:ext cx="6482250" cy="24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25" y="288350"/>
            <a:ext cx="6136650" cy="45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568200" y="1606950"/>
            <a:ext cx="6936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3200"/>
              <a:t>Conclusion</a:t>
            </a:r>
            <a:endParaRPr sz="3200"/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503275" y="1631725"/>
            <a:ext cx="74364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Thank you for your attention !</a:t>
            </a:r>
            <a:endParaRPr sz="2700"/>
          </a:p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 1.2 ...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350" y="393738"/>
            <a:ext cx="4767200" cy="44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of the master secret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25" y="100507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... to TLS 1.3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S</a:t>
            </a:r>
            <a:r>
              <a:rPr lang="fr" sz="1700"/>
              <a:t>suppression of all cryptographic suites deemed too weak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Reduced handshake time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0-RTT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Compression removed</a:t>
            </a:r>
            <a:endParaRPr sz="17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300" y="2085300"/>
            <a:ext cx="3306100" cy="12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TLS1.2 vs TLS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12" y="1484650"/>
            <a:ext cx="8088826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Capturing a session establishment - Wireshark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1" y="1479775"/>
            <a:ext cx="8867850" cy="30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Hello Customer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Random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 Cipher Suites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Key_share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Signature_algorithms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pre_shared_key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psk_key_exchanges_modes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Extensions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650" y="1528225"/>
            <a:ext cx="57340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550" y="2873350"/>
            <a:ext cx="4150850" cy="2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Share 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25" y="1152550"/>
            <a:ext cx="57340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