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C1765A-C074-422C-B1B2-492DCF087573}" v="4" dt="2021-10-22T04:21:15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46" autoAdjust="0"/>
  </p:normalViewPr>
  <p:slideViewPr>
    <p:cSldViewPr snapToGrid="0">
      <p:cViewPr>
        <p:scale>
          <a:sx n="69" d="100"/>
          <a:sy n="69" d="100"/>
        </p:scale>
        <p:origin x="198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B3347-76AD-4A27-A26D-38A141CC689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FEE85B84-24E2-4C33-BAC3-7034AF6BDA8D}">
      <dgm:prSet phldrT="[Text]" phldr="1"/>
      <dgm:spPr/>
      <dgm:t>
        <a:bodyPr/>
        <a:lstStyle/>
        <a:p>
          <a:endParaRPr lang="en-US"/>
        </a:p>
      </dgm:t>
    </dgm:pt>
    <dgm:pt modelId="{90CB24CD-CD9C-407B-AC6F-1060576C2173}" type="parTrans" cxnId="{579C03FA-08C6-4617-8F93-3219D8AB4E14}">
      <dgm:prSet/>
      <dgm:spPr/>
      <dgm:t>
        <a:bodyPr/>
        <a:lstStyle/>
        <a:p>
          <a:endParaRPr lang="en-US"/>
        </a:p>
      </dgm:t>
    </dgm:pt>
    <dgm:pt modelId="{B5E52536-650B-4EB6-963B-21131E88EF21}" type="sibTrans" cxnId="{579C03FA-08C6-4617-8F93-3219D8AB4E14}">
      <dgm:prSet/>
      <dgm:spPr/>
      <dgm:t>
        <a:bodyPr/>
        <a:lstStyle/>
        <a:p>
          <a:endParaRPr lang="en-US"/>
        </a:p>
      </dgm:t>
    </dgm:pt>
    <dgm:pt modelId="{2563D44A-3AD7-4856-AFCF-562BC2CEB091}">
      <dgm:prSet phldrT="[Text]" phldr="1"/>
      <dgm:spPr/>
      <dgm:t>
        <a:bodyPr/>
        <a:lstStyle/>
        <a:p>
          <a:endParaRPr lang="en-US"/>
        </a:p>
      </dgm:t>
    </dgm:pt>
    <dgm:pt modelId="{B3598788-A870-40BB-9F17-B3829D6D0892}" type="parTrans" cxnId="{EB0850E7-76CD-4798-BBF8-5DC75A437B7A}">
      <dgm:prSet/>
      <dgm:spPr/>
      <dgm:t>
        <a:bodyPr/>
        <a:lstStyle/>
        <a:p>
          <a:endParaRPr lang="en-US"/>
        </a:p>
      </dgm:t>
    </dgm:pt>
    <dgm:pt modelId="{0FAF3A2A-5A83-435A-9CF5-1B98D78B31E2}" type="sibTrans" cxnId="{EB0850E7-76CD-4798-BBF8-5DC75A437B7A}">
      <dgm:prSet/>
      <dgm:spPr/>
      <dgm:t>
        <a:bodyPr/>
        <a:lstStyle/>
        <a:p>
          <a:endParaRPr lang="en-US"/>
        </a:p>
      </dgm:t>
    </dgm:pt>
    <dgm:pt modelId="{5EDE4ED6-3728-401F-ABB6-42A8D54C3EF0}">
      <dgm:prSet phldrT="[Text]" phldr="1"/>
      <dgm:spPr/>
      <dgm:t>
        <a:bodyPr/>
        <a:lstStyle/>
        <a:p>
          <a:endParaRPr lang="en-US"/>
        </a:p>
      </dgm:t>
    </dgm:pt>
    <dgm:pt modelId="{EF42405E-9118-4707-B419-053D0E136B6A}" type="parTrans" cxnId="{011F3A23-DA2B-4E1C-84BE-7DF0D24F9EEA}">
      <dgm:prSet/>
      <dgm:spPr/>
      <dgm:t>
        <a:bodyPr/>
        <a:lstStyle/>
        <a:p>
          <a:endParaRPr lang="en-US"/>
        </a:p>
      </dgm:t>
    </dgm:pt>
    <dgm:pt modelId="{3B65D270-EDB8-4FED-A7A3-DA60352A7B75}" type="sibTrans" cxnId="{011F3A23-DA2B-4E1C-84BE-7DF0D24F9EEA}">
      <dgm:prSet/>
      <dgm:spPr/>
      <dgm:t>
        <a:bodyPr/>
        <a:lstStyle/>
        <a:p>
          <a:endParaRPr lang="en-US"/>
        </a:p>
      </dgm:t>
    </dgm:pt>
    <dgm:pt modelId="{7310E57A-EBB8-4E31-9003-236FD1BFB445}">
      <dgm:prSet phldrT="[Text]" phldr="1"/>
      <dgm:spPr/>
      <dgm:t>
        <a:bodyPr/>
        <a:lstStyle/>
        <a:p>
          <a:endParaRPr lang="en-US"/>
        </a:p>
      </dgm:t>
    </dgm:pt>
    <dgm:pt modelId="{CF8EB09E-C551-4DF1-91BF-C87AA8587A0F}" type="parTrans" cxnId="{DCD54458-63AF-4212-B733-4898F07DEEB0}">
      <dgm:prSet/>
      <dgm:spPr/>
      <dgm:t>
        <a:bodyPr/>
        <a:lstStyle/>
        <a:p>
          <a:endParaRPr lang="en-US"/>
        </a:p>
      </dgm:t>
    </dgm:pt>
    <dgm:pt modelId="{5D32B277-16E5-4CC8-BC40-D721CA66FC6C}" type="sibTrans" cxnId="{DCD54458-63AF-4212-B733-4898F07DEEB0}">
      <dgm:prSet/>
      <dgm:spPr/>
      <dgm:t>
        <a:bodyPr/>
        <a:lstStyle/>
        <a:p>
          <a:endParaRPr lang="en-US"/>
        </a:p>
      </dgm:t>
    </dgm:pt>
    <dgm:pt modelId="{97B8B04E-8BC6-4227-BDD9-10FA9278C997}">
      <dgm:prSet phldrT="[Text]" phldr="1"/>
      <dgm:spPr/>
      <dgm:t>
        <a:bodyPr/>
        <a:lstStyle/>
        <a:p>
          <a:endParaRPr lang="en-US"/>
        </a:p>
      </dgm:t>
    </dgm:pt>
    <dgm:pt modelId="{289F87CB-5EEC-47EF-82E9-0C7D7B7163DF}" type="parTrans" cxnId="{9BA9E614-44B1-4D57-B884-329CB6F4E6BF}">
      <dgm:prSet/>
      <dgm:spPr/>
      <dgm:t>
        <a:bodyPr/>
        <a:lstStyle/>
        <a:p>
          <a:endParaRPr lang="en-US"/>
        </a:p>
      </dgm:t>
    </dgm:pt>
    <dgm:pt modelId="{8215E949-46A0-497E-B6E8-FFAEE9E7D19E}" type="sibTrans" cxnId="{9BA9E614-44B1-4D57-B884-329CB6F4E6BF}">
      <dgm:prSet/>
      <dgm:spPr/>
      <dgm:t>
        <a:bodyPr/>
        <a:lstStyle/>
        <a:p>
          <a:endParaRPr lang="en-US"/>
        </a:p>
      </dgm:t>
    </dgm:pt>
    <dgm:pt modelId="{E6529209-DCA3-444C-94F8-A975874BEC7B}" type="pres">
      <dgm:prSet presAssocID="{F63B3347-76AD-4A27-A26D-38A141CC6897}" presName="diagram" presStyleCnt="0">
        <dgm:presLayoutVars>
          <dgm:dir/>
          <dgm:resizeHandles val="exact"/>
        </dgm:presLayoutVars>
      </dgm:prSet>
      <dgm:spPr/>
    </dgm:pt>
    <dgm:pt modelId="{14D140E5-F4B1-42BB-A2D9-259053095E62}" type="pres">
      <dgm:prSet presAssocID="{FEE85B84-24E2-4C33-BAC3-7034AF6BDA8D}" presName="node" presStyleLbl="node1" presStyleIdx="0" presStyleCnt="5">
        <dgm:presLayoutVars>
          <dgm:bulletEnabled val="1"/>
        </dgm:presLayoutVars>
      </dgm:prSet>
      <dgm:spPr/>
    </dgm:pt>
    <dgm:pt modelId="{5B6169CD-9FC4-4448-AB99-3BC2D63D5EC6}" type="pres">
      <dgm:prSet presAssocID="{B5E52536-650B-4EB6-963B-21131E88EF21}" presName="sibTrans" presStyleCnt="0"/>
      <dgm:spPr/>
    </dgm:pt>
    <dgm:pt modelId="{E3D28C65-357D-42A4-8C69-942471D3A270}" type="pres">
      <dgm:prSet presAssocID="{2563D44A-3AD7-4856-AFCF-562BC2CEB091}" presName="node" presStyleLbl="node1" presStyleIdx="1" presStyleCnt="5">
        <dgm:presLayoutVars>
          <dgm:bulletEnabled val="1"/>
        </dgm:presLayoutVars>
      </dgm:prSet>
      <dgm:spPr/>
    </dgm:pt>
    <dgm:pt modelId="{24ED0474-77CE-4AE0-BE59-C28FBD3E52DC}" type="pres">
      <dgm:prSet presAssocID="{0FAF3A2A-5A83-435A-9CF5-1B98D78B31E2}" presName="sibTrans" presStyleCnt="0"/>
      <dgm:spPr/>
    </dgm:pt>
    <dgm:pt modelId="{9CC0F662-382A-48BB-B38F-B65AC7A86AC1}" type="pres">
      <dgm:prSet presAssocID="{5EDE4ED6-3728-401F-ABB6-42A8D54C3EF0}" presName="node" presStyleLbl="node1" presStyleIdx="2" presStyleCnt="5">
        <dgm:presLayoutVars>
          <dgm:bulletEnabled val="1"/>
        </dgm:presLayoutVars>
      </dgm:prSet>
      <dgm:spPr/>
    </dgm:pt>
    <dgm:pt modelId="{1EF97786-6555-4352-BEDC-8D8C432A5BBD}" type="pres">
      <dgm:prSet presAssocID="{3B65D270-EDB8-4FED-A7A3-DA60352A7B75}" presName="sibTrans" presStyleCnt="0"/>
      <dgm:spPr/>
    </dgm:pt>
    <dgm:pt modelId="{1DA5F253-8A74-4858-A8A1-9C32817974D3}" type="pres">
      <dgm:prSet presAssocID="{7310E57A-EBB8-4E31-9003-236FD1BFB445}" presName="node" presStyleLbl="node1" presStyleIdx="3" presStyleCnt="5">
        <dgm:presLayoutVars>
          <dgm:bulletEnabled val="1"/>
        </dgm:presLayoutVars>
      </dgm:prSet>
      <dgm:spPr/>
    </dgm:pt>
    <dgm:pt modelId="{D68A7284-6387-46F5-ABFF-785CCE99F13C}" type="pres">
      <dgm:prSet presAssocID="{5D32B277-16E5-4CC8-BC40-D721CA66FC6C}" presName="sibTrans" presStyleCnt="0"/>
      <dgm:spPr/>
    </dgm:pt>
    <dgm:pt modelId="{F658684F-211C-4085-AC45-B9029AFE87AE}" type="pres">
      <dgm:prSet presAssocID="{97B8B04E-8BC6-4227-BDD9-10FA9278C997}" presName="node" presStyleLbl="node1" presStyleIdx="4" presStyleCnt="5">
        <dgm:presLayoutVars>
          <dgm:bulletEnabled val="1"/>
        </dgm:presLayoutVars>
      </dgm:prSet>
      <dgm:spPr/>
    </dgm:pt>
  </dgm:ptLst>
  <dgm:cxnLst>
    <dgm:cxn modelId="{573C4D10-5441-4B4F-AA86-569D17DAC358}" type="presOf" srcId="{97B8B04E-8BC6-4227-BDD9-10FA9278C997}" destId="{F658684F-211C-4085-AC45-B9029AFE87AE}" srcOrd="0" destOrd="0" presId="urn:microsoft.com/office/officeart/2005/8/layout/default"/>
    <dgm:cxn modelId="{9BA9E614-44B1-4D57-B884-329CB6F4E6BF}" srcId="{F63B3347-76AD-4A27-A26D-38A141CC6897}" destId="{97B8B04E-8BC6-4227-BDD9-10FA9278C997}" srcOrd="4" destOrd="0" parTransId="{289F87CB-5EEC-47EF-82E9-0C7D7B7163DF}" sibTransId="{8215E949-46A0-497E-B6E8-FFAEE9E7D19E}"/>
    <dgm:cxn modelId="{7A323215-AC5D-4111-ABA2-93389CE94570}" type="presOf" srcId="{5EDE4ED6-3728-401F-ABB6-42A8D54C3EF0}" destId="{9CC0F662-382A-48BB-B38F-B65AC7A86AC1}" srcOrd="0" destOrd="0" presId="urn:microsoft.com/office/officeart/2005/8/layout/default"/>
    <dgm:cxn modelId="{011F3A23-DA2B-4E1C-84BE-7DF0D24F9EEA}" srcId="{F63B3347-76AD-4A27-A26D-38A141CC6897}" destId="{5EDE4ED6-3728-401F-ABB6-42A8D54C3EF0}" srcOrd="2" destOrd="0" parTransId="{EF42405E-9118-4707-B419-053D0E136B6A}" sibTransId="{3B65D270-EDB8-4FED-A7A3-DA60352A7B75}"/>
    <dgm:cxn modelId="{E8447E34-41D0-442D-A794-4E6965882334}" type="presOf" srcId="{7310E57A-EBB8-4E31-9003-236FD1BFB445}" destId="{1DA5F253-8A74-4858-A8A1-9C32817974D3}" srcOrd="0" destOrd="0" presId="urn:microsoft.com/office/officeart/2005/8/layout/default"/>
    <dgm:cxn modelId="{103E2439-5A31-4F18-8584-A7149214996E}" type="presOf" srcId="{F63B3347-76AD-4A27-A26D-38A141CC6897}" destId="{E6529209-DCA3-444C-94F8-A975874BEC7B}" srcOrd="0" destOrd="0" presId="urn:microsoft.com/office/officeart/2005/8/layout/default"/>
    <dgm:cxn modelId="{0DBC403A-C929-4173-9964-622DFBD81490}" type="presOf" srcId="{FEE85B84-24E2-4C33-BAC3-7034AF6BDA8D}" destId="{14D140E5-F4B1-42BB-A2D9-259053095E62}" srcOrd="0" destOrd="0" presId="urn:microsoft.com/office/officeart/2005/8/layout/default"/>
    <dgm:cxn modelId="{DCD54458-63AF-4212-B733-4898F07DEEB0}" srcId="{F63B3347-76AD-4A27-A26D-38A141CC6897}" destId="{7310E57A-EBB8-4E31-9003-236FD1BFB445}" srcOrd="3" destOrd="0" parTransId="{CF8EB09E-C551-4DF1-91BF-C87AA8587A0F}" sibTransId="{5D32B277-16E5-4CC8-BC40-D721CA66FC6C}"/>
    <dgm:cxn modelId="{2D7626DC-87CA-4055-8D7C-63B2D82D760D}" type="presOf" srcId="{2563D44A-3AD7-4856-AFCF-562BC2CEB091}" destId="{E3D28C65-357D-42A4-8C69-942471D3A270}" srcOrd="0" destOrd="0" presId="urn:microsoft.com/office/officeart/2005/8/layout/default"/>
    <dgm:cxn modelId="{EB0850E7-76CD-4798-BBF8-5DC75A437B7A}" srcId="{F63B3347-76AD-4A27-A26D-38A141CC6897}" destId="{2563D44A-3AD7-4856-AFCF-562BC2CEB091}" srcOrd="1" destOrd="0" parTransId="{B3598788-A870-40BB-9F17-B3829D6D0892}" sibTransId="{0FAF3A2A-5A83-435A-9CF5-1B98D78B31E2}"/>
    <dgm:cxn modelId="{579C03FA-08C6-4617-8F93-3219D8AB4E14}" srcId="{F63B3347-76AD-4A27-A26D-38A141CC6897}" destId="{FEE85B84-24E2-4C33-BAC3-7034AF6BDA8D}" srcOrd="0" destOrd="0" parTransId="{90CB24CD-CD9C-407B-AC6F-1060576C2173}" sibTransId="{B5E52536-650B-4EB6-963B-21131E88EF21}"/>
    <dgm:cxn modelId="{AA8AE8A0-2A02-4F4A-8C6B-A31019866381}" type="presParOf" srcId="{E6529209-DCA3-444C-94F8-A975874BEC7B}" destId="{14D140E5-F4B1-42BB-A2D9-259053095E62}" srcOrd="0" destOrd="0" presId="urn:microsoft.com/office/officeart/2005/8/layout/default"/>
    <dgm:cxn modelId="{882A50BB-D5D5-4A40-8D2E-4DF9F32886E4}" type="presParOf" srcId="{E6529209-DCA3-444C-94F8-A975874BEC7B}" destId="{5B6169CD-9FC4-4448-AB99-3BC2D63D5EC6}" srcOrd="1" destOrd="0" presId="urn:microsoft.com/office/officeart/2005/8/layout/default"/>
    <dgm:cxn modelId="{57651D84-C794-41F9-8EF8-C80B210502DF}" type="presParOf" srcId="{E6529209-DCA3-444C-94F8-A975874BEC7B}" destId="{E3D28C65-357D-42A4-8C69-942471D3A270}" srcOrd="2" destOrd="0" presId="urn:microsoft.com/office/officeart/2005/8/layout/default"/>
    <dgm:cxn modelId="{34844BD3-1A63-4909-B3F5-C117B4B889DB}" type="presParOf" srcId="{E6529209-DCA3-444C-94F8-A975874BEC7B}" destId="{24ED0474-77CE-4AE0-BE59-C28FBD3E52DC}" srcOrd="3" destOrd="0" presId="urn:microsoft.com/office/officeart/2005/8/layout/default"/>
    <dgm:cxn modelId="{86A8C8D2-6C73-4664-AEFF-B51CCC61D85C}" type="presParOf" srcId="{E6529209-DCA3-444C-94F8-A975874BEC7B}" destId="{9CC0F662-382A-48BB-B38F-B65AC7A86AC1}" srcOrd="4" destOrd="0" presId="urn:microsoft.com/office/officeart/2005/8/layout/default"/>
    <dgm:cxn modelId="{1A465B9A-2DC5-468E-B258-41A75A7FE84C}" type="presParOf" srcId="{E6529209-DCA3-444C-94F8-A975874BEC7B}" destId="{1EF97786-6555-4352-BEDC-8D8C432A5BBD}" srcOrd="5" destOrd="0" presId="urn:microsoft.com/office/officeart/2005/8/layout/default"/>
    <dgm:cxn modelId="{60D36C0B-F717-41B1-B8FE-D7EA60DBC511}" type="presParOf" srcId="{E6529209-DCA3-444C-94F8-A975874BEC7B}" destId="{1DA5F253-8A74-4858-A8A1-9C32817974D3}" srcOrd="6" destOrd="0" presId="urn:microsoft.com/office/officeart/2005/8/layout/default"/>
    <dgm:cxn modelId="{F7387D6D-20CA-4834-8F01-1B51376F2996}" type="presParOf" srcId="{E6529209-DCA3-444C-94F8-A975874BEC7B}" destId="{D68A7284-6387-46F5-ABFF-785CCE99F13C}" srcOrd="7" destOrd="0" presId="urn:microsoft.com/office/officeart/2005/8/layout/default"/>
    <dgm:cxn modelId="{D91CD283-44E6-4467-9CF1-9BBA84ACC698}" type="presParOf" srcId="{E6529209-DCA3-444C-94F8-A975874BEC7B}" destId="{F658684F-211C-4085-AC45-B9029AFE87A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140E5-F4B1-42BB-A2D9-259053095E62}">
      <dsp:nvSpPr>
        <dsp:cNvPr id="0" name=""/>
        <dsp:cNvSpPr/>
      </dsp:nvSpPr>
      <dsp:spPr>
        <a:xfrm>
          <a:off x="213728" y="2416"/>
          <a:ext cx="2624205" cy="1574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213728" y="2416"/>
        <a:ext cx="2624205" cy="1574523"/>
      </dsp:txXfrm>
    </dsp:sp>
    <dsp:sp modelId="{E3D28C65-357D-42A4-8C69-942471D3A270}">
      <dsp:nvSpPr>
        <dsp:cNvPr id="0" name=""/>
        <dsp:cNvSpPr/>
      </dsp:nvSpPr>
      <dsp:spPr>
        <a:xfrm>
          <a:off x="3100353" y="2416"/>
          <a:ext cx="2624205" cy="1574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3100353" y="2416"/>
        <a:ext cx="2624205" cy="1574523"/>
      </dsp:txXfrm>
    </dsp:sp>
    <dsp:sp modelId="{9CC0F662-382A-48BB-B38F-B65AC7A86AC1}">
      <dsp:nvSpPr>
        <dsp:cNvPr id="0" name=""/>
        <dsp:cNvSpPr/>
      </dsp:nvSpPr>
      <dsp:spPr>
        <a:xfrm>
          <a:off x="5986979" y="2416"/>
          <a:ext cx="2624205" cy="1574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5986979" y="2416"/>
        <a:ext cx="2624205" cy="1574523"/>
      </dsp:txXfrm>
    </dsp:sp>
    <dsp:sp modelId="{1DA5F253-8A74-4858-A8A1-9C32817974D3}">
      <dsp:nvSpPr>
        <dsp:cNvPr id="0" name=""/>
        <dsp:cNvSpPr/>
      </dsp:nvSpPr>
      <dsp:spPr>
        <a:xfrm>
          <a:off x="1657041" y="1839360"/>
          <a:ext cx="2624205" cy="1574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657041" y="1839360"/>
        <a:ext cx="2624205" cy="1574523"/>
      </dsp:txXfrm>
    </dsp:sp>
    <dsp:sp modelId="{F658684F-211C-4085-AC45-B9029AFE87AE}">
      <dsp:nvSpPr>
        <dsp:cNvPr id="0" name=""/>
        <dsp:cNvSpPr/>
      </dsp:nvSpPr>
      <dsp:spPr>
        <a:xfrm>
          <a:off x="4543666" y="1839360"/>
          <a:ext cx="2624205" cy="15745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543666" y="1839360"/>
        <a:ext cx="2624205" cy="1574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imes New Roman" panose="02020603050405020304" pitchFamily="18" charset="0"/>
              <a:ea typeface="Adobe Kaiti Std 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2F65B-ED81-4980-90A1-5F3484D8236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FC99-02CE-4B92-A5CF-9A3C5E50E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5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6DF2F-BC66-4A78-82CA-DCAB20AD5BA4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E21C-CCDE-4DE8-B555-B31B91BD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4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EE21C-CCDE-4DE8-B555-B31B91BD1A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0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10/18/2021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 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CFB-B534-49FD-8A4B-2E0A45EEFD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2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 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CFB-B534-49FD-8A4B-2E0A45EE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 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CFB-B534-49FD-8A4B-2E0A45EEFD1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9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 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CFB-B534-49FD-8A4B-2E0A45EE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4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 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CFB-B534-49FD-8A4B-2E0A45EEFD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8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 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CFB-B534-49FD-8A4B-2E0A45EE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7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 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CFB-B534-49FD-8A4B-2E0A45EE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5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 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CFB-B534-49FD-8A4B-2E0A45EE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4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 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CFB-B534-49FD-8A4B-2E0A45EE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1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 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CFB-B534-49FD-8A4B-2E0A45EEF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10/18/2021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 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2CFB-B534-49FD-8A4B-2E0A45EEFD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6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10/18/2021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FAST 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842CFB-B534-49FD-8A4B-2E0A45EEFD1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99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75" y="640080"/>
            <a:ext cx="6707817" cy="3034857"/>
          </a:xfrm>
        </p:spPr>
        <p:txBody>
          <a:bodyPr anchor="b">
            <a:normAutofit/>
          </a:bodyPr>
          <a:lstStyle/>
          <a:p>
            <a:r>
              <a:rPr lang="en-US" i="1" dirty="0">
                <a:solidFill>
                  <a:srgbClr val="FFFFFF"/>
                </a:solidFill>
                <a:latin typeface="Amasis MT Pro" panose="020B0604020202020204" pitchFamily="18" charset="0"/>
              </a:rPr>
              <a:t>Keys To Success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20" y="3849539"/>
            <a:ext cx="6703157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2000" cap="none" spc="600" dirty="0">
                <a:solidFill>
                  <a:srgbClr val="FFFFFF"/>
                </a:solidFill>
                <a:latin typeface="Algerian" panose="04020705040A02060702" pitchFamily="82" charset="0"/>
              </a:rPr>
              <a:t>BY</a:t>
            </a:r>
          </a:p>
          <a:p>
            <a:pPr algn="r"/>
            <a:r>
              <a:rPr lang="en-US" sz="2000" cap="none" spc="600" dirty="0">
                <a:solidFill>
                  <a:srgbClr val="FFFFFF"/>
                </a:solidFill>
                <a:latin typeface="Algerian" panose="04020705040A02060702" pitchFamily="82" charset="0"/>
              </a:rPr>
              <a:t>SOHAIB SAROSH SHAMSI</a:t>
            </a:r>
          </a:p>
          <a:p>
            <a:pPr algn="r"/>
            <a:r>
              <a:rPr lang="en-US" sz="2000" cap="none" spc="600" dirty="0">
                <a:solidFill>
                  <a:srgbClr val="FFFFFF"/>
                </a:solidFill>
                <a:latin typeface="Algerian" panose="04020705040A02060702" pitchFamily="82" charset="0"/>
              </a:rPr>
              <a:t>18</a:t>
            </a:r>
            <a:r>
              <a:rPr lang="en-US" sz="2000" cap="none" spc="600" baseline="30000" dirty="0">
                <a:solidFill>
                  <a:srgbClr val="FFFFFF"/>
                </a:solidFill>
                <a:latin typeface="Algerian" panose="04020705040A02060702" pitchFamily="82" charset="0"/>
              </a:rPr>
              <a:t>TH</a:t>
            </a:r>
            <a:r>
              <a:rPr lang="en-US" sz="2000" cap="none" spc="600" dirty="0">
                <a:solidFill>
                  <a:srgbClr val="FFFFFF"/>
                </a:solidFill>
                <a:latin typeface="Algerian" panose="04020705040A02060702" pitchFamily="82" charset="0"/>
              </a:rPr>
              <a:t> OCTOBER ‘2021</a:t>
            </a:r>
          </a:p>
          <a:p>
            <a:pPr algn="r"/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A92C9372-78DD-48C4-9061-99025F694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7911" y="2604714"/>
            <a:ext cx="1648572" cy="164857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8271" y="6470704"/>
            <a:ext cx="416876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FAST NU</a:t>
            </a:r>
          </a:p>
        </p:txBody>
      </p:sp>
    </p:spTree>
    <p:extLst>
      <p:ext uri="{BB962C8B-B14F-4D97-AF65-F5344CB8AC3E}">
        <p14:creationId xmlns:p14="http://schemas.microsoft.com/office/powerpoint/2010/main" val="109164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en-US" b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Training</a:t>
            </a:r>
          </a:p>
          <a:p>
            <a:r>
              <a:rPr lang="en-US" b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Resources</a:t>
            </a:r>
          </a:p>
          <a:p>
            <a:r>
              <a:rPr lang="en-US" b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Commitment</a:t>
            </a:r>
          </a:p>
          <a:p>
            <a:r>
              <a:rPr lang="en-US" b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Need for Training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FAST NU</a:t>
            </a:r>
          </a:p>
        </p:txBody>
      </p:sp>
    </p:spTree>
    <p:extLst>
      <p:ext uri="{BB962C8B-B14F-4D97-AF65-F5344CB8AC3E}">
        <p14:creationId xmlns:p14="http://schemas.microsoft.com/office/powerpoint/2010/main" val="1927144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" r="-1" b="21466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Types of Training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1371" y="643467"/>
            <a:ext cx="6574112" cy="5571066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Computer-based 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learn from the computer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Simple &amp; fast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Instructor led 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Instructor walkthrough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Engaged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Blend of discussion and hands-on learning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971371" y="6470704"/>
            <a:ext cx="5773020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t>FAST NU</a:t>
            </a:r>
          </a:p>
        </p:txBody>
      </p:sp>
    </p:spTree>
    <p:extLst>
      <p:ext uri="{BB962C8B-B14F-4D97-AF65-F5344CB8AC3E}">
        <p14:creationId xmlns:p14="http://schemas.microsoft.com/office/powerpoint/2010/main" val="618835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FAST NU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70128045"/>
              </p:ext>
            </p:extLst>
          </p:nvPr>
        </p:nvGraphicFramePr>
        <p:xfrm>
          <a:off x="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/>
          <p:cNvSpPr/>
          <p:nvPr/>
        </p:nvSpPr>
        <p:spPr>
          <a:xfrm>
            <a:off x="3522271" y="220717"/>
            <a:ext cx="4423550" cy="163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</TotalTime>
  <Words>53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Algerian</vt:lpstr>
      <vt:lpstr>Amasis MT Pro</vt:lpstr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Keys To Success</vt:lpstr>
      <vt:lpstr>Agenda</vt:lpstr>
      <vt:lpstr>Types of Training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 To Success</dc:title>
  <dc:creator>Muhammad Xabad Nadeem</dc:creator>
  <cp:lastModifiedBy>k213278@nu.edu.pk</cp:lastModifiedBy>
  <cp:revision>11</cp:revision>
  <cp:lastPrinted>2021-10-18T06:15:00Z</cp:lastPrinted>
  <dcterms:created xsi:type="dcterms:W3CDTF">2021-10-18T05:35:20Z</dcterms:created>
  <dcterms:modified xsi:type="dcterms:W3CDTF">2021-10-22T04:28:12Z</dcterms:modified>
</cp:coreProperties>
</file>