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46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04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7C68-C6DA-46C8-B74A-893D1FD606C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8B6F86-FF29-4C29-ABDB-DC83EE51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</a:rPr>
              <a:t>A POEM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In all chaotic beauty lies a wounded work of art.</a:t>
            </a:r>
          </a:p>
          <a:p>
            <a:pPr marL="0" indent="0">
              <a:buNone/>
            </a:pP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Beautiful but torn, wreaking havoc on my heart.</a:t>
            </a:r>
          </a:p>
          <a:p>
            <a:pPr marL="0" indent="0">
              <a:buNone/>
            </a:pP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Camouflaged by insecurities, blinded by it all.</a:t>
            </a:r>
          </a:p>
          <a:p>
            <a:pPr marL="0" indent="0">
              <a:buNone/>
            </a:pP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I love the way you sit there and barely notice me at all</a:t>
            </a:r>
          </a:p>
        </p:txBody>
      </p:sp>
    </p:spTree>
    <p:extLst>
      <p:ext uri="{BB962C8B-B14F-4D97-AF65-F5344CB8AC3E}">
        <p14:creationId xmlns:p14="http://schemas.microsoft.com/office/powerpoint/2010/main" val="677636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C3E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EFFFF"/>
                </a:solidFill>
              </a:rPr>
              <a:t>"A little madness in the Spring</a:t>
            </a:r>
            <a:br>
              <a:rPr lang="en-US" sz="3100">
                <a:solidFill>
                  <a:srgbClr val="FEFFFF"/>
                </a:solidFill>
              </a:rPr>
            </a:br>
            <a:r>
              <a:rPr lang="en-US" sz="3100">
                <a:solidFill>
                  <a:srgbClr val="FEFFFF"/>
                </a:solidFill>
              </a:rPr>
              <a:t>Is wholesome even for the King.“</a:t>
            </a:r>
            <a:br>
              <a:rPr lang="en-US" sz="3100">
                <a:solidFill>
                  <a:srgbClr val="FEFFFF"/>
                </a:solidFill>
              </a:rPr>
            </a:br>
            <a:br>
              <a:rPr lang="en-US" sz="3100">
                <a:solidFill>
                  <a:srgbClr val="FEFFFF"/>
                </a:solidFill>
              </a:rPr>
            </a:br>
            <a:r>
              <a:rPr lang="en-US" sz="3100">
                <a:solidFill>
                  <a:srgbClr val="FEFFFF"/>
                </a:solidFill>
              </a:rPr>
              <a:t>Emily Dickenson</a:t>
            </a:r>
          </a:p>
        </p:txBody>
      </p:sp>
      <p:pic>
        <p:nvPicPr>
          <p:cNvPr id="4" name="Picture 3" descr="Twisting road thorugh hills and a valley at sunset">
            <a:extLst>
              <a:ext uri="{FF2B5EF4-FFF2-40B4-BE49-F238E27FC236}">
                <a16:creationId xmlns:a16="http://schemas.microsoft.com/office/drawing/2014/main" id="{AE21820B-1516-4FA8-B84F-6A54CBF48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0" r="3856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5" y="624109"/>
            <a:ext cx="9842067" cy="5120909"/>
          </a:xfrm>
        </p:spPr>
        <p:txBody>
          <a:bodyPr vert="vert"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Spring is nature's way of saying, </a:t>
            </a:r>
            <a:br>
              <a:rPr lang="en-US" dirty="0"/>
            </a:br>
            <a:r>
              <a:rPr lang="en-US" dirty="0"/>
              <a:t>"Let's party!“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Robin Williams</a:t>
            </a:r>
          </a:p>
        </p:txBody>
      </p:sp>
    </p:spTree>
    <p:extLst>
      <p:ext uri="{BB962C8B-B14F-4D97-AF65-F5344CB8AC3E}">
        <p14:creationId xmlns:p14="http://schemas.microsoft.com/office/powerpoint/2010/main" val="16676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</a:rPr>
              <a:t>Crocus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</a:rPr>
              <a:t>Tulips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</a:rPr>
              <a:t>Daffodils</a:t>
            </a:r>
          </a:p>
        </p:txBody>
      </p:sp>
      <p:pic>
        <p:nvPicPr>
          <p:cNvPr id="5" name="Picture 4" descr="A pink carnation flower">
            <a:extLst>
              <a:ext uri="{FF2B5EF4-FFF2-40B4-BE49-F238E27FC236}">
                <a16:creationId xmlns:a16="http://schemas.microsoft.com/office/drawing/2014/main" id="{6B943C0D-C088-43E3-9828-A160BC87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0" r="17855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6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86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A POEM</vt:lpstr>
      <vt:lpstr>"A little madness in the Spring Is wholesome even for the King.“  Emily Dickenson</vt:lpstr>
      <vt:lpstr>Spring is nature's way of saying,  "Let's party!“  Robin Williams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Sohaib Sarosh Shamsi</dc:creator>
  <cp:lastModifiedBy>k213278@nu.edu.pk</cp:lastModifiedBy>
  <cp:revision>4</cp:revision>
  <dcterms:created xsi:type="dcterms:W3CDTF">2021-10-18T06:36:45Z</dcterms:created>
  <dcterms:modified xsi:type="dcterms:W3CDTF">2021-10-22T04:48:11Z</dcterms:modified>
</cp:coreProperties>
</file>