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>
        <p:scale>
          <a:sx n="107" d="100"/>
          <a:sy n="107" d="100"/>
        </p:scale>
        <p:origin x="7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89F6-BBDC-244A-9EA7-82DF2E83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C35F-6D0E-9D49-A0B7-2F13F25F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FB2D-00B2-EF43-A0BC-46B20499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DE4C-9AB5-D94B-927A-C1E1C6E5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E136-E93D-764C-8B7B-E2597F31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75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3A56-4D59-0148-AEB0-61FC8B06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8F42-521B-5D49-8738-EB71B65F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0FAD-CF91-B340-99C3-442BF10B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9C43-9AE3-814B-B275-B936EDB2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B7FF-355C-064E-8220-C428F006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512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4FA5-DDDD-444B-91B1-8459984DB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F9D9B-B32A-5F43-86BD-79EB1AC9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4CCD-24DD-5647-A981-71DAE9AD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89F1-4A97-CF4A-960F-E1F51E32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EBB0-C1E5-FA41-BB25-B06EB9C3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79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D4DA-15CD-0243-8833-EF6A723F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6BC9-AD0C-6140-8443-56A86DD6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CC77-F352-5E47-94A2-785F8520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2D12-03B5-7949-9907-5FBC4B55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1F74-C06F-684F-8694-8D28FBC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47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5DF2-340B-AD45-8279-C92638F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0F4F-2093-0F47-854E-4D0A453A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EF92-CF70-B749-8077-DB3349CD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07D0-1622-D040-B65A-087E4F3B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B8D1-D28D-0A48-B2E4-C81EA2A1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77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0A61-BBAF-ED40-AA92-D3B7B6D3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9327-8AC2-3F4F-8147-3FE865CBC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A3C64-FFE0-AB40-829F-A4552E3B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9F775-8DEE-3E4A-BC60-F2E4E38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FCFA-0AC1-CF48-954E-2C1BA9B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9ADB8-3422-3745-BDC4-8568190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90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12C-792B-6949-8A13-C14521DE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00E4-5E24-FD43-8192-629DA08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BEEB-06F5-904C-8C03-093850AD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CA92-8704-E542-B065-900FFDE6D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CD3EB-1A55-8845-8B3F-530F5BC0B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9047F-1820-5642-86A6-86DA7420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BF638-13BA-5B44-BC2B-35ED7CCC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0D10-183C-F943-80AC-9E812588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216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EB63-153E-FB4B-9D5F-8AF776A0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5DFF3-DC6D-6643-9D92-805C3215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9E2FD-3FB8-5D4B-818E-9B71FF02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2C78A-B4DB-9B48-AA95-977104D8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6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33AE0-B7B0-424E-9DE9-E448CEC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AF3B5-1098-A84F-A653-D73D0CBA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A18A-C92E-3141-988C-C3DD80D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67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D465-E969-2C47-B6C0-CDF50F50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FE2A-1916-9F4C-AD2A-9030975D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B3D7-7CF4-4745-92AB-CD8B1B8B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1B95-1747-AE47-8AE0-8A102FA7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BC24-075F-5449-AE9A-2DA4738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F7D2-709A-7344-B175-3A33CBED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564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1B53-AA89-F648-9194-388BAE1D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82B3D-A0B0-9F44-B2C9-90D82758F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2EC3-43C5-AA40-AF66-FB6F1F7D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D179-2DB6-2942-9BF1-B6858A39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75C5-2938-9B47-BE90-E91AFBC7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EF42-5A25-CD46-BC9E-69E83955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26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6EBBF-BA4A-674A-829E-9B8CBB62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7278-F697-C44E-A402-88B9839D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8886-4ECB-824C-8F81-F7D060E1D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CEE4-D37F-F24A-9234-99EA281277F8}" type="datetimeFigureOut">
              <a:rPr lang="en-PK" smtClean="0"/>
              <a:t>11/07/2021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5336-F3C1-EE4C-90B9-239696D59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88B4-2762-5C43-A1DF-91F6A598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9926-21DB-6740-9A93-45249E914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40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8179-4C6D-A044-BB0E-6A569A989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" pitchFamily="2" charset="0"/>
              </a:rPr>
              <a:t>Number System</a:t>
            </a:r>
          </a:p>
        </p:txBody>
      </p:sp>
    </p:spTree>
    <p:extLst>
      <p:ext uri="{BB962C8B-B14F-4D97-AF65-F5344CB8AC3E}">
        <p14:creationId xmlns:p14="http://schemas.microsoft.com/office/powerpoint/2010/main" val="1549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0DB-D07D-DC45-B643-3E8E84EC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Octal to Binary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8C5EF-F911-3B49-A44C-B23182BE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675" y="2185061"/>
            <a:ext cx="8146473" cy="3776352"/>
          </a:xfrm>
        </p:spPr>
      </p:pic>
    </p:spTree>
    <p:extLst>
      <p:ext uri="{BB962C8B-B14F-4D97-AF65-F5344CB8AC3E}">
        <p14:creationId xmlns:p14="http://schemas.microsoft.com/office/powerpoint/2010/main" val="75520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C862-355B-724D-BEF2-4130A71D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Decimal to Octal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05684-894E-424A-840F-1B6B3E574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53" y="1825625"/>
            <a:ext cx="9939647" cy="4351338"/>
          </a:xfrm>
        </p:spPr>
      </p:pic>
    </p:spTree>
    <p:extLst>
      <p:ext uri="{BB962C8B-B14F-4D97-AF65-F5344CB8AC3E}">
        <p14:creationId xmlns:p14="http://schemas.microsoft.com/office/powerpoint/2010/main" val="92201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FF1B-FB1A-8448-9662-1CE85B0F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Octal to Decimal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5A754-427A-9448-A4C1-C9637EC5D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974" y="2094449"/>
            <a:ext cx="4350328" cy="4025734"/>
          </a:xfrm>
        </p:spPr>
      </p:pic>
    </p:spTree>
    <p:extLst>
      <p:ext uri="{BB962C8B-B14F-4D97-AF65-F5344CB8AC3E}">
        <p14:creationId xmlns:p14="http://schemas.microsoft.com/office/powerpoint/2010/main" val="22266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C48-545C-1F4E-9FC9-3E71BC3B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" pitchFamily="2" charset="0"/>
              </a:rPr>
              <a:t>NUMBER SYSTEM: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8E6E-F55B-6044-B7FD-F0386815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>
                <a:latin typeface="Times" pitchFamily="2" charset="0"/>
              </a:rPr>
              <a:t>	Number systems are the technique to represent numbers in the computer system architecture, every value that you are saving or getting into/from computer memory has a defined number system. </a:t>
            </a:r>
          </a:p>
          <a:p>
            <a:pPr marL="457200" lvl="1" indent="0">
              <a:buNone/>
            </a:pPr>
            <a:endParaRPr lang="en-GB" dirty="0">
              <a:latin typeface="Times" pitchFamily="2" charset="0"/>
            </a:endParaRPr>
          </a:p>
          <a:p>
            <a:pPr marL="457200" lvl="1" indent="0">
              <a:buNone/>
            </a:pPr>
            <a:r>
              <a:rPr lang="en-GB" dirty="0">
                <a:latin typeface="Times" pitchFamily="2" charset="0"/>
              </a:rPr>
              <a:t>Computer architecture supports following number systems. </a:t>
            </a:r>
          </a:p>
          <a:p>
            <a:pPr lvl="1"/>
            <a:r>
              <a:rPr lang="en-GB" dirty="0">
                <a:latin typeface="Times" pitchFamily="2" charset="0"/>
              </a:rPr>
              <a:t>Binary number system </a:t>
            </a:r>
          </a:p>
          <a:p>
            <a:pPr lvl="1"/>
            <a:r>
              <a:rPr lang="en-GB" dirty="0">
                <a:latin typeface="Times" pitchFamily="2" charset="0"/>
              </a:rPr>
              <a:t>Octal number system </a:t>
            </a:r>
          </a:p>
          <a:p>
            <a:pPr lvl="1"/>
            <a:r>
              <a:rPr lang="en-GB" dirty="0">
                <a:latin typeface="Times" pitchFamily="2" charset="0"/>
              </a:rPr>
              <a:t>Decimal number system </a:t>
            </a:r>
          </a:p>
          <a:p>
            <a:pPr lvl="1"/>
            <a:r>
              <a:rPr lang="en-GB" dirty="0">
                <a:latin typeface="Times" pitchFamily="2" charset="0"/>
              </a:rPr>
              <a:t>Hexadecimal (hex) number system</a:t>
            </a:r>
            <a:endParaRPr lang="en-PK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263-3BEA-FE44-ADD6-496294B6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Decimal to Binary Conversion</a:t>
            </a:r>
          </a:p>
        </p:txBody>
      </p:sp>
      <p:sp>
        <p:nvSpPr>
          <p:cNvPr id="8" name="AutoShape 2" descr="JavaScript Math: Convert a decimal number to binary, hexadecimal or octal  number - w3resource">
            <a:extLst>
              <a:ext uri="{FF2B5EF4-FFF2-40B4-BE49-F238E27FC236}">
                <a16:creationId xmlns:a16="http://schemas.microsoft.com/office/drawing/2014/main" id="{5ADA706F-0397-1E47-B7C0-9457EEC32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14D39D-0656-5541-9CC4-3A871CDE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3" y="1890585"/>
            <a:ext cx="8600303" cy="42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555A-A220-B943-9F4F-A02B6033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Binary to Decimal Conversion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A42CE-904B-6247-9D22-7039585F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49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8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9AF9-3D24-8240-B66A-2E8AAFE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Hexadecimal to Decimal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02871-7E0C-4E47-AD85-AAF150361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85" y="1825625"/>
            <a:ext cx="9316995" cy="4351338"/>
          </a:xfrm>
        </p:spPr>
      </p:pic>
    </p:spTree>
    <p:extLst>
      <p:ext uri="{BB962C8B-B14F-4D97-AF65-F5344CB8AC3E}">
        <p14:creationId xmlns:p14="http://schemas.microsoft.com/office/powerpoint/2010/main" val="3974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A3BF-1873-9E4C-A7DD-D6A79481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Decimal to Hexadecimal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499A5-A732-3C47-92B7-2DA64469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2597149"/>
            <a:ext cx="7821827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0AD6-8B61-E64C-B126-A9E9B8B8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Octal to Hexadecimal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66779-75E8-C74B-B445-B8DF09B7A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89" y="2174788"/>
            <a:ext cx="7352270" cy="3571103"/>
          </a:xfrm>
        </p:spPr>
      </p:pic>
    </p:spTree>
    <p:extLst>
      <p:ext uri="{BB962C8B-B14F-4D97-AF65-F5344CB8AC3E}">
        <p14:creationId xmlns:p14="http://schemas.microsoft.com/office/powerpoint/2010/main" val="370254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50A4-7072-ED4D-97E0-BC42DF7C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Hexadecimal to Octal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8239-AAD9-2547-948D-43723F28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709" y="1825625"/>
            <a:ext cx="9640330" cy="4351338"/>
          </a:xfrm>
        </p:spPr>
      </p:pic>
    </p:spTree>
    <p:extLst>
      <p:ext uri="{BB962C8B-B14F-4D97-AF65-F5344CB8AC3E}">
        <p14:creationId xmlns:p14="http://schemas.microsoft.com/office/powerpoint/2010/main" val="414371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26C-DA2D-1E40-BD50-0919080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latin typeface="Times" pitchFamily="2" charset="0"/>
              </a:rPr>
              <a:t>Binary to Octal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9E715-544A-A749-A8C9-73D3D7F1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53" y="2388393"/>
            <a:ext cx="10320647" cy="4104481"/>
          </a:xfrm>
        </p:spPr>
      </p:pic>
    </p:spTree>
    <p:extLst>
      <p:ext uri="{BB962C8B-B14F-4D97-AF65-F5344CB8AC3E}">
        <p14:creationId xmlns:p14="http://schemas.microsoft.com/office/powerpoint/2010/main" val="356864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Number System</vt:lpstr>
      <vt:lpstr>NUMBER SYSTEM:</vt:lpstr>
      <vt:lpstr>Decimal to Binary Conversion</vt:lpstr>
      <vt:lpstr>Binary to Decimal Conversion</vt:lpstr>
      <vt:lpstr>Hexadecimal to Decimal Conversion</vt:lpstr>
      <vt:lpstr>Decimal to Hexadecimal Conversion</vt:lpstr>
      <vt:lpstr>Octal to Hexadecimal Conversion</vt:lpstr>
      <vt:lpstr>Hexadecimal to Octal Conversion</vt:lpstr>
      <vt:lpstr>Binary to Octal Conversion</vt:lpstr>
      <vt:lpstr>Octal to Binary</vt:lpstr>
      <vt:lpstr>Decimal to Octal Conversion</vt:lpstr>
      <vt:lpstr>Octal to Decimal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Zain Ul Abideen</dc:creator>
  <cp:lastModifiedBy>k213278@nu.edu.pk</cp:lastModifiedBy>
  <cp:revision>3</cp:revision>
  <dcterms:created xsi:type="dcterms:W3CDTF">2021-10-24T18:36:42Z</dcterms:created>
  <dcterms:modified xsi:type="dcterms:W3CDTF">2021-11-07T06:59:18Z</dcterms:modified>
</cp:coreProperties>
</file>