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7" r:id="rId7"/>
    <p:sldId id="265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3" d="100"/>
          <a:sy n="33" d="100"/>
        </p:scale>
        <p:origin x="18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DOC ON </a:t>
            </a:r>
            <a:r>
              <a:rPr lang="en-US" dirty="0" err="1" smtClean="0">
                <a:latin typeface="Algerian" panose="04020705040A02060702" pitchFamily="82" charset="0"/>
              </a:rPr>
              <a:t>CLick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36" y="1168952"/>
            <a:ext cx="2193101" cy="23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0997"/>
          </a:xfrm>
        </p:spPr>
      </p:pic>
    </p:spTree>
    <p:extLst>
      <p:ext uri="{BB962C8B-B14F-4D97-AF65-F5344CB8AC3E}">
        <p14:creationId xmlns:p14="http://schemas.microsoft.com/office/powerpoint/2010/main" val="30013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" y="0"/>
            <a:ext cx="12193858" cy="6041036"/>
          </a:xfrm>
        </p:spPr>
      </p:pic>
    </p:spTree>
    <p:extLst>
      <p:ext uri="{BB962C8B-B14F-4D97-AF65-F5344CB8AC3E}">
        <p14:creationId xmlns:p14="http://schemas.microsoft.com/office/powerpoint/2010/main" val="3246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" y="0"/>
            <a:ext cx="12174419" cy="6100997"/>
          </a:xfrm>
        </p:spPr>
      </p:pic>
    </p:spTree>
    <p:extLst>
      <p:ext uri="{BB962C8B-B14F-4D97-AF65-F5344CB8AC3E}">
        <p14:creationId xmlns:p14="http://schemas.microsoft.com/office/powerpoint/2010/main" val="1122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5918" cy="6145967"/>
          </a:xfrm>
        </p:spPr>
      </p:pic>
    </p:spTree>
    <p:extLst>
      <p:ext uri="{BB962C8B-B14F-4D97-AF65-F5344CB8AC3E}">
        <p14:creationId xmlns:p14="http://schemas.microsoft.com/office/powerpoint/2010/main" val="24246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24493" cy="6086008"/>
          </a:xfrm>
        </p:spPr>
      </p:pic>
    </p:spTree>
    <p:extLst>
      <p:ext uri="{BB962C8B-B14F-4D97-AF65-F5344CB8AC3E}">
        <p14:creationId xmlns:p14="http://schemas.microsoft.com/office/powerpoint/2010/main" val="17294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5918" cy="6115987"/>
          </a:xfrm>
        </p:spPr>
      </p:pic>
    </p:spTree>
    <p:extLst>
      <p:ext uri="{BB962C8B-B14F-4D97-AF65-F5344CB8AC3E}">
        <p14:creationId xmlns:p14="http://schemas.microsoft.com/office/powerpoint/2010/main" val="10005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2209367"/>
            <a:ext cx="7592290" cy="26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Group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Leader 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Sohaib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Azhar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(172095)</a:t>
            </a:r>
          </a:p>
          <a:p>
            <a:pPr lvl="0"/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Members :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Mahad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		(172077)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Waleed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Ahmad		(172096)</a:t>
            </a:r>
          </a:p>
          <a:p>
            <a:pPr marL="2743200" lvl="6" indent="0">
              <a:buNone/>
            </a:pP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Adnan Bin Zafar		(172100)</a:t>
            </a:r>
          </a:p>
          <a:p>
            <a:pPr marL="2743200" lvl="6" indent="0">
              <a:buNone/>
            </a:pPr>
            <a:r>
              <a:rPr lang="en-US" sz="18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Jahanzaib</a:t>
            </a: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Ali		(172063)</a:t>
            </a:r>
          </a:p>
          <a:p>
            <a:pPr marL="2743200" lvl="6" indent="0">
              <a:buNone/>
            </a:pPr>
            <a:r>
              <a:rPr lang="en-US" sz="1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Usman Anwar		(172092)</a:t>
            </a: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0" y="-52324"/>
            <a:ext cx="1468582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4363" y="1650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Doctors are now one click away.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main purpose of this project is that people can make appointments now sitting at their homes.</a:t>
            </a:r>
          </a:p>
          <a:p>
            <a:r>
              <a:rPr lang="en-US" sz="2400" dirty="0" smtClean="0"/>
              <a:t>They don’t have to stand and wait in a queue to make an appointment. </a:t>
            </a:r>
          </a:p>
          <a:p>
            <a:r>
              <a:rPr lang="en-US" sz="2400" dirty="0" smtClean="0"/>
              <a:t>Instead they can look for doctors online without actually going anywhere.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0" y="-52324"/>
            <a:ext cx="1468582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0977"/>
          </a:xfrm>
        </p:spPr>
      </p:pic>
    </p:spTree>
    <p:extLst>
      <p:ext uri="{BB962C8B-B14F-4D97-AF65-F5344CB8AC3E}">
        <p14:creationId xmlns:p14="http://schemas.microsoft.com/office/powerpoint/2010/main" val="2928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48520"/>
            <a:ext cx="9603275" cy="3617826"/>
          </a:xfrm>
        </p:spPr>
        <p:txBody>
          <a:bodyPr/>
          <a:lstStyle/>
          <a:p>
            <a:r>
              <a:rPr lang="en-US" dirty="0"/>
              <a:t>Users have to sign up to see the doctors’ profiles located in different areas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0" y="-52324"/>
            <a:ext cx="1468582" cy="1551709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18" y="2202889"/>
            <a:ext cx="7680172" cy="38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059888"/>
          </a:xfrm>
        </p:spPr>
      </p:pic>
    </p:spTree>
    <p:extLst>
      <p:ext uri="{BB962C8B-B14F-4D97-AF65-F5344CB8AC3E}">
        <p14:creationId xmlns:p14="http://schemas.microsoft.com/office/powerpoint/2010/main" val="418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0997"/>
          </a:xfrm>
        </p:spPr>
      </p:pic>
    </p:spTree>
    <p:extLst>
      <p:ext uri="{BB962C8B-B14F-4D97-AF65-F5344CB8AC3E}">
        <p14:creationId xmlns:p14="http://schemas.microsoft.com/office/powerpoint/2010/main" val="4356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2310"/>
          </a:xfrm>
        </p:spPr>
      </p:pic>
    </p:spTree>
    <p:extLst>
      <p:ext uri="{BB962C8B-B14F-4D97-AF65-F5344CB8AC3E}">
        <p14:creationId xmlns:p14="http://schemas.microsoft.com/office/powerpoint/2010/main" val="22478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041036"/>
          </a:xfrm>
        </p:spPr>
      </p:pic>
    </p:spTree>
    <p:extLst>
      <p:ext uri="{BB962C8B-B14F-4D97-AF65-F5344CB8AC3E}">
        <p14:creationId xmlns:p14="http://schemas.microsoft.com/office/powerpoint/2010/main" val="1880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80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Gill Sans MT</vt:lpstr>
      <vt:lpstr>Tahoma</vt:lpstr>
      <vt:lpstr>Times New Roman</vt:lpstr>
      <vt:lpstr>Gallery</vt:lpstr>
      <vt:lpstr>DOC ON CLick</vt:lpstr>
      <vt:lpstr>Group Members </vt:lpstr>
      <vt:lpstr>Introduction 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2019-05-06T19:10:29Z</dcterms:created>
  <dcterms:modified xsi:type="dcterms:W3CDTF">2019-05-07T17:36:10Z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