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261" r:id="rId4"/>
    <p:sldId id="303" r:id="rId5"/>
    <p:sldId id="257" r:id="rId6"/>
    <p:sldId id="305" r:id="rId7"/>
    <p:sldId id="306" r:id="rId8"/>
    <p:sldId id="263" r:id="rId9"/>
    <p:sldId id="266" r:id="rId10"/>
    <p:sldId id="268" r:id="rId11"/>
    <p:sldId id="269" r:id="rId12"/>
    <p:sldId id="270" r:id="rId13"/>
    <p:sldId id="271" r:id="rId14"/>
    <p:sldId id="273" r:id="rId15"/>
    <p:sldId id="288" r:id="rId16"/>
    <p:sldId id="287" r:id="rId17"/>
    <p:sldId id="309" r:id="rId18"/>
    <p:sldId id="310" r:id="rId19"/>
    <p:sldId id="295" r:id="rId20"/>
    <p:sldId id="293" r:id="rId21"/>
    <p:sldId id="292" r:id="rId22"/>
    <p:sldId id="289" r:id="rId23"/>
    <p:sldId id="296" r:id="rId24"/>
    <p:sldId id="300" r:id="rId25"/>
    <p:sldId id="299" r:id="rId26"/>
    <p:sldId id="275" r:id="rId27"/>
    <p:sldId id="308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DBCA8-E778-8B6A-8386-96AEBE413F73}" v="418" dt="2020-05-13T19:31:29.241"/>
    <p1510:client id="{353F2B55-239F-81CB-B058-CE6192BD81BD}" v="2" dt="2020-05-13T17:54:45.452"/>
    <p1510:client id="{7BCB0B70-1833-CDF2-FF60-24637887E38A}" v="66" dt="2020-05-13T18:56:5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29.png"/><Relationship Id="rId6" Type="http://schemas.openxmlformats.org/officeDocument/2006/relationships/image" Target="../media/image20.sv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svg"/><Relationship Id="rId1" Type="http://schemas.openxmlformats.org/officeDocument/2006/relationships/image" Target="../media/image61.png"/><Relationship Id="rId6" Type="http://schemas.openxmlformats.org/officeDocument/2006/relationships/image" Target="../media/image6.svg"/><Relationship Id="rId5" Type="http://schemas.openxmlformats.org/officeDocument/2006/relationships/image" Target="../media/image63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6BFEB-046C-45E2-95DE-C82655DCE3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A36EAF-0E77-41F1-861D-E64E51403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Development a quiz-based web application to educate students upon their core subject offered at university.</a:t>
          </a:r>
          <a:br>
            <a:rPr lang="en-US" dirty="0"/>
          </a:br>
          <a:endParaRPr lang="en-US" dirty="0"/>
        </a:p>
      </dgm:t>
    </dgm:pt>
    <dgm:pt modelId="{A178F003-66B4-403B-81C6-844F5F174D35}" type="parTrans" cxnId="{6DD93AB1-DCA8-4EB0-96DD-07653EA9F911}">
      <dgm:prSet/>
      <dgm:spPr/>
      <dgm:t>
        <a:bodyPr/>
        <a:lstStyle/>
        <a:p>
          <a:endParaRPr lang="en-US"/>
        </a:p>
      </dgm:t>
    </dgm:pt>
    <dgm:pt modelId="{3C4DCC4A-CFD1-4E4A-8F4C-4902A1FA9EC5}" type="sibTrans" cxnId="{6DD93AB1-DCA8-4EB0-96DD-07653EA9F911}">
      <dgm:prSet/>
      <dgm:spPr/>
      <dgm:t>
        <a:bodyPr/>
        <a:lstStyle/>
        <a:p>
          <a:endParaRPr lang="en-US"/>
        </a:p>
      </dgm:t>
    </dgm:pt>
    <dgm:pt modelId="{D08417FD-8162-4E7F-8FD3-6619F1744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Multi-level</a:t>
          </a:r>
          <a:r>
            <a:rPr lang="en-US" dirty="0"/>
            <a:t> MCQS with gamification features.</a:t>
          </a:r>
        </a:p>
      </dgm:t>
    </dgm:pt>
    <dgm:pt modelId="{B341D6D2-7061-4B2D-AF3B-89AA87553F8C}" type="parTrans" cxnId="{316B3FB9-B49F-49FB-B7DC-B3B36B809C93}">
      <dgm:prSet/>
      <dgm:spPr/>
      <dgm:t>
        <a:bodyPr/>
        <a:lstStyle/>
        <a:p>
          <a:endParaRPr lang="en-US"/>
        </a:p>
      </dgm:t>
    </dgm:pt>
    <dgm:pt modelId="{AC074AD8-060C-4417-8C0C-823A84E121F1}" type="sibTrans" cxnId="{316B3FB9-B49F-49FB-B7DC-B3B36B809C93}">
      <dgm:prSet/>
      <dgm:spPr/>
      <dgm:t>
        <a:bodyPr/>
        <a:lstStyle/>
        <a:p>
          <a:endParaRPr lang="en-US"/>
        </a:p>
      </dgm:t>
    </dgm:pt>
    <dgm:pt modelId="{7394D04B-5316-4982-A352-43DA8D917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Gill Sans MT" panose="020B0502020104020203"/>
            </a:rPr>
            <a:t>Supervised class</a:t>
          </a:r>
          <a:r>
            <a:rPr lang="en-US" dirty="0"/>
            <a:t> environment.</a:t>
          </a:r>
        </a:p>
      </dgm:t>
    </dgm:pt>
    <dgm:pt modelId="{1E7F72F0-9A61-46A8-94A0-F8648008B058}" type="parTrans" cxnId="{17FF16F9-3BE0-464B-9BE9-1F8E151F2F38}">
      <dgm:prSet/>
      <dgm:spPr/>
      <dgm:t>
        <a:bodyPr/>
        <a:lstStyle/>
        <a:p>
          <a:endParaRPr lang="en-US"/>
        </a:p>
      </dgm:t>
    </dgm:pt>
    <dgm:pt modelId="{4ACD1E0D-4909-433D-9B08-D564A6C12924}" type="sibTrans" cxnId="{17FF16F9-3BE0-464B-9BE9-1F8E151F2F38}">
      <dgm:prSet/>
      <dgm:spPr/>
      <dgm:t>
        <a:bodyPr/>
        <a:lstStyle/>
        <a:p>
          <a:endParaRPr lang="en-US"/>
        </a:p>
      </dgm:t>
    </dgm:pt>
    <dgm:pt modelId="{2F63FBE3-6ABF-4227-9A3E-FD7EFA510BC0}" type="pres">
      <dgm:prSet presAssocID="{AE06BFEB-046C-45E2-95DE-C82655DCE335}" presName="root" presStyleCnt="0">
        <dgm:presLayoutVars>
          <dgm:dir/>
          <dgm:resizeHandles val="exact"/>
        </dgm:presLayoutVars>
      </dgm:prSet>
      <dgm:spPr/>
    </dgm:pt>
    <dgm:pt modelId="{2E872477-455E-47CB-ABF3-87D30D5EE252}" type="pres">
      <dgm:prSet presAssocID="{66A36EAF-0E77-41F1-861D-E64E51403F42}" presName="compNode" presStyleCnt="0"/>
      <dgm:spPr/>
    </dgm:pt>
    <dgm:pt modelId="{E7FD8AB3-60BA-4B5B-9D0B-C099D846CA7F}" type="pres">
      <dgm:prSet presAssocID="{66A36EAF-0E77-41F1-861D-E64E51403F42}" presName="bgRect" presStyleLbl="bgShp" presStyleIdx="0" presStyleCnt="3"/>
      <dgm:spPr/>
    </dgm:pt>
    <dgm:pt modelId="{076F7290-182D-492F-9CFD-D0E4A5F9BDBA}" type="pres">
      <dgm:prSet presAssocID="{66A36EAF-0E77-41F1-861D-E64E51403F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37C7F8B-375E-43A4-A1BD-C29A7F227095}" type="pres">
      <dgm:prSet presAssocID="{66A36EAF-0E77-41F1-861D-E64E51403F42}" presName="spaceRect" presStyleCnt="0"/>
      <dgm:spPr/>
    </dgm:pt>
    <dgm:pt modelId="{DC9699A3-8543-425A-AB79-36A0E2BF10FE}" type="pres">
      <dgm:prSet presAssocID="{66A36EAF-0E77-41F1-861D-E64E51403F42}" presName="parTx" presStyleLbl="revTx" presStyleIdx="0" presStyleCnt="3">
        <dgm:presLayoutVars>
          <dgm:chMax val="0"/>
          <dgm:chPref val="0"/>
        </dgm:presLayoutVars>
      </dgm:prSet>
      <dgm:spPr/>
    </dgm:pt>
    <dgm:pt modelId="{E4FC2443-ECAD-4A87-BA29-2D34E7E9EE86}" type="pres">
      <dgm:prSet presAssocID="{3C4DCC4A-CFD1-4E4A-8F4C-4902A1FA9EC5}" presName="sibTrans" presStyleCnt="0"/>
      <dgm:spPr/>
    </dgm:pt>
    <dgm:pt modelId="{6D3AE475-143F-4286-AA12-7CD8D18E769C}" type="pres">
      <dgm:prSet presAssocID="{D08417FD-8162-4E7F-8FD3-6619F1744E6E}" presName="compNode" presStyleCnt="0"/>
      <dgm:spPr/>
    </dgm:pt>
    <dgm:pt modelId="{0B1AC164-DED9-4D03-8962-E2CF82917B18}" type="pres">
      <dgm:prSet presAssocID="{D08417FD-8162-4E7F-8FD3-6619F1744E6E}" presName="bgRect" presStyleLbl="bgShp" presStyleIdx="1" presStyleCnt="3"/>
      <dgm:spPr/>
    </dgm:pt>
    <dgm:pt modelId="{BD633929-888F-4D4E-8244-5CBB58686F6E}" type="pres">
      <dgm:prSet presAssocID="{D08417FD-8162-4E7F-8FD3-6619F1744E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117E8A-2934-4996-BBFB-AD19F69E5780}" type="pres">
      <dgm:prSet presAssocID="{D08417FD-8162-4E7F-8FD3-6619F1744E6E}" presName="spaceRect" presStyleCnt="0"/>
      <dgm:spPr/>
    </dgm:pt>
    <dgm:pt modelId="{C2812BE2-3E17-403B-AFFD-173C00B825B6}" type="pres">
      <dgm:prSet presAssocID="{D08417FD-8162-4E7F-8FD3-6619F1744E6E}" presName="parTx" presStyleLbl="revTx" presStyleIdx="1" presStyleCnt="3">
        <dgm:presLayoutVars>
          <dgm:chMax val="0"/>
          <dgm:chPref val="0"/>
        </dgm:presLayoutVars>
      </dgm:prSet>
      <dgm:spPr/>
    </dgm:pt>
    <dgm:pt modelId="{83EC76F7-8348-4A3E-B165-94C88AEC1103}" type="pres">
      <dgm:prSet presAssocID="{AC074AD8-060C-4417-8C0C-823A84E121F1}" presName="sibTrans" presStyleCnt="0"/>
      <dgm:spPr/>
    </dgm:pt>
    <dgm:pt modelId="{9AC6D4BD-A4DF-4FAC-BCBA-58DE9F3A75E9}" type="pres">
      <dgm:prSet presAssocID="{7394D04B-5316-4982-A352-43DA8D91751B}" presName="compNode" presStyleCnt="0"/>
      <dgm:spPr/>
    </dgm:pt>
    <dgm:pt modelId="{9F55E7EA-22A4-4986-817B-DD98805681E5}" type="pres">
      <dgm:prSet presAssocID="{7394D04B-5316-4982-A352-43DA8D91751B}" presName="bgRect" presStyleLbl="bgShp" presStyleIdx="2" presStyleCnt="3"/>
      <dgm:spPr/>
    </dgm:pt>
    <dgm:pt modelId="{DEAAF4DD-F6B6-4D3A-9CEC-F75B9ECC6D7B}" type="pres">
      <dgm:prSet presAssocID="{7394D04B-5316-4982-A352-43DA8D91751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A488117-FB38-483A-9D4D-48484EF4AEED}" type="pres">
      <dgm:prSet presAssocID="{7394D04B-5316-4982-A352-43DA8D91751B}" presName="spaceRect" presStyleCnt="0"/>
      <dgm:spPr/>
    </dgm:pt>
    <dgm:pt modelId="{6B46C2FD-A080-4277-A950-EE9BB1542DBD}" type="pres">
      <dgm:prSet presAssocID="{7394D04B-5316-4982-A352-43DA8D9175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9A5E1B-8259-4167-8508-646B0C33BAA9}" type="presOf" srcId="{7394D04B-5316-4982-A352-43DA8D91751B}" destId="{6B46C2FD-A080-4277-A950-EE9BB1542DBD}" srcOrd="0" destOrd="0" presId="urn:microsoft.com/office/officeart/2018/2/layout/IconVerticalSolidList"/>
    <dgm:cxn modelId="{1C17811C-95F5-4D57-B250-159BC30CCB1E}" type="presOf" srcId="{66A36EAF-0E77-41F1-861D-E64E51403F42}" destId="{DC9699A3-8543-425A-AB79-36A0E2BF10FE}" srcOrd="0" destOrd="0" presId="urn:microsoft.com/office/officeart/2018/2/layout/IconVerticalSolidList"/>
    <dgm:cxn modelId="{AE90994D-94B8-4C0D-A8BD-993FCA74FABA}" type="presOf" srcId="{AE06BFEB-046C-45E2-95DE-C82655DCE335}" destId="{2F63FBE3-6ABF-4227-9A3E-FD7EFA510BC0}" srcOrd="0" destOrd="0" presId="urn:microsoft.com/office/officeart/2018/2/layout/IconVerticalSolidList"/>
    <dgm:cxn modelId="{6DD93AB1-DCA8-4EB0-96DD-07653EA9F911}" srcId="{AE06BFEB-046C-45E2-95DE-C82655DCE335}" destId="{66A36EAF-0E77-41F1-861D-E64E51403F42}" srcOrd="0" destOrd="0" parTransId="{A178F003-66B4-403B-81C6-844F5F174D35}" sibTransId="{3C4DCC4A-CFD1-4E4A-8F4C-4902A1FA9EC5}"/>
    <dgm:cxn modelId="{316B3FB9-B49F-49FB-B7DC-B3B36B809C93}" srcId="{AE06BFEB-046C-45E2-95DE-C82655DCE335}" destId="{D08417FD-8162-4E7F-8FD3-6619F1744E6E}" srcOrd="1" destOrd="0" parTransId="{B341D6D2-7061-4B2D-AF3B-89AA87553F8C}" sibTransId="{AC074AD8-060C-4417-8C0C-823A84E121F1}"/>
    <dgm:cxn modelId="{17FF16F9-3BE0-464B-9BE9-1F8E151F2F38}" srcId="{AE06BFEB-046C-45E2-95DE-C82655DCE335}" destId="{7394D04B-5316-4982-A352-43DA8D91751B}" srcOrd="2" destOrd="0" parTransId="{1E7F72F0-9A61-46A8-94A0-F8648008B058}" sibTransId="{4ACD1E0D-4909-433D-9B08-D564A6C12924}"/>
    <dgm:cxn modelId="{10F2A4FC-FCDA-47CF-B7BD-06DA5EA7722B}" type="presOf" srcId="{D08417FD-8162-4E7F-8FD3-6619F1744E6E}" destId="{C2812BE2-3E17-403B-AFFD-173C00B825B6}" srcOrd="0" destOrd="0" presId="urn:microsoft.com/office/officeart/2018/2/layout/IconVerticalSolidList"/>
    <dgm:cxn modelId="{4E549A98-10FD-4853-BD9B-586110901A62}" type="presParOf" srcId="{2F63FBE3-6ABF-4227-9A3E-FD7EFA510BC0}" destId="{2E872477-455E-47CB-ABF3-87D30D5EE252}" srcOrd="0" destOrd="0" presId="urn:microsoft.com/office/officeart/2018/2/layout/IconVerticalSolidList"/>
    <dgm:cxn modelId="{73402757-85C3-4A9B-8FD6-DB06EF384F61}" type="presParOf" srcId="{2E872477-455E-47CB-ABF3-87D30D5EE252}" destId="{E7FD8AB3-60BA-4B5B-9D0B-C099D846CA7F}" srcOrd="0" destOrd="0" presId="urn:microsoft.com/office/officeart/2018/2/layout/IconVerticalSolidList"/>
    <dgm:cxn modelId="{2EA9D140-D2E5-4D17-B728-328ECB48B1E4}" type="presParOf" srcId="{2E872477-455E-47CB-ABF3-87D30D5EE252}" destId="{076F7290-182D-492F-9CFD-D0E4A5F9BDBA}" srcOrd="1" destOrd="0" presId="urn:microsoft.com/office/officeart/2018/2/layout/IconVerticalSolidList"/>
    <dgm:cxn modelId="{0AB683FC-7527-45DB-9EED-4BD40541DBF4}" type="presParOf" srcId="{2E872477-455E-47CB-ABF3-87D30D5EE252}" destId="{937C7F8B-375E-43A4-A1BD-C29A7F227095}" srcOrd="2" destOrd="0" presId="urn:microsoft.com/office/officeart/2018/2/layout/IconVerticalSolidList"/>
    <dgm:cxn modelId="{FB2CCC7B-B28F-4D84-9973-BBA4988148CC}" type="presParOf" srcId="{2E872477-455E-47CB-ABF3-87D30D5EE252}" destId="{DC9699A3-8543-425A-AB79-36A0E2BF10FE}" srcOrd="3" destOrd="0" presId="urn:microsoft.com/office/officeart/2018/2/layout/IconVerticalSolidList"/>
    <dgm:cxn modelId="{BCF4C959-B309-4AAB-ABF2-AC4B6BCE03CE}" type="presParOf" srcId="{2F63FBE3-6ABF-4227-9A3E-FD7EFA510BC0}" destId="{E4FC2443-ECAD-4A87-BA29-2D34E7E9EE86}" srcOrd="1" destOrd="0" presId="urn:microsoft.com/office/officeart/2018/2/layout/IconVerticalSolidList"/>
    <dgm:cxn modelId="{BFD812B6-AC29-4FF0-87E8-47985BA97A5E}" type="presParOf" srcId="{2F63FBE3-6ABF-4227-9A3E-FD7EFA510BC0}" destId="{6D3AE475-143F-4286-AA12-7CD8D18E769C}" srcOrd="2" destOrd="0" presId="urn:microsoft.com/office/officeart/2018/2/layout/IconVerticalSolidList"/>
    <dgm:cxn modelId="{8BFA3D37-2FD0-4F81-93D7-84D451C33ED8}" type="presParOf" srcId="{6D3AE475-143F-4286-AA12-7CD8D18E769C}" destId="{0B1AC164-DED9-4D03-8962-E2CF82917B18}" srcOrd="0" destOrd="0" presId="urn:microsoft.com/office/officeart/2018/2/layout/IconVerticalSolidList"/>
    <dgm:cxn modelId="{F2B7C1AB-4A98-44F6-87FB-9311CEE0CB68}" type="presParOf" srcId="{6D3AE475-143F-4286-AA12-7CD8D18E769C}" destId="{BD633929-888F-4D4E-8244-5CBB58686F6E}" srcOrd="1" destOrd="0" presId="urn:microsoft.com/office/officeart/2018/2/layout/IconVerticalSolidList"/>
    <dgm:cxn modelId="{AC4F7F83-1C8F-4868-834B-9BF0B9282EFD}" type="presParOf" srcId="{6D3AE475-143F-4286-AA12-7CD8D18E769C}" destId="{88117E8A-2934-4996-BBFB-AD19F69E5780}" srcOrd="2" destOrd="0" presId="urn:microsoft.com/office/officeart/2018/2/layout/IconVerticalSolidList"/>
    <dgm:cxn modelId="{8EE59DB0-0695-4A8A-A899-DDAAA64531A5}" type="presParOf" srcId="{6D3AE475-143F-4286-AA12-7CD8D18E769C}" destId="{C2812BE2-3E17-403B-AFFD-173C00B825B6}" srcOrd="3" destOrd="0" presId="urn:microsoft.com/office/officeart/2018/2/layout/IconVerticalSolidList"/>
    <dgm:cxn modelId="{35A5D17B-6038-42BD-9DE5-1DDBEDA76A04}" type="presParOf" srcId="{2F63FBE3-6ABF-4227-9A3E-FD7EFA510BC0}" destId="{83EC76F7-8348-4A3E-B165-94C88AEC1103}" srcOrd="3" destOrd="0" presId="urn:microsoft.com/office/officeart/2018/2/layout/IconVerticalSolidList"/>
    <dgm:cxn modelId="{736D4E94-B7A2-4E51-A98B-A1C72109798E}" type="presParOf" srcId="{2F63FBE3-6ABF-4227-9A3E-FD7EFA510BC0}" destId="{9AC6D4BD-A4DF-4FAC-BCBA-58DE9F3A75E9}" srcOrd="4" destOrd="0" presId="urn:microsoft.com/office/officeart/2018/2/layout/IconVerticalSolidList"/>
    <dgm:cxn modelId="{4FBAF6C0-5D67-4417-8FAA-71361DD89286}" type="presParOf" srcId="{9AC6D4BD-A4DF-4FAC-BCBA-58DE9F3A75E9}" destId="{9F55E7EA-22A4-4986-817B-DD98805681E5}" srcOrd="0" destOrd="0" presId="urn:microsoft.com/office/officeart/2018/2/layout/IconVerticalSolidList"/>
    <dgm:cxn modelId="{6EDB0625-A3DF-4808-9BBB-A84F4102CC7B}" type="presParOf" srcId="{9AC6D4BD-A4DF-4FAC-BCBA-58DE9F3A75E9}" destId="{DEAAF4DD-F6B6-4D3A-9CEC-F75B9ECC6D7B}" srcOrd="1" destOrd="0" presId="urn:microsoft.com/office/officeart/2018/2/layout/IconVerticalSolidList"/>
    <dgm:cxn modelId="{EC2D4AB4-5E30-4C00-9C05-157E0F2E66B3}" type="presParOf" srcId="{9AC6D4BD-A4DF-4FAC-BCBA-58DE9F3A75E9}" destId="{1A488117-FB38-483A-9D4D-48484EF4AEED}" srcOrd="2" destOrd="0" presId="urn:microsoft.com/office/officeart/2018/2/layout/IconVerticalSolidList"/>
    <dgm:cxn modelId="{6C1EAFAD-D55E-4166-A771-A49618D1D735}" type="presParOf" srcId="{9AC6D4BD-A4DF-4FAC-BCBA-58DE9F3A75E9}" destId="{6B46C2FD-A080-4277-A950-EE9BB1542D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5BD6E-619A-4DC5-9747-C990782A9D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681CC4-665E-4064-9F3D-6FA345FEC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Personalized Quiz</a:t>
          </a:r>
        </a:p>
      </dgm:t>
    </dgm:pt>
    <dgm:pt modelId="{32F1C692-F3E4-4A88-A7FE-53D4ADCA4E50}" type="parTrans" cxnId="{8D37FF4B-93C5-46EF-9626-88E0B49250BF}">
      <dgm:prSet/>
      <dgm:spPr/>
      <dgm:t>
        <a:bodyPr/>
        <a:lstStyle/>
        <a:p>
          <a:endParaRPr lang="en-US"/>
        </a:p>
      </dgm:t>
    </dgm:pt>
    <dgm:pt modelId="{636D9838-D542-4BB2-B4CD-2D379C7A4D9A}" type="sibTrans" cxnId="{8D37FF4B-93C5-46EF-9626-88E0B49250BF}">
      <dgm:prSet/>
      <dgm:spPr/>
      <dgm:t>
        <a:bodyPr/>
        <a:lstStyle/>
        <a:p>
          <a:endParaRPr lang="en-US"/>
        </a:p>
      </dgm:t>
    </dgm:pt>
    <dgm:pt modelId="{064D895F-19E3-4C39-80F0-9FB921542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Gamified Scoring system</a:t>
          </a:r>
        </a:p>
      </dgm:t>
    </dgm:pt>
    <dgm:pt modelId="{9F398699-1AC4-4871-A44A-0F8A1DAC1291}" type="parTrans" cxnId="{1790F479-96CA-4D83-80A4-39153B3A5C1D}">
      <dgm:prSet/>
      <dgm:spPr/>
      <dgm:t>
        <a:bodyPr/>
        <a:lstStyle/>
        <a:p>
          <a:endParaRPr lang="en-US"/>
        </a:p>
      </dgm:t>
    </dgm:pt>
    <dgm:pt modelId="{15139BCA-0B77-4FB0-B812-709B473F4ED5}" type="sibTrans" cxnId="{1790F479-96CA-4D83-80A4-39153B3A5C1D}">
      <dgm:prSet/>
      <dgm:spPr/>
      <dgm:t>
        <a:bodyPr/>
        <a:lstStyle/>
        <a:p>
          <a:endParaRPr lang="en-US"/>
        </a:p>
      </dgm:t>
    </dgm:pt>
    <dgm:pt modelId="{CC41AC66-DC34-49D6-A0D3-033497E03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 Forum</a:t>
          </a:r>
        </a:p>
      </dgm:t>
    </dgm:pt>
    <dgm:pt modelId="{24F11CB5-EF8C-443C-8BD1-C537E02B1B7B}" type="parTrans" cxnId="{8BAEB1E4-A455-487C-8B3E-EB203F71AF06}">
      <dgm:prSet/>
      <dgm:spPr/>
      <dgm:t>
        <a:bodyPr/>
        <a:lstStyle/>
        <a:p>
          <a:endParaRPr lang="en-US"/>
        </a:p>
      </dgm:t>
    </dgm:pt>
    <dgm:pt modelId="{1066F074-81BB-45C8-97B9-EED905825FD1}" type="sibTrans" cxnId="{8BAEB1E4-A455-487C-8B3E-EB203F71AF06}">
      <dgm:prSet/>
      <dgm:spPr/>
      <dgm:t>
        <a:bodyPr/>
        <a:lstStyle/>
        <a:p>
          <a:endParaRPr lang="en-US"/>
        </a:p>
      </dgm:t>
    </dgm:pt>
    <dgm:pt modelId="{44A82CC4-55D4-4DEA-A8D4-105A1DB9E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Badges as awards</a:t>
          </a:r>
        </a:p>
      </dgm:t>
    </dgm:pt>
    <dgm:pt modelId="{1E2639ED-3FE1-4F27-9623-19170371E31B}" type="parTrans" cxnId="{9699EACA-F900-4FBE-ABE5-0846F141D8A1}">
      <dgm:prSet/>
      <dgm:spPr/>
      <dgm:t>
        <a:bodyPr/>
        <a:lstStyle/>
        <a:p>
          <a:endParaRPr lang="en-US"/>
        </a:p>
      </dgm:t>
    </dgm:pt>
    <dgm:pt modelId="{F3B0A681-03A9-47E9-8FA2-C515CC048DAC}" type="sibTrans" cxnId="{9699EACA-F900-4FBE-ABE5-0846F141D8A1}">
      <dgm:prSet/>
      <dgm:spPr/>
      <dgm:t>
        <a:bodyPr/>
        <a:lstStyle/>
        <a:p>
          <a:endParaRPr lang="en-US"/>
        </a:p>
      </dgm:t>
    </dgm:pt>
    <dgm:pt modelId="{C8E76D8C-BF72-495D-B7CB-57950CAAF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Leaderboard</a:t>
          </a:r>
        </a:p>
      </dgm:t>
    </dgm:pt>
    <dgm:pt modelId="{56246480-BA68-4766-B089-094EB824D56B}" type="parTrans" cxnId="{3B1A127E-DA4B-4C7A-8A00-1D49D9CC06ED}">
      <dgm:prSet/>
      <dgm:spPr/>
      <dgm:t>
        <a:bodyPr/>
        <a:lstStyle/>
        <a:p>
          <a:endParaRPr lang="en-US"/>
        </a:p>
      </dgm:t>
    </dgm:pt>
    <dgm:pt modelId="{546568B4-FDFB-4848-AD03-008658169AFD}" type="sibTrans" cxnId="{3B1A127E-DA4B-4C7A-8A00-1D49D9CC06ED}">
      <dgm:prSet/>
      <dgm:spPr/>
      <dgm:t>
        <a:bodyPr/>
        <a:lstStyle/>
        <a:p>
          <a:endParaRPr lang="en-US"/>
        </a:p>
      </dgm:t>
    </dgm:pt>
    <dgm:pt modelId="{C6669A37-5662-472D-934F-8316F39D2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Feedback System</a:t>
          </a:r>
        </a:p>
      </dgm:t>
    </dgm:pt>
    <dgm:pt modelId="{85E6C7E4-5FF1-4D87-8A57-637A784B36AA}" type="parTrans" cxnId="{67585A17-A3DA-4B90-A019-983CEF38DA6C}">
      <dgm:prSet/>
      <dgm:spPr/>
      <dgm:t>
        <a:bodyPr/>
        <a:lstStyle/>
        <a:p>
          <a:endParaRPr lang="en-US"/>
        </a:p>
      </dgm:t>
    </dgm:pt>
    <dgm:pt modelId="{D8AB1311-1CD1-47E4-8671-E13DBC486391}" type="sibTrans" cxnId="{67585A17-A3DA-4B90-A019-983CEF38DA6C}">
      <dgm:prSet/>
      <dgm:spPr/>
      <dgm:t>
        <a:bodyPr/>
        <a:lstStyle/>
        <a:p>
          <a:endParaRPr lang="en-US"/>
        </a:p>
      </dgm:t>
    </dgm:pt>
    <dgm:pt modelId="{1EC34C75-0CBB-4443-8288-A8524DDB3B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 a Friend </a:t>
          </a:r>
        </a:p>
      </dgm:t>
    </dgm:pt>
    <dgm:pt modelId="{41FA043D-E56E-4E8B-84C5-5DFCC5B9E961}" type="parTrans" cxnId="{A6CE54A8-0114-48EA-98D2-DF38E4916A0E}">
      <dgm:prSet/>
      <dgm:spPr/>
      <dgm:t>
        <a:bodyPr/>
        <a:lstStyle/>
        <a:p>
          <a:endParaRPr lang="en-US"/>
        </a:p>
      </dgm:t>
    </dgm:pt>
    <dgm:pt modelId="{968A0DFC-81C5-46B7-90C8-9923A30B35AD}" type="sibTrans" cxnId="{A6CE54A8-0114-48EA-98D2-DF38E4916A0E}">
      <dgm:prSet/>
      <dgm:spPr/>
      <dgm:t>
        <a:bodyPr/>
        <a:lstStyle/>
        <a:p>
          <a:endParaRPr lang="en-US"/>
        </a:p>
      </dgm:t>
    </dgm:pt>
    <dgm:pt modelId="{A13AECEB-34DD-445A-807F-64794464B4CA}" type="pres">
      <dgm:prSet presAssocID="{9815BD6E-619A-4DC5-9747-C990782A9D2C}" presName="root" presStyleCnt="0">
        <dgm:presLayoutVars>
          <dgm:dir/>
          <dgm:resizeHandles val="exact"/>
        </dgm:presLayoutVars>
      </dgm:prSet>
      <dgm:spPr/>
    </dgm:pt>
    <dgm:pt modelId="{435F460C-2468-4371-ACE7-EC3A41553682}" type="pres">
      <dgm:prSet presAssocID="{20681CC4-665E-4064-9F3D-6FA345FEC823}" presName="compNode" presStyleCnt="0"/>
      <dgm:spPr/>
    </dgm:pt>
    <dgm:pt modelId="{FE9AA60C-199D-45F3-99B5-F350106098D8}" type="pres">
      <dgm:prSet presAssocID="{20681CC4-665E-4064-9F3D-6FA345FEC823}" presName="bgRect" presStyleLbl="bgShp" presStyleIdx="0" presStyleCnt="7"/>
      <dgm:spPr/>
    </dgm:pt>
    <dgm:pt modelId="{558D2427-C039-4DA4-ABCB-BDF00BF8058A}" type="pres">
      <dgm:prSet presAssocID="{20681CC4-665E-4064-9F3D-6FA345FEC82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7227C1-EEE5-473C-955E-5168FE89B320}" type="pres">
      <dgm:prSet presAssocID="{20681CC4-665E-4064-9F3D-6FA345FEC823}" presName="spaceRect" presStyleCnt="0"/>
      <dgm:spPr/>
    </dgm:pt>
    <dgm:pt modelId="{5DFE3C14-E6BE-42A5-BEFB-8FA6B4D2EB17}" type="pres">
      <dgm:prSet presAssocID="{20681CC4-665E-4064-9F3D-6FA345FEC823}" presName="parTx" presStyleLbl="revTx" presStyleIdx="0" presStyleCnt="7">
        <dgm:presLayoutVars>
          <dgm:chMax val="0"/>
          <dgm:chPref val="0"/>
        </dgm:presLayoutVars>
      </dgm:prSet>
      <dgm:spPr/>
    </dgm:pt>
    <dgm:pt modelId="{746DE99B-A3BE-44E2-AB14-B839BB06F371}" type="pres">
      <dgm:prSet presAssocID="{636D9838-D542-4BB2-B4CD-2D379C7A4D9A}" presName="sibTrans" presStyleCnt="0"/>
      <dgm:spPr/>
    </dgm:pt>
    <dgm:pt modelId="{DE5728D2-2735-4DF4-846E-9FC4843331B4}" type="pres">
      <dgm:prSet presAssocID="{064D895F-19E3-4C39-80F0-9FB9215421D4}" presName="compNode" presStyleCnt="0"/>
      <dgm:spPr/>
    </dgm:pt>
    <dgm:pt modelId="{87BE4B9B-5A6A-4FD1-84DB-F5E5C01FA020}" type="pres">
      <dgm:prSet presAssocID="{064D895F-19E3-4C39-80F0-9FB9215421D4}" presName="bgRect" presStyleLbl="bgShp" presStyleIdx="1" presStyleCnt="7"/>
      <dgm:spPr/>
    </dgm:pt>
    <dgm:pt modelId="{39EABDF8-1E64-4BC1-BCF6-DBA20DDBEB1D}" type="pres">
      <dgm:prSet presAssocID="{064D895F-19E3-4C39-80F0-9FB9215421D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C54B404-8113-44EB-A261-A23320DDC6D5}" type="pres">
      <dgm:prSet presAssocID="{064D895F-19E3-4C39-80F0-9FB9215421D4}" presName="spaceRect" presStyleCnt="0"/>
      <dgm:spPr/>
    </dgm:pt>
    <dgm:pt modelId="{1C49C19D-9836-419B-A7C6-FB9ECE4CB6E5}" type="pres">
      <dgm:prSet presAssocID="{064D895F-19E3-4C39-80F0-9FB9215421D4}" presName="parTx" presStyleLbl="revTx" presStyleIdx="1" presStyleCnt="7">
        <dgm:presLayoutVars>
          <dgm:chMax val="0"/>
          <dgm:chPref val="0"/>
        </dgm:presLayoutVars>
      </dgm:prSet>
      <dgm:spPr/>
    </dgm:pt>
    <dgm:pt modelId="{619ABDE0-029A-4829-BFE7-5470E8D9C562}" type="pres">
      <dgm:prSet presAssocID="{15139BCA-0B77-4FB0-B812-709B473F4ED5}" presName="sibTrans" presStyleCnt="0"/>
      <dgm:spPr/>
    </dgm:pt>
    <dgm:pt modelId="{A6A01B5B-2DEF-4289-919F-C8C772BD64C1}" type="pres">
      <dgm:prSet presAssocID="{CC41AC66-DC34-49D6-A0D3-033497E03D89}" presName="compNode" presStyleCnt="0"/>
      <dgm:spPr/>
    </dgm:pt>
    <dgm:pt modelId="{47E68604-4A53-4151-829F-2F14DC7749B2}" type="pres">
      <dgm:prSet presAssocID="{CC41AC66-DC34-49D6-A0D3-033497E03D89}" presName="bgRect" presStyleLbl="bgShp" presStyleIdx="2" presStyleCnt="7"/>
      <dgm:spPr/>
    </dgm:pt>
    <dgm:pt modelId="{77B4E68E-581D-4A78-A392-759DAD954B87}" type="pres">
      <dgm:prSet presAssocID="{CC41AC66-DC34-49D6-A0D3-033497E03D8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DCE42FA-56BF-42A4-828C-576518E94B5C}" type="pres">
      <dgm:prSet presAssocID="{CC41AC66-DC34-49D6-A0D3-033497E03D89}" presName="spaceRect" presStyleCnt="0"/>
      <dgm:spPr/>
    </dgm:pt>
    <dgm:pt modelId="{6ECB41D6-23E1-437C-B1DA-568BED5FA6B1}" type="pres">
      <dgm:prSet presAssocID="{CC41AC66-DC34-49D6-A0D3-033497E03D89}" presName="parTx" presStyleLbl="revTx" presStyleIdx="2" presStyleCnt="7">
        <dgm:presLayoutVars>
          <dgm:chMax val="0"/>
          <dgm:chPref val="0"/>
        </dgm:presLayoutVars>
      </dgm:prSet>
      <dgm:spPr/>
    </dgm:pt>
    <dgm:pt modelId="{6744A5C5-AC6C-4FF3-8FAC-18250B3FEF84}" type="pres">
      <dgm:prSet presAssocID="{1066F074-81BB-45C8-97B9-EED905825FD1}" presName="sibTrans" presStyleCnt="0"/>
      <dgm:spPr/>
    </dgm:pt>
    <dgm:pt modelId="{906E72A7-61F9-46AE-80EF-56B470F0396D}" type="pres">
      <dgm:prSet presAssocID="{44A82CC4-55D4-4DEA-A8D4-105A1DB9EACD}" presName="compNode" presStyleCnt="0"/>
      <dgm:spPr/>
    </dgm:pt>
    <dgm:pt modelId="{C203B8AA-97DB-4B57-B283-6AECA31C9F8F}" type="pres">
      <dgm:prSet presAssocID="{44A82CC4-55D4-4DEA-A8D4-105A1DB9EACD}" presName="bgRect" presStyleLbl="bgShp" presStyleIdx="3" presStyleCnt="7"/>
      <dgm:spPr/>
    </dgm:pt>
    <dgm:pt modelId="{1C3ECCC8-D82D-445B-A02E-396C0666B244}" type="pres">
      <dgm:prSet presAssocID="{44A82CC4-55D4-4DEA-A8D4-105A1DB9EAC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8AB9D8EC-C1ED-42BD-A24F-C77CFE402910}" type="pres">
      <dgm:prSet presAssocID="{44A82CC4-55D4-4DEA-A8D4-105A1DB9EACD}" presName="spaceRect" presStyleCnt="0"/>
      <dgm:spPr/>
    </dgm:pt>
    <dgm:pt modelId="{AA0C98B6-F43A-4C6A-96EE-202CC3C9D3C8}" type="pres">
      <dgm:prSet presAssocID="{44A82CC4-55D4-4DEA-A8D4-105A1DB9EACD}" presName="parTx" presStyleLbl="revTx" presStyleIdx="3" presStyleCnt="7">
        <dgm:presLayoutVars>
          <dgm:chMax val="0"/>
          <dgm:chPref val="0"/>
        </dgm:presLayoutVars>
      </dgm:prSet>
      <dgm:spPr/>
    </dgm:pt>
    <dgm:pt modelId="{3464A6B7-81DD-4672-BDC9-680510FC9964}" type="pres">
      <dgm:prSet presAssocID="{F3B0A681-03A9-47E9-8FA2-C515CC048DAC}" presName="sibTrans" presStyleCnt="0"/>
      <dgm:spPr/>
    </dgm:pt>
    <dgm:pt modelId="{DC2EAFC1-A8B6-4723-8332-CA7BA8477B6F}" type="pres">
      <dgm:prSet presAssocID="{C8E76D8C-BF72-495D-B7CB-57950CAAF556}" presName="compNode" presStyleCnt="0"/>
      <dgm:spPr/>
    </dgm:pt>
    <dgm:pt modelId="{A5751CF7-F295-42B5-A2D5-204DE3B5C1CD}" type="pres">
      <dgm:prSet presAssocID="{C8E76D8C-BF72-495D-B7CB-57950CAAF556}" presName="bgRect" presStyleLbl="bgShp" presStyleIdx="4" presStyleCnt="7"/>
      <dgm:spPr/>
    </dgm:pt>
    <dgm:pt modelId="{D9869EC1-00E3-46B5-AFE7-722F3BC22395}" type="pres">
      <dgm:prSet presAssocID="{C8E76D8C-BF72-495D-B7CB-57950CAAF55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57DBB42-76A1-45FA-8E28-7D1784350FCF}" type="pres">
      <dgm:prSet presAssocID="{C8E76D8C-BF72-495D-B7CB-57950CAAF556}" presName="spaceRect" presStyleCnt="0"/>
      <dgm:spPr/>
    </dgm:pt>
    <dgm:pt modelId="{BDF06700-52F7-4FEF-BE95-5C3EE81BEC23}" type="pres">
      <dgm:prSet presAssocID="{C8E76D8C-BF72-495D-B7CB-57950CAAF556}" presName="parTx" presStyleLbl="revTx" presStyleIdx="4" presStyleCnt="7">
        <dgm:presLayoutVars>
          <dgm:chMax val="0"/>
          <dgm:chPref val="0"/>
        </dgm:presLayoutVars>
      </dgm:prSet>
      <dgm:spPr/>
    </dgm:pt>
    <dgm:pt modelId="{940C31C8-2C25-48C6-A17B-AD8D0098FCB6}" type="pres">
      <dgm:prSet presAssocID="{546568B4-FDFB-4848-AD03-008658169AFD}" presName="sibTrans" presStyleCnt="0"/>
      <dgm:spPr/>
    </dgm:pt>
    <dgm:pt modelId="{C4BF5D50-7FD9-4EBB-9B59-577DBAA91826}" type="pres">
      <dgm:prSet presAssocID="{C6669A37-5662-472D-934F-8316F39D2B43}" presName="compNode" presStyleCnt="0"/>
      <dgm:spPr/>
    </dgm:pt>
    <dgm:pt modelId="{190549C5-83FC-4CFA-96CF-E4EF7BAD615B}" type="pres">
      <dgm:prSet presAssocID="{C6669A37-5662-472D-934F-8316F39D2B43}" presName="bgRect" presStyleLbl="bgShp" presStyleIdx="5" presStyleCnt="7"/>
      <dgm:spPr/>
    </dgm:pt>
    <dgm:pt modelId="{323FBD96-5493-4FAC-9869-EE658BDE2350}" type="pres">
      <dgm:prSet presAssocID="{C6669A37-5662-472D-934F-8316F39D2B4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62A2CD-68CA-43CD-B3F6-F36BE33D68BC}" type="pres">
      <dgm:prSet presAssocID="{C6669A37-5662-472D-934F-8316F39D2B43}" presName="spaceRect" presStyleCnt="0"/>
      <dgm:spPr/>
    </dgm:pt>
    <dgm:pt modelId="{2BB06FEC-FBFE-4B77-A792-4239F3A9DB24}" type="pres">
      <dgm:prSet presAssocID="{C6669A37-5662-472D-934F-8316F39D2B43}" presName="parTx" presStyleLbl="revTx" presStyleIdx="5" presStyleCnt="7">
        <dgm:presLayoutVars>
          <dgm:chMax val="0"/>
          <dgm:chPref val="0"/>
        </dgm:presLayoutVars>
      </dgm:prSet>
      <dgm:spPr/>
    </dgm:pt>
    <dgm:pt modelId="{F6BAD0BC-DABF-480F-9B95-701DFDDB62AB}" type="pres">
      <dgm:prSet presAssocID="{D8AB1311-1CD1-47E4-8671-E13DBC486391}" presName="sibTrans" presStyleCnt="0"/>
      <dgm:spPr/>
    </dgm:pt>
    <dgm:pt modelId="{CBB46309-ED87-4FE8-A947-198FF2A44536}" type="pres">
      <dgm:prSet presAssocID="{1EC34C75-0CBB-4443-8288-A8524DDB3B53}" presName="compNode" presStyleCnt="0"/>
      <dgm:spPr/>
    </dgm:pt>
    <dgm:pt modelId="{4379B53B-4084-4B21-8EAE-07B293D66F7C}" type="pres">
      <dgm:prSet presAssocID="{1EC34C75-0CBB-4443-8288-A8524DDB3B53}" presName="bgRect" presStyleLbl="bgShp" presStyleIdx="6" presStyleCnt="7"/>
      <dgm:spPr/>
    </dgm:pt>
    <dgm:pt modelId="{D785F981-830D-4EDE-9504-4438A722499F}" type="pres">
      <dgm:prSet presAssocID="{1EC34C75-0CBB-4443-8288-A8524DDB3B5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535CC4FC-B5E7-4C8D-AD40-08E48868E9FD}" type="pres">
      <dgm:prSet presAssocID="{1EC34C75-0CBB-4443-8288-A8524DDB3B53}" presName="spaceRect" presStyleCnt="0"/>
      <dgm:spPr/>
    </dgm:pt>
    <dgm:pt modelId="{2BA76C08-1CD5-45BB-8D5B-0B054692616D}" type="pres">
      <dgm:prSet presAssocID="{1EC34C75-0CBB-4443-8288-A8524DDB3B5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3C4EC05-5BCF-4F7D-B0C3-18FCC06D6C00}" type="presOf" srcId="{44A82CC4-55D4-4DEA-A8D4-105A1DB9EACD}" destId="{AA0C98B6-F43A-4C6A-96EE-202CC3C9D3C8}" srcOrd="0" destOrd="0" presId="urn:microsoft.com/office/officeart/2018/2/layout/IconVerticalSolidList"/>
    <dgm:cxn modelId="{67585A17-A3DA-4B90-A019-983CEF38DA6C}" srcId="{9815BD6E-619A-4DC5-9747-C990782A9D2C}" destId="{C6669A37-5662-472D-934F-8316F39D2B43}" srcOrd="5" destOrd="0" parTransId="{85E6C7E4-5FF1-4D87-8A57-637A784B36AA}" sibTransId="{D8AB1311-1CD1-47E4-8671-E13DBC486391}"/>
    <dgm:cxn modelId="{1695351E-92C0-461F-BF1B-7252A1BAF102}" type="presOf" srcId="{C8E76D8C-BF72-495D-B7CB-57950CAAF556}" destId="{BDF06700-52F7-4FEF-BE95-5C3EE81BEC23}" srcOrd="0" destOrd="0" presId="urn:microsoft.com/office/officeart/2018/2/layout/IconVerticalSolidList"/>
    <dgm:cxn modelId="{8E007B40-D5E5-4788-82B1-B0FC5C12C63A}" type="presOf" srcId="{20681CC4-665E-4064-9F3D-6FA345FEC823}" destId="{5DFE3C14-E6BE-42A5-BEFB-8FA6B4D2EB17}" srcOrd="0" destOrd="0" presId="urn:microsoft.com/office/officeart/2018/2/layout/IconVerticalSolidList"/>
    <dgm:cxn modelId="{8D37FF4B-93C5-46EF-9626-88E0B49250BF}" srcId="{9815BD6E-619A-4DC5-9747-C990782A9D2C}" destId="{20681CC4-665E-4064-9F3D-6FA345FEC823}" srcOrd="0" destOrd="0" parTransId="{32F1C692-F3E4-4A88-A7FE-53D4ADCA4E50}" sibTransId="{636D9838-D542-4BB2-B4CD-2D379C7A4D9A}"/>
    <dgm:cxn modelId="{0ED1C86C-6AFA-43B9-85BF-DA25F7B77654}" type="presOf" srcId="{1EC34C75-0CBB-4443-8288-A8524DDB3B53}" destId="{2BA76C08-1CD5-45BB-8D5B-0B054692616D}" srcOrd="0" destOrd="0" presId="urn:microsoft.com/office/officeart/2018/2/layout/IconVerticalSolidList"/>
    <dgm:cxn modelId="{61011871-3C7E-416F-9D34-F4D480CC2DFC}" type="presOf" srcId="{064D895F-19E3-4C39-80F0-9FB9215421D4}" destId="{1C49C19D-9836-419B-A7C6-FB9ECE4CB6E5}" srcOrd="0" destOrd="0" presId="urn:microsoft.com/office/officeart/2018/2/layout/IconVerticalSolidList"/>
    <dgm:cxn modelId="{1790F479-96CA-4D83-80A4-39153B3A5C1D}" srcId="{9815BD6E-619A-4DC5-9747-C990782A9D2C}" destId="{064D895F-19E3-4C39-80F0-9FB9215421D4}" srcOrd="1" destOrd="0" parTransId="{9F398699-1AC4-4871-A44A-0F8A1DAC1291}" sibTransId="{15139BCA-0B77-4FB0-B812-709B473F4ED5}"/>
    <dgm:cxn modelId="{3B1A127E-DA4B-4C7A-8A00-1D49D9CC06ED}" srcId="{9815BD6E-619A-4DC5-9747-C990782A9D2C}" destId="{C8E76D8C-BF72-495D-B7CB-57950CAAF556}" srcOrd="4" destOrd="0" parTransId="{56246480-BA68-4766-B089-094EB824D56B}" sibTransId="{546568B4-FDFB-4848-AD03-008658169AFD}"/>
    <dgm:cxn modelId="{A6CE54A8-0114-48EA-98D2-DF38E4916A0E}" srcId="{9815BD6E-619A-4DC5-9747-C990782A9D2C}" destId="{1EC34C75-0CBB-4443-8288-A8524DDB3B53}" srcOrd="6" destOrd="0" parTransId="{41FA043D-E56E-4E8B-84C5-5DFCC5B9E961}" sibTransId="{968A0DFC-81C5-46B7-90C8-9923A30B35AD}"/>
    <dgm:cxn modelId="{282269AC-2791-49D1-9529-0BA2317E4FD4}" type="presOf" srcId="{CC41AC66-DC34-49D6-A0D3-033497E03D89}" destId="{6ECB41D6-23E1-437C-B1DA-568BED5FA6B1}" srcOrd="0" destOrd="0" presId="urn:microsoft.com/office/officeart/2018/2/layout/IconVerticalSolidList"/>
    <dgm:cxn modelId="{DE7E6BC2-F372-47E7-A856-760BAA744211}" type="presOf" srcId="{9815BD6E-619A-4DC5-9747-C990782A9D2C}" destId="{A13AECEB-34DD-445A-807F-64794464B4CA}" srcOrd="0" destOrd="0" presId="urn:microsoft.com/office/officeart/2018/2/layout/IconVerticalSolidList"/>
    <dgm:cxn modelId="{9699EACA-F900-4FBE-ABE5-0846F141D8A1}" srcId="{9815BD6E-619A-4DC5-9747-C990782A9D2C}" destId="{44A82CC4-55D4-4DEA-A8D4-105A1DB9EACD}" srcOrd="3" destOrd="0" parTransId="{1E2639ED-3FE1-4F27-9623-19170371E31B}" sibTransId="{F3B0A681-03A9-47E9-8FA2-C515CC048DAC}"/>
    <dgm:cxn modelId="{B14F92D8-C60B-4F31-AC22-EB02288826E7}" type="presOf" srcId="{C6669A37-5662-472D-934F-8316F39D2B43}" destId="{2BB06FEC-FBFE-4B77-A792-4239F3A9DB24}" srcOrd="0" destOrd="0" presId="urn:microsoft.com/office/officeart/2018/2/layout/IconVerticalSolidList"/>
    <dgm:cxn modelId="{8BAEB1E4-A455-487C-8B3E-EB203F71AF06}" srcId="{9815BD6E-619A-4DC5-9747-C990782A9D2C}" destId="{CC41AC66-DC34-49D6-A0D3-033497E03D89}" srcOrd="2" destOrd="0" parTransId="{24F11CB5-EF8C-443C-8BD1-C537E02B1B7B}" sibTransId="{1066F074-81BB-45C8-97B9-EED905825FD1}"/>
    <dgm:cxn modelId="{59646D08-E4F2-45C1-8150-A4CE88855E6F}" type="presParOf" srcId="{A13AECEB-34DD-445A-807F-64794464B4CA}" destId="{435F460C-2468-4371-ACE7-EC3A41553682}" srcOrd="0" destOrd="0" presId="urn:microsoft.com/office/officeart/2018/2/layout/IconVerticalSolidList"/>
    <dgm:cxn modelId="{DFECB809-8717-4DAE-AA52-24DE9CEA982C}" type="presParOf" srcId="{435F460C-2468-4371-ACE7-EC3A41553682}" destId="{FE9AA60C-199D-45F3-99B5-F350106098D8}" srcOrd="0" destOrd="0" presId="urn:microsoft.com/office/officeart/2018/2/layout/IconVerticalSolidList"/>
    <dgm:cxn modelId="{E7E5B3C0-5CC7-4840-B22D-51200891BE5E}" type="presParOf" srcId="{435F460C-2468-4371-ACE7-EC3A41553682}" destId="{558D2427-C039-4DA4-ABCB-BDF00BF8058A}" srcOrd="1" destOrd="0" presId="urn:microsoft.com/office/officeart/2018/2/layout/IconVerticalSolidList"/>
    <dgm:cxn modelId="{55CBB32F-3EE5-4308-8FA3-8A11309CB4EE}" type="presParOf" srcId="{435F460C-2468-4371-ACE7-EC3A41553682}" destId="{937227C1-EEE5-473C-955E-5168FE89B320}" srcOrd="2" destOrd="0" presId="urn:microsoft.com/office/officeart/2018/2/layout/IconVerticalSolidList"/>
    <dgm:cxn modelId="{5854B13A-02D9-49D7-A359-E0DB4877E2AD}" type="presParOf" srcId="{435F460C-2468-4371-ACE7-EC3A41553682}" destId="{5DFE3C14-E6BE-42A5-BEFB-8FA6B4D2EB17}" srcOrd="3" destOrd="0" presId="urn:microsoft.com/office/officeart/2018/2/layout/IconVerticalSolidList"/>
    <dgm:cxn modelId="{37343DDD-A072-4750-A3C8-C5313ED37518}" type="presParOf" srcId="{A13AECEB-34DD-445A-807F-64794464B4CA}" destId="{746DE99B-A3BE-44E2-AB14-B839BB06F371}" srcOrd="1" destOrd="0" presId="urn:microsoft.com/office/officeart/2018/2/layout/IconVerticalSolidList"/>
    <dgm:cxn modelId="{151F62A8-8D6D-4B4B-8B25-E7F8CE86F9BC}" type="presParOf" srcId="{A13AECEB-34DD-445A-807F-64794464B4CA}" destId="{DE5728D2-2735-4DF4-846E-9FC4843331B4}" srcOrd="2" destOrd="0" presId="urn:microsoft.com/office/officeart/2018/2/layout/IconVerticalSolidList"/>
    <dgm:cxn modelId="{5534355E-1755-46D5-899C-C916F82883AF}" type="presParOf" srcId="{DE5728D2-2735-4DF4-846E-9FC4843331B4}" destId="{87BE4B9B-5A6A-4FD1-84DB-F5E5C01FA020}" srcOrd="0" destOrd="0" presId="urn:microsoft.com/office/officeart/2018/2/layout/IconVerticalSolidList"/>
    <dgm:cxn modelId="{60FBB86C-C424-4ECD-ADEA-5EB48ABD1B05}" type="presParOf" srcId="{DE5728D2-2735-4DF4-846E-9FC4843331B4}" destId="{39EABDF8-1E64-4BC1-BCF6-DBA20DDBEB1D}" srcOrd="1" destOrd="0" presId="urn:microsoft.com/office/officeart/2018/2/layout/IconVerticalSolidList"/>
    <dgm:cxn modelId="{8D01E798-F294-4F6B-82B0-C5B725FA401B}" type="presParOf" srcId="{DE5728D2-2735-4DF4-846E-9FC4843331B4}" destId="{9C54B404-8113-44EB-A261-A23320DDC6D5}" srcOrd="2" destOrd="0" presId="urn:microsoft.com/office/officeart/2018/2/layout/IconVerticalSolidList"/>
    <dgm:cxn modelId="{03C8D74A-A953-4CC9-8AFF-105DE32CB1FD}" type="presParOf" srcId="{DE5728D2-2735-4DF4-846E-9FC4843331B4}" destId="{1C49C19D-9836-419B-A7C6-FB9ECE4CB6E5}" srcOrd="3" destOrd="0" presId="urn:microsoft.com/office/officeart/2018/2/layout/IconVerticalSolidList"/>
    <dgm:cxn modelId="{E6564089-661E-41AB-BE31-FED0FF01BA92}" type="presParOf" srcId="{A13AECEB-34DD-445A-807F-64794464B4CA}" destId="{619ABDE0-029A-4829-BFE7-5470E8D9C562}" srcOrd="3" destOrd="0" presId="urn:microsoft.com/office/officeart/2018/2/layout/IconVerticalSolidList"/>
    <dgm:cxn modelId="{167EDAF4-F8B9-4CDE-A802-12DC0BD52EE2}" type="presParOf" srcId="{A13AECEB-34DD-445A-807F-64794464B4CA}" destId="{A6A01B5B-2DEF-4289-919F-C8C772BD64C1}" srcOrd="4" destOrd="0" presId="urn:microsoft.com/office/officeart/2018/2/layout/IconVerticalSolidList"/>
    <dgm:cxn modelId="{1CAC5C3C-D822-48A8-8D97-D166EC067992}" type="presParOf" srcId="{A6A01B5B-2DEF-4289-919F-C8C772BD64C1}" destId="{47E68604-4A53-4151-829F-2F14DC7749B2}" srcOrd="0" destOrd="0" presId="urn:microsoft.com/office/officeart/2018/2/layout/IconVerticalSolidList"/>
    <dgm:cxn modelId="{05932CAB-A082-4FDA-8BB3-AE1FF45C3527}" type="presParOf" srcId="{A6A01B5B-2DEF-4289-919F-C8C772BD64C1}" destId="{77B4E68E-581D-4A78-A392-759DAD954B87}" srcOrd="1" destOrd="0" presId="urn:microsoft.com/office/officeart/2018/2/layout/IconVerticalSolidList"/>
    <dgm:cxn modelId="{62450E09-20E0-4F39-A216-AB90EB3113D5}" type="presParOf" srcId="{A6A01B5B-2DEF-4289-919F-C8C772BD64C1}" destId="{7DCE42FA-56BF-42A4-828C-576518E94B5C}" srcOrd="2" destOrd="0" presId="urn:microsoft.com/office/officeart/2018/2/layout/IconVerticalSolidList"/>
    <dgm:cxn modelId="{17D8949E-52FC-4FFD-A7E8-29E2C520F08D}" type="presParOf" srcId="{A6A01B5B-2DEF-4289-919F-C8C772BD64C1}" destId="{6ECB41D6-23E1-437C-B1DA-568BED5FA6B1}" srcOrd="3" destOrd="0" presId="urn:microsoft.com/office/officeart/2018/2/layout/IconVerticalSolidList"/>
    <dgm:cxn modelId="{E29578F5-D3E0-481C-BDB2-9EE96FCED8EC}" type="presParOf" srcId="{A13AECEB-34DD-445A-807F-64794464B4CA}" destId="{6744A5C5-AC6C-4FF3-8FAC-18250B3FEF84}" srcOrd="5" destOrd="0" presId="urn:microsoft.com/office/officeart/2018/2/layout/IconVerticalSolidList"/>
    <dgm:cxn modelId="{EFF1C8A8-9D70-4D71-9608-D2CA964E103B}" type="presParOf" srcId="{A13AECEB-34DD-445A-807F-64794464B4CA}" destId="{906E72A7-61F9-46AE-80EF-56B470F0396D}" srcOrd="6" destOrd="0" presId="urn:microsoft.com/office/officeart/2018/2/layout/IconVerticalSolidList"/>
    <dgm:cxn modelId="{2172B6BC-B8BB-46E9-8203-CBAD39E19BAE}" type="presParOf" srcId="{906E72A7-61F9-46AE-80EF-56B470F0396D}" destId="{C203B8AA-97DB-4B57-B283-6AECA31C9F8F}" srcOrd="0" destOrd="0" presId="urn:microsoft.com/office/officeart/2018/2/layout/IconVerticalSolidList"/>
    <dgm:cxn modelId="{05665AF7-FE79-4917-9C12-43FFA57B3259}" type="presParOf" srcId="{906E72A7-61F9-46AE-80EF-56B470F0396D}" destId="{1C3ECCC8-D82D-445B-A02E-396C0666B244}" srcOrd="1" destOrd="0" presId="urn:microsoft.com/office/officeart/2018/2/layout/IconVerticalSolidList"/>
    <dgm:cxn modelId="{C769E150-6B77-42BC-BE6B-83DC0F4CE4D2}" type="presParOf" srcId="{906E72A7-61F9-46AE-80EF-56B470F0396D}" destId="{8AB9D8EC-C1ED-42BD-A24F-C77CFE402910}" srcOrd="2" destOrd="0" presId="urn:microsoft.com/office/officeart/2018/2/layout/IconVerticalSolidList"/>
    <dgm:cxn modelId="{67458B10-D495-4239-824E-0ED9C65004A0}" type="presParOf" srcId="{906E72A7-61F9-46AE-80EF-56B470F0396D}" destId="{AA0C98B6-F43A-4C6A-96EE-202CC3C9D3C8}" srcOrd="3" destOrd="0" presId="urn:microsoft.com/office/officeart/2018/2/layout/IconVerticalSolidList"/>
    <dgm:cxn modelId="{D7646E9B-2B3F-4F0A-BDF2-447AB03378FE}" type="presParOf" srcId="{A13AECEB-34DD-445A-807F-64794464B4CA}" destId="{3464A6B7-81DD-4672-BDC9-680510FC9964}" srcOrd="7" destOrd="0" presId="urn:microsoft.com/office/officeart/2018/2/layout/IconVerticalSolidList"/>
    <dgm:cxn modelId="{65A5D43A-EC33-47D4-8CA1-91CC9E4D87C6}" type="presParOf" srcId="{A13AECEB-34DD-445A-807F-64794464B4CA}" destId="{DC2EAFC1-A8B6-4723-8332-CA7BA8477B6F}" srcOrd="8" destOrd="0" presId="urn:microsoft.com/office/officeart/2018/2/layout/IconVerticalSolidList"/>
    <dgm:cxn modelId="{34D6B579-3179-4A9F-A583-2AFA7498BEB7}" type="presParOf" srcId="{DC2EAFC1-A8B6-4723-8332-CA7BA8477B6F}" destId="{A5751CF7-F295-42B5-A2D5-204DE3B5C1CD}" srcOrd="0" destOrd="0" presId="urn:microsoft.com/office/officeart/2018/2/layout/IconVerticalSolidList"/>
    <dgm:cxn modelId="{B0434EC6-B018-45E1-9F14-59020683970D}" type="presParOf" srcId="{DC2EAFC1-A8B6-4723-8332-CA7BA8477B6F}" destId="{D9869EC1-00E3-46B5-AFE7-722F3BC22395}" srcOrd="1" destOrd="0" presId="urn:microsoft.com/office/officeart/2018/2/layout/IconVerticalSolidList"/>
    <dgm:cxn modelId="{88E29CC0-C3AA-486E-B5C9-D602969F2C3B}" type="presParOf" srcId="{DC2EAFC1-A8B6-4723-8332-CA7BA8477B6F}" destId="{757DBB42-76A1-45FA-8E28-7D1784350FCF}" srcOrd="2" destOrd="0" presId="urn:microsoft.com/office/officeart/2018/2/layout/IconVerticalSolidList"/>
    <dgm:cxn modelId="{38B2328C-34A0-4E2C-95DC-BF8477644FBF}" type="presParOf" srcId="{DC2EAFC1-A8B6-4723-8332-CA7BA8477B6F}" destId="{BDF06700-52F7-4FEF-BE95-5C3EE81BEC23}" srcOrd="3" destOrd="0" presId="urn:microsoft.com/office/officeart/2018/2/layout/IconVerticalSolidList"/>
    <dgm:cxn modelId="{68FC99F9-7C5F-4DE4-A0CC-838886B760A5}" type="presParOf" srcId="{A13AECEB-34DD-445A-807F-64794464B4CA}" destId="{940C31C8-2C25-48C6-A17B-AD8D0098FCB6}" srcOrd="9" destOrd="0" presId="urn:microsoft.com/office/officeart/2018/2/layout/IconVerticalSolidList"/>
    <dgm:cxn modelId="{8782E472-7109-47FF-83E9-D1AA85AD6593}" type="presParOf" srcId="{A13AECEB-34DD-445A-807F-64794464B4CA}" destId="{C4BF5D50-7FD9-4EBB-9B59-577DBAA91826}" srcOrd="10" destOrd="0" presId="urn:microsoft.com/office/officeart/2018/2/layout/IconVerticalSolidList"/>
    <dgm:cxn modelId="{E7569C8A-3191-4962-8D12-081E54DFB6C1}" type="presParOf" srcId="{C4BF5D50-7FD9-4EBB-9B59-577DBAA91826}" destId="{190549C5-83FC-4CFA-96CF-E4EF7BAD615B}" srcOrd="0" destOrd="0" presId="urn:microsoft.com/office/officeart/2018/2/layout/IconVerticalSolidList"/>
    <dgm:cxn modelId="{06091F4C-42D4-4808-B5DA-3A08DA3E54EC}" type="presParOf" srcId="{C4BF5D50-7FD9-4EBB-9B59-577DBAA91826}" destId="{323FBD96-5493-4FAC-9869-EE658BDE2350}" srcOrd="1" destOrd="0" presId="urn:microsoft.com/office/officeart/2018/2/layout/IconVerticalSolidList"/>
    <dgm:cxn modelId="{2FCBA852-D05B-4891-9CD0-E2A50233674D}" type="presParOf" srcId="{C4BF5D50-7FD9-4EBB-9B59-577DBAA91826}" destId="{CC62A2CD-68CA-43CD-B3F6-F36BE33D68BC}" srcOrd="2" destOrd="0" presId="urn:microsoft.com/office/officeart/2018/2/layout/IconVerticalSolidList"/>
    <dgm:cxn modelId="{8659A249-2FBF-487F-B37E-62FEA043209E}" type="presParOf" srcId="{C4BF5D50-7FD9-4EBB-9B59-577DBAA91826}" destId="{2BB06FEC-FBFE-4B77-A792-4239F3A9DB24}" srcOrd="3" destOrd="0" presId="urn:microsoft.com/office/officeart/2018/2/layout/IconVerticalSolidList"/>
    <dgm:cxn modelId="{E69D3BC8-B77F-4148-BC2A-8D3B175699C4}" type="presParOf" srcId="{A13AECEB-34DD-445A-807F-64794464B4CA}" destId="{F6BAD0BC-DABF-480F-9B95-701DFDDB62AB}" srcOrd="11" destOrd="0" presId="urn:microsoft.com/office/officeart/2018/2/layout/IconVerticalSolidList"/>
    <dgm:cxn modelId="{3414FA18-C8DB-4B78-B0F4-572AEDE93F9B}" type="presParOf" srcId="{A13AECEB-34DD-445A-807F-64794464B4CA}" destId="{CBB46309-ED87-4FE8-A947-198FF2A44536}" srcOrd="12" destOrd="0" presId="urn:microsoft.com/office/officeart/2018/2/layout/IconVerticalSolidList"/>
    <dgm:cxn modelId="{33AED5E2-E777-4310-907F-F2469A095383}" type="presParOf" srcId="{CBB46309-ED87-4FE8-A947-198FF2A44536}" destId="{4379B53B-4084-4B21-8EAE-07B293D66F7C}" srcOrd="0" destOrd="0" presId="urn:microsoft.com/office/officeart/2018/2/layout/IconVerticalSolidList"/>
    <dgm:cxn modelId="{E9BDBA4F-717E-49DC-B969-96279C43E642}" type="presParOf" srcId="{CBB46309-ED87-4FE8-A947-198FF2A44536}" destId="{D785F981-830D-4EDE-9504-4438A722499F}" srcOrd="1" destOrd="0" presId="urn:microsoft.com/office/officeart/2018/2/layout/IconVerticalSolidList"/>
    <dgm:cxn modelId="{F720B1C4-B3E0-4678-803A-54C073260B4D}" type="presParOf" srcId="{CBB46309-ED87-4FE8-A947-198FF2A44536}" destId="{535CC4FC-B5E7-4C8D-AD40-08E48868E9FD}" srcOrd="2" destOrd="0" presId="urn:microsoft.com/office/officeart/2018/2/layout/IconVerticalSolidList"/>
    <dgm:cxn modelId="{441B6A98-ED3F-450A-A67D-0F670FED037A}" type="presParOf" srcId="{CBB46309-ED87-4FE8-A947-198FF2A44536}" destId="{2BA76C08-1CD5-45BB-8D5B-0B05469261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BF6E64-B427-453C-ABC9-59C6DCD2A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012540-664C-4D42-B2B8-7A322D918A7C}">
      <dgm:prSet/>
      <dgm:spPr/>
      <dgm:t>
        <a:bodyPr/>
        <a:lstStyle/>
        <a:p>
          <a:pPr>
            <a:lnSpc>
              <a:spcPct val="100000"/>
            </a:lnSpc>
          </a:pPr>
          <a:r>
            <a:rPr lang="en-IE">
              <a:latin typeface="Gill Sans MT" panose="020B0502020104020203"/>
            </a:rPr>
            <a:t>Upgrading scope</a:t>
          </a:r>
          <a:r>
            <a:rPr lang="en-IE"/>
            <a:t> </a:t>
          </a:r>
          <a:r>
            <a:rPr lang="en-IE">
              <a:latin typeface="Gill Sans MT" panose="020B0502020104020203"/>
            </a:rPr>
            <a:t>of project.</a:t>
          </a:r>
          <a:endParaRPr lang="en-US">
            <a:latin typeface="Gill Sans MT" panose="020B0502020104020203"/>
          </a:endParaRPr>
        </a:p>
      </dgm:t>
    </dgm:pt>
    <dgm:pt modelId="{7D27F95D-DE2A-4E90-A029-745B2D4ABD63}" type="parTrans" cxnId="{0928CD89-0CEA-43F0-92A1-0467B7AD777A}">
      <dgm:prSet/>
      <dgm:spPr/>
      <dgm:t>
        <a:bodyPr/>
        <a:lstStyle/>
        <a:p>
          <a:endParaRPr lang="en-US"/>
        </a:p>
      </dgm:t>
    </dgm:pt>
    <dgm:pt modelId="{D305D172-516E-45CB-B06B-66F607DBD07E}" type="sibTrans" cxnId="{0928CD89-0CEA-43F0-92A1-0467B7AD777A}">
      <dgm:prSet/>
      <dgm:spPr/>
      <dgm:t>
        <a:bodyPr/>
        <a:lstStyle/>
        <a:p>
          <a:endParaRPr lang="en-US"/>
        </a:p>
      </dgm:t>
    </dgm:pt>
    <dgm:pt modelId="{B3C5FA02-DC9D-4616-89EF-6ABDFD74A57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E">
              <a:latin typeface="Gill Sans MT" panose="020B0502020104020203"/>
            </a:rPr>
            <a:t> </a:t>
          </a:r>
          <a:r>
            <a:rPr lang="en-IE"/>
            <a:t>More gamification features can be added like goals to meet in a week, creating student avatars and catchy name </a:t>
          </a:r>
          <a:endParaRPr lang="en-US">
            <a:latin typeface="Gill Sans MT" panose="020B0502020104020203"/>
          </a:endParaRPr>
        </a:p>
      </dgm:t>
    </dgm:pt>
    <dgm:pt modelId="{FDBC35A3-70A2-4400-81C6-BD492D9309A4}" type="parTrans" cxnId="{70C29ACA-679F-49E0-87CC-E4ED98A24109}">
      <dgm:prSet/>
      <dgm:spPr/>
    </dgm:pt>
    <dgm:pt modelId="{5780B832-419B-4F7A-AD29-B1B8AE4BB650}" type="sibTrans" cxnId="{70C29ACA-679F-49E0-87CC-E4ED98A24109}">
      <dgm:prSet/>
      <dgm:spPr/>
      <dgm:t>
        <a:bodyPr/>
        <a:lstStyle/>
        <a:p>
          <a:endParaRPr lang="en-US"/>
        </a:p>
      </dgm:t>
    </dgm:pt>
    <dgm:pt modelId="{6776A3C8-FC30-4BA0-81A0-D9E34EFD1B2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IE"/>
            <a:t>Furthermore we can collaborate our tool with google classroom and other google tools for students.</a:t>
          </a:r>
          <a:endParaRPr lang="en-US"/>
        </a:p>
      </dgm:t>
    </dgm:pt>
    <dgm:pt modelId="{D3247D75-6439-4065-A21D-6CBC23DE46BD}" type="parTrans" cxnId="{70DA297C-27E2-4160-B129-C58D81171C45}">
      <dgm:prSet/>
      <dgm:spPr/>
    </dgm:pt>
    <dgm:pt modelId="{DD3FA411-516B-4485-A1F4-E3AC4E774A5E}" type="sibTrans" cxnId="{70DA297C-27E2-4160-B129-C58D81171C45}">
      <dgm:prSet/>
      <dgm:spPr/>
    </dgm:pt>
    <dgm:pt modelId="{87C6DE0C-92C8-48B8-A144-E048D7173C4E}" type="pres">
      <dgm:prSet presAssocID="{81BF6E64-B427-453C-ABC9-59C6DCD2A8E7}" presName="root" presStyleCnt="0">
        <dgm:presLayoutVars>
          <dgm:dir/>
          <dgm:resizeHandles val="exact"/>
        </dgm:presLayoutVars>
      </dgm:prSet>
      <dgm:spPr/>
    </dgm:pt>
    <dgm:pt modelId="{8B1ACB25-9B17-4413-8760-D3644C0C160A}" type="pres">
      <dgm:prSet presAssocID="{C3012540-664C-4D42-B2B8-7A322D918A7C}" presName="compNode" presStyleCnt="0"/>
      <dgm:spPr/>
    </dgm:pt>
    <dgm:pt modelId="{67DE3029-8E78-4867-8646-07566B1FE652}" type="pres">
      <dgm:prSet presAssocID="{C3012540-664C-4D42-B2B8-7A322D918A7C}" presName="bgRect" presStyleLbl="bgShp" presStyleIdx="0" presStyleCnt="3"/>
      <dgm:spPr/>
    </dgm:pt>
    <dgm:pt modelId="{003788E4-1436-4E62-98B1-932866D6217B}" type="pres">
      <dgm:prSet presAssocID="{C3012540-664C-4D42-B2B8-7A322D918A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3A2AB1C-1EE0-48F5-B9B1-66C7D99F9CC8}" type="pres">
      <dgm:prSet presAssocID="{C3012540-664C-4D42-B2B8-7A322D918A7C}" presName="spaceRect" presStyleCnt="0"/>
      <dgm:spPr/>
    </dgm:pt>
    <dgm:pt modelId="{6D54E8B6-1C79-4CDD-8EB4-66EDDC581333}" type="pres">
      <dgm:prSet presAssocID="{C3012540-664C-4D42-B2B8-7A322D918A7C}" presName="parTx" presStyleLbl="revTx" presStyleIdx="0" presStyleCnt="3">
        <dgm:presLayoutVars>
          <dgm:chMax val="0"/>
          <dgm:chPref val="0"/>
        </dgm:presLayoutVars>
      </dgm:prSet>
      <dgm:spPr/>
    </dgm:pt>
    <dgm:pt modelId="{8AC03F60-D963-45F5-93D5-9529DB862F6E}" type="pres">
      <dgm:prSet presAssocID="{D305D172-516E-45CB-B06B-66F607DBD07E}" presName="sibTrans" presStyleCnt="0"/>
      <dgm:spPr/>
    </dgm:pt>
    <dgm:pt modelId="{D309B68A-E46A-4D2B-8BDD-DB82E5027C4C}" type="pres">
      <dgm:prSet presAssocID="{B3C5FA02-DC9D-4616-89EF-6ABDFD74A57C}" presName="compNode" presStyleCnt="0"/>
      <dgm:spPr/>
    </dgm:pt>
    <dgm:pt modelId="{7E4D408D-9D8C-4369-A4DD-8DD3DAC6F9B8}" type="pres">
      <dgm:prSet presAssocID="{B3C5FA02-DC9D-4616-89EF-6ABDFD74A57C}" presName="bgRect" presStyleLbl="bgShp" presStyleIdx="1" presStyleCnt="3"/>
      <dgm:spPr/>
    </dgm:pt>
    <dgm:pt modelId="{3BFCBB41-400B-42A6-BCC2-6A5C9CFBA908}" type="pres">
      <dgm:prSet presAssocID="{B3C5FA02-DC9D-4616-89EF-6ABDFD74A5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7BAE8B-0460-4CA8-A2CD-F50010CE1EC1}" type="pres">
      <dgm:prSet presAssocID="{B3C5FA02-DC9D-4616-89EF-6ABDFD74A57C}" presName="spaceRect" presStyleCnt="0"/>
      <dgm:spPr/>
    </dgm:pt>
    <dgm:pt modelId="{9F9FF870-2D0E-49FE-A2B2-CE4ABB6D625D}" type="pres">
      <dgm:prSet presAssocID="{B3C5FA02-DC9D-4616-89EF-6ABDFD74A57C}" presName="parTx" presStyleLbl="revTx" presStyleIdx="1" presStyleCnt="3">
        <dgm:presLayoutVars>
          <dgm:chMax val="0"/>
          <dgm:chPref val="0"/>
        </dgm:presLayoutVars>
      </dgm:prSet>
      <dgm:spPr/>
    </dgm:pt>
    <dgm:pt modelId="{D767F5EC-3D88-4A28-BA94-4C509C891A0E}" type="pres">
      <dgm:prSet presAssocID="{5780B832-419B-4F7A-AD29-B1B8AE4BB650}" presName="sibTrans" presStyleCnt="0"/>
      <dgm:spPr/>
    </dgm:pt>
    <dgm:pt modelId="{353AB921-2FF5-40B6-8C09-DFE65DE15F68}" type="pres">
      <dgm:prSet presAssocID="{6776A3C8-FC30-4BA0-81A0-D9E34EFD1B20}" presName="compNode" presStyleCnt="0"/>
      <dgm:spPr/>
    </dgm:pt>
    <dgm:pt modelId="{D07DD488-FF92-42DB-8C4F-91D025860626}" type="pres">
      <dgm:prSet presAssocID="{6776A3C8-FC30-4BA0-81A0-D9E34EFD1B20}" presName="bgRect" presStyleLbl="bgShp" presStyleIdx="2" presStyleCnt="3"/>
      <dgm:spPr/>
    </dgm:pt>
    <dgm:pt modelId="{475DDD64-C8AD-4B84-A40E-C98E958C3AC9}" type="pres">
      <dgm:prSet presAssocID="{6776A3C8-FC30-4BA0-81A0-D9E34EFD1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0695166-513B-4A87-BDC0-EAD4EA269600}" type="pres">
      <dgm:prSet presAssocID="{6776A3C8-FC30-4BA0-81A0-D9E34EFD1B20}" presName="spaceRect" presStyleCnt="0"/>
      <dgm:spPr/>
    </dgm:pt>
    <dgm:pt modelId="{BC42AD15-D36D-4835-9592-4EF4525D7942}" type="pres">
      <dgm:prSet presAssocID="{6776A3C8-FC30-4BA0-81A0-D9E34EFD1B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12D204-2257-4E95-B99C-F324308AE8BA}" type="presOf" srcId="{C3012540-664C-4D42-B2B8-7A322D918A7C}" destId="{6D54E8B6-1C79-4CDD-8EB4-66EDDC581333}" srcOrd="0" destOrd="0" presId="urn:microsoft.com/office/officeart/2018/2/layout/IconVerticalSolidList"/>
    <dgm:cxn modelId="{E14FA263-850F-4154-AE77-D8A7DEB59E96}" type="presOf" srcId="{6776A3C8-FC30-4BA0-81A0-D9E34EFD1B20}" destId="{BC42AD15-D36D-4835-9592-4EF4525D7942}" srcOrd="0" destOrd="0" presId="urn:microsoft.com/office/officeart/2018/2/layout/IconVerticalSolidList"/>
    <dgm:cxn modelId="{BD6C0D58-F6AE-45E9-8E73-EB7556BFEE84}" type="presOf" srcId="{B3C5FA02-DC9D-4616-89EF-6ABDFD74A57C}" destId="{9F9FF870-2D0E-49FE-A2B2-CE4ABB6D625D}" srcOrd="0" destOrd="0" presId="urn:microsoft.com/office/officeart/2018/2/layout/IconVerticalSolidList"/>
    <dgm:cxn modelId="{70DA297C-27E2-4160-B129-C58D81171C45}" srcId="{81BF6E64-B427-453C-ABC9-59C6DCD2A8E7}" destId="{6776A3C8-FC30-4BA0-81A0-D9E34EFD1B20}" srcOrd="2" destOrd="0" parTransId="{D3247D75-6439-4065-A21D-6CBC23DE46BD}" sibTransId="{DD3FA411-516B-4485-A1F4-E3AC4E774A5E}"/>
    <dgm:cxn modelId="{0928CD89-0CEA-43F0-92A1-0467B7AD777A}" srcId="{81BF6E64-B427-453C-ABC9-59C6DCD2A8E7}" destId="{C3012540-664C-4D42-B2B8-7A322D918A7C}" srcOrd="0" destOrd="0" parTransId="{7D27F95D-DE2A-4E90-A029-745B2D4ABD63}" sibTransId="{D305D172-516E-45CB-B06B-66F607DBD07E}"/>
    <dgm:cxn modelId="{70C29ACA-679F-49E0-87CC-E4ED98A24109}" srcId="{81BF6E64-B427-453C-ABC9-59C6DCD2A8E7}" destId="{B3C5FA02-DC9D-4616-89EF-6ABDFD74A57C}" srcOrd="1" destOrd="0" parTransId="{FDBC35A3-70A2-4400-81C6-BD492D9309A4}" sibTransId="{5780B832-419B-4F7A-AD29-B1B8AE4BB650}"/>
    <dgm:cxn modelId="{DC8A8DE2-49E7-4EBF-A23F-522615BD5168}" type="presOf" srcId="{81BF6E64-B427-453C-ABC9-59C6DCD2A8E7}" destId="{87C6DE0C-92C8-48B8-A144-E048D7173C4E}" srcOrd="0" destOrd="0" presId="urn:microsoft.com/office/officeart/2018/2/layout/IconVerticalSolidList"/>
    <dgm:cxn modelId="{6E497F26-E659-49C5-B711-C5550652A24F}" type="presParOf" srcId="{87C6DE0C-92C8-48B8-A144-E048D7173C4E}" destId="{8B1ACB25-9B17-4413-8760-D3644C0C160A}" srcOrd="0" destOrd="0" presId="urn:microsoft.com/office/officeart/2018/2/layout/IconVerticalSolidList"/>
    <dgm:cxn modelId="{D8F65989-38EB-41F7-A1E7-74522183AD29}" type="presParOf" srcId="{8B1ACB25-9B17-4413-8760-D3644C0C160A}" destId="{67DE3029-8E78-4867-8646-07566B1FE652}" srcOrd="0" destOrd="0" presId="urn:microsoft.com/office/officeart/2018/2/layout/IconVerticalSolidList"/>
    <dgm:cxn modelId="{3FDE79D2-32CC-49C8-8801-4F8C34BD1D06}" type="presParOf" srcId="{8B1ACB25-9B17-4413-8760-D3644C0C160A}" destId="{003788E4-1436-4E62-98B1-932866D6217B}" srcOrd="1" destOrd="0" presId="urn:microsoft.com/office/officeart/2018/2/layout/IconVerticalSolidList"/>
    <dgm:cxn modelId="{BF3D7E11-6193-46ED-9757-4699A3BE1497}" type="presParOf" srcId="{8B1ACB25-9B17-4413-8760-D3644C0C160A}" destId="{73A2AB1C-1EE0-48F5-B9B1-66C7D99F9CC8}" srcOrd="2" destOrd="0" presId="urn:microsoft.com/office/officeart/2018/2/layout/IconVerticalSolidList"/>
    <dgm:cxn modelId="{507353E6-6278-4F60-8382-355D77888E65}" type="presParOf" srcId="{8B1ACB25-9B17-4413-8760-D3644C0C160A}" destId="{6D54E8B6-1C79-4CDD-8EB4-66EDDC581333}" srcOrd="3" destOrd="0" presId="urn:microsoft.com/office/officeart/2018/2/layout/IconVerticalSolidList"/>
    <dgm:cxn modelId="{E10F4F54-0543-4B98-B47A-337B9BB4D5FD}" type="presParOf" srcId="{87C6DE0C-92C8-48B8-A144-E048D7173C4E}" destId="{8AC03F60-D963-45F5-93D5-9529DB862F6E}" srcOrd="1" destOrd="0" presId="urn:microsoft.com/office/officeart/2018/2/layout/IconVerticalSolidList"/>
    <dgm:cxn modelId="{60344B71-7D6A-4989-9560-587610E3AB9E}" type="presParOf" srcId="{87C6DE0C-92C8-48B8-A144-E048D7173C4E}" destId="{D309B68A-E46A-4D2B-8BDD-DB82E5027C4C}" srcOrd="2" destOrd="0" presId="urn:microsoft.com/office/officeart/2018/2/layout/IconVerticalSolidList"/>
    <dgm:cxn modelId="{B6EC91D7-8E1A-455F-B281-99B23F7C6930}" type="presParOf" srcId="{D309B68A-E46A-4D2B-8BDD-DB82E5027C4C}" destId="{7E4D408D-9D8C-4369-A4DD-8DD3DAC6F9B8}" srcOrd="0" destOrd="0" presId="urn:microsoft.com/office/officeart/2018/2/layout/IconVerticalSolidList"/>
    <dgm:cxn modelId="{F59A4490-573D-4D54-BD62-81B937C34462}" type="presParOf" srcId="{D309B68A-E46A-4D2B-8BDD-DB82E5027C4C}" destId="{3BFCBB41-400B-42A6-BCC2-6A5C9CFBA908}" srcOrd="1" destOrd="0" presId="urn:microsoft.com/office/officeart/2018/2/layout/IconVerticalSolidList"/>
    <dgm:cxn modelId="{144F3D31-6A80-4600-990A-A015BC6FC670}" type="presParOf" srcId="{D309B68A-E46A-4D2B-8BDD-DB82E5027C4C}" destId="{907BAE8B-0460-4CA8-A2CD-F50010CE1EC1}" srcOrd="2" destOrd="0" presId="urn:microsoft.com/office/officeart/2018/2/layout/IconVerticalSolidList"/>
    <dgm:cxn modelId="{93213502-2A47-4F2E-B49E-6D8CF938F724}" type="presParOf" srcId="{D309B68A-E46A-4D2B-8BDD-DB82E5027C4C}" destId="{9F9FF870-2D0E-49FE-A2B2-CE4ABB6D625D}" srcOrd="3" destOrd="0" presId="urn:microsoft.com/office/officeart/2018/2/layout/IconVerticalSolidList"/>
    <dgm:cxn modelId="{6B947018-4B28-47E7-AF86-BB34241AB495}" type="presParOf" srcId="{87C6DE0C-92C8-48B8-A144-E048D7173C4E}" destId="{D767F5EC-3D88-4A28-BA94-4C509C891A0E}" srcOrd="3" destOrd="0" presId="urn:microsoft.com/office/officeart/2018/2/layout/IconVerticalSolidList"/>
    <dgm:cxn modelId="{5E68C534-DA7C-434F-84B0-4968A68436B7}" type="presParOf" srcId="{87C6DE0C-92C8-48B8-A144-E048D7173C4E}" destId="{353AB921-2FF5-40B6-8C09-DFE65DE15F68}" srcOrd="4" destOrd="0" presId="urn:microsoft.com/office/officeart/2018/2/layout/IconVerticalSolidList"/>
    <dgm:cxn modelId="{A5C94536-EFB7-4A3F-99B6-75E5D436C309}" type="presParOf" srcId="{353AB921-2FF5-40B6-8C09-DFE65DE15F68}" destId="{D07DD488-FF92-42DB-8C4F-91D025860626}" srcOrd="0" destOrd="0" presId="urn:microsoft.com/office/officeart/2018/2/layout/IconVerticalSolidList"/>
    <dgm:cxn modelId="{365B9958-082D-4BCA-B280-BF57B40958EF}" type="presParOf" srcId="{353AB921-2FF5-40B6-8C09-DFE65DE15F68}" destId="{475DDD64-C8AD-4B84-A40E-C98E958C3AC9}" srcOrd="1" destOrd="0" presId="urn:microsoft.com/office/officeart/2018/2/layout/IconVerticalSolidList"/>
    <dgm:cxn modelId="{87D7D123-A9E5-46F6-8818-7F26E2C3EDF8}" type="presParOf" srcId="{353AB921-2FF5-40B6-8C09-DFE65DE15F68}" destId="{B0695166-513B-4A87-BDC0-EAD4EA269600}" srcOrd="2" destOrd="0" presId="urn:microsoft.com/office/officeart/2018/2/layout/IconVerticalSolidList"/>
    <dgm:cxn modelId="{3718B27D-0399-464C-956B-A4BE701F4F30}" type="presParOf" srcId="{353AB921-2FF5-40B6-8C09-DFE65DE15F68}" destId="{BC42AD15-D36D-4835-9592-4EF4525D79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D8AB3-60BA-4B5B-9D0B-C099D846CA7F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F7290-182D-492F-9CFD-D0E4A5F9BDBA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699A3-8543-425A-AB79-36A0E2BF10FE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 a quiz-based web application to educate students upon their core subject offered at university.</a:t>
          </a:r>
          <a:br>
            <a:rPr lang="en-US" sz="1800" kern="1200" dirty="0"/>
          </a:br>
          <a:endParaRPr lang="en-US" sz="1800" kern="1200" dirty="0"/>
        </a:p>
      </dsp:txBody>
      <dsp:txXfrm>
        <a:off x="1625711" y="601"/>
        <a:ext cx="3981338" cy="1407541"/>
      </dsp:txXfrm>
    </dsp:sp>
    <dsp:sp modelId="{0B1AC164-DED9-4D03-8962-E2CF82917B18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33929-888F-4D4E-8244-5CBB58686F6E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12BE2-3E17-403B-AFFD-173C00B825B6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/>
            </a:rPr>
            <a:t>Multi-level</a:t>
          </a:r>
          <a:r>
            <a:rPr lang="en-US" sz="1800" kern="1200" dirty="0"/>
            <a:t> MCQS with gamification features.</a:t>
          </a:r>
        </a:p>
      </dsp:txBody>
      <dsp:txXfrm>
        <a:off x="1625711" y="1760029"/>
        <a:ext cx="3981338" cy="1407541"/>
      </dsp:txXfrm>
    </dsp:sp>
    <dsp:sp modelId="{9F55E7EA-22A4-4986-817B-DD98805681E5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AF4DD-F6B6-4D3A-9CEC-F75B9ECC6D7B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6C2FD-A080-4277-A950-EE9BB1542DBD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ill Sans MT" panose="020B0502020104020203"/>
            </a:rPr>
            <a:t>Supervised class</a:t>
          </a:r>
          <a:r>
            <a:rPr lang="en-US" sz="1800" kern="1200" dirty="0"/>
            <a:t> environment.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AA60C-199D-45F3-99B5-F350106098D8}">
      <dsp:nvSpPr>
        <dsp:cNvPr id="0" name=""/>
        <dsp:cNvSpPr/>
      </dsp:nvSpPr>
      <dsp:spPr>
        <a:xfrm>
          <a:off x="0" y="450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D2427-C039-4DA4-ABCB-BDF00BF8058A}">
      <dsp:nvSpPr>
        <dsp:cNvPr id="0" name=""/>
        <dsp:cNvSpPr/>
      </dsp:nvSpPr>
      <dsp:spPr>
        <a:xfrm>
          <a:off x="187761" y="140108"/>
          <a:ext cx="341384" cy="341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E3C14-E6BE-42A5-BEFB-8FA6B4D2EB17}">
      <dsp:nvSpPr>
        <dsp:cNvPr id="0" name=""/>
        <dsp:cNvSpPr/>
      </dsp:nvSpPr>
      <dsp:spPr>
        <a:xfrm>
          <a:off x="716908" y="450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Personalized Quiz</a:t>
          </a:r>
        </a:p>
      </dsp:txBody>
      <dsp:txXfrm>
        <a:off x="716908" y="450"/>
        <a:ext cx="5434654" cy="620699"/>
      </dsp:txXfrm>
    </dsp:sp>
    <dsp:sp modelId="{87BE4B9B-5A6A-4FD1-84DB-F5E5C01FA020}">
      <dsp:nvSpPr>
        <dsp:cNvPr id="0" name=""/>
        <dsp:cNvSpPr/>
      </dsp:nvSpPr>
      <dsp:spPr>
        <a:xfrm>
          <a:off x="0" y="776325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ABDF8-1E64-4BC1-BCF6-DBA20DDBEB1D}">
      <dsp:nvSpPr>
        <dsp:cNvPr id="0" name=""/>
        <dsp:cNvSpPr/>
      </dsp:nvSpPr>
      <dsp:spPr>
        <a:xfrm>
          <a:off x="187761" y="915983"/>
          <a:ext cx="341384" cy="341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9C19D-9836-419B-A7C6-FB9ECE4CB6E5}">
      <dsp:nvSpPr>
        <dsp:cNvPr id="0" name=""/>
        <dsp:cNvSpPr/>
      </dsp:nvSpPr>
      <dsp:spPr>
        <a:xfrm>
          <a:off x="716908" y="776325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Gamified Scoring system</a:t>
          </a:r>
        </a:p>
      </dsp:txBody>
      <dsp:txXfrm>
        <a:off x="716908" y="776325"/>
        <a:ext cx="5434654" cy="620699"/>
      </dsp:txXfrm>
    </dsp:sp>
    <dsp:sp modelId="{47E68604-4A53-4151-829F-2F14DC7749B2}">
      <dsp:nvSpPr>
        <dsp:cNvPr id="0" name=""/>
        <dsp:cNvSpPr/>
      </dsp:nvSpPr>
      <dsp:spPr>
        <a:xfrm>
          <a:off x="0" y="1552200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4E68E-581D-4A78-A392-759DAD954B87}">
      <dsp:nvSpPr>
        <dsp:cNvPr id="0" name=""/>
        <dsp:cNvSpPr/>
      </dsp:nvSpPr>
      <dsp:spPr>
        <a:xfrm>
          <a:off x="187761" y="1691857"/>
          <a:ext cx="341384" cy="341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B41D6-23E1-437C-B1DA-568BED5FA6B1}">
      <dsp:nvSpPr>
        <dsp:cNvPr id="0" name=""/>
        <dsp:cNvSpPr/>
      </dsp:nvSpPr>
      <dsp:spPr>
        <a:xfrm>
          <a:off x="716908" y="1552200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Discussion Forum</a:t>
          </a:r>
        </a:p>
      </dsp:txBody>
      <dsp:txXfrm>
        <a:off x="716908" y="1552200"/>
        <a:ext cx="5434654" cy="620699"/>
      </dsp:txXfrm>
    </dsp:sp>
    <dsp:sp modelId="{C203B8AA-97DB-4B57-B283-6AECA31C9F8F}">
      <dsp:nvSpPr>
        <dsp:cNvPr id="0" name=""/>
        <dsp:cNvSpPr/>
      </dsp:nvSpPr>
      <dsp:spPr>
        <a:xfrm>
          <a:off x="0" y="2328075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ECCC8-D82D-445B-A02E-396C0666B244}">
      <dsp:nvSpPr>
        <dsp:cNvPr id="0" name=""/>
        <dsp:cNvSpPr/>
      </dsp:nvSpPr>
      <dsp:spPr>
        <a:xfrm>
          <a:off x="187761" y="2467732"/>
          <a:ext cx="341384" cy="341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C98B6-F43A-4C6A-96EE-202CC3C9D3C8}">
      <dsp:nvSpPr>
        <dsp:cNvPr id="0" name=""/>
        <dsp:cNvSpPr/>
      </dsp:nvSpPr>
      <dsp:spPr>
        <a:xfrm>
          <a:off x="716908" y="2328075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Badges as awards</a:t>
          </a:r>
        </a:p>
      </dsp:txBody>
      <dsp:txXfrm>
        <a:off x="716908" y="2328075"/>
        <a:ext cx="5434654" cy="620699"/>
      </dsp:txXfrm>
    </dsp:sp>
    <dsp:sp modelId="{A5751CF7-F295-42B5-A2D5-204DE3B5C1CD}">
      <dsp:nvSpPr>
        <dsp:cNvPr id="0" name=""/>
        <dsp:cNvSpPr/>
      </dsp:nvSpPr>
      <dsp:spPr>
        <a:xfrm>
          <a:off x="0" y="3103949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69EC1-00E3-46B5-AFE7-722F3BC22395}">
      <dsp:nvSpPr>
        <dsp:cNvPr id="0" name=""/>
        <dsp:cNvSpPr/>
      </dsp:nvSpPr>
      <dsp:spPr>
        <a:xfrm>
          <a:off x="187761" y="3243607"/>
          <a:ext cx="341384" cy="341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06700-52F7-4FEF-BE95-5C3EE81BEC23}">
      <dsp:nvSpPr>
        <dsp:cNvPr id="0" name=""/>
        <dsp:cNvSpPr/>
      </dsp:nvSpPr>
      <dsp:spPr>
        <a:xfrm>
          <a:off x="716908" y="3103949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Leaderboard</a:t>
          </a:r>
        </a:p>
      </dsp:txBody>
      <dsp:txXfrm>
        <a:off x="716908" y="3103949"/>
        <a:ext cx="5434654" cy="620699"/>
      </dsp:txXfrm>
    </dsp:sp>
    <dsp:sp modelId="{190549C5-83FC-4CFA-96CF-E4EF7BAD615B}">
      <dsp:nvSpPr>
        <dsp:cNvPr id="0" name=""/>
        <dsp:cNvSpPr/>
      </dsp:nvSpPr>
      <dsp:spPr>
        <a:xfrm>
          <a:off x="0" y="3879824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FBD96-5493-4FAC-9869-EE658BDE2350}">
      <dsp:nvSpPr>
        <dsp:cNvPr id="0" name=""/>
        <dsp:cNvSpPr/>
      </dsp:nvSpPr>
      <dsp:spPr>
        <a:xfrm>
          <a:off x="187761" y="4019482"/>
          <a:ext cx="341384" cy="341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06FEC-FBFE-4B77-A792-4239F3A9DB24}">
      <dsp:nvSpPr>
        <dsp:cNvPr id="0" name=""/>
        <dsp:cNvSpPr/>
      </dsp:nvSpPr>
      <dsp:spPr>
        <a:xfrm>
          <a:off x="716908" y="3879824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Feedback System</a:t>
          </a:r>
        </a:p>
      </dsp:txBody>
      <dsp:txXfrm>
        <a:off x="716908" y="3879824"/>
        <a:ext cx="5434654" cy="620699"/>
      </dsp:txXfrm>
    </dsp:sp>
    <dsp:sp modelId="{4379B53B-4084-4B21-8EAE-07B293D66F7C}">
      <dsp:nvSpPr>
        <dsp:cNvPr id="0" name=""/>
        <dsp:cNvSpPr/>
      </dsp:nvSpPr>
      <dsp:spPr>
        <a:xfrm>
          <a:off x="0" y="4655699"/>
          <a:ext cx="615156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5F981-830D-4EDE-9504-4438A722499F}">
      <dsp:nvSpPr>
        <dsp:cNvPr id="0" name=""/>
        <dsp:cNvSpPr/>
      </dsp:nvSpPr>
      <dsp:spPr>
        <a:xfrm>
          <a:off x="187761" y="4795356"/>
          <a:ext cx="341384" cy="3413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6C08-1CD5-45BB-8D5B-0B054692616D}">
      <dsp:nvSpPr>
        <dsp:cNvPr id="0" name=""/>
        <dsp:cNvSpPr/>
      </dsp:nvSpPr>
      <dsp:spPr>
        <a:xfrm>
          <a:off x="716908" y="4655699"/>
          <a:ext cx="5434654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Challenge a Friend </a:t>
          </a:r>
        </a:p>
      </dsp:txBody>
      <dsp:txXfrm>
        <a:off x="716908" y="4655699"/>
        <a:ext cx="5434654" cy="62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E3029-8E78-4867-8646-07566B1FE652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788E4-1436-4E62-98B1-932866D6217B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4E8B6-1C79-4CDD-8EB4-66EDDC58133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>
              <a:latin typeface="Gill Sans MT" panose="020B0502020104020203"/>
            </a:rPr>
            <a:t>Upgrading scope</a:t>
          </a:r>
          <a:r>
            <a:rPr lang="en-IE" sz="1800" kern="1200"/>
            <a:t> </a:t>
          </a:r>
          <a:r>
            <a:rPr lang="en-IE" sz="1800" kern="1200">
              <a:latin typeface="Gill Sans MT" panose="020B0502020104020203"/>
            </a:rPr>
            <a:t>of project.</a:t>
          </a:r>
          <a:endParaRPr lang="en-US" sz="1800" kern="1200">
            <a:latin typeface="Gill Sans MT" panose="020B0502020104020203"/>
          </a:endParaRPr>
        </a:p>
      </dsp:txBody>
      <dsp:txXfrm>
        <a:off x="1625711" y="601"/>
        <a:ext cx="3981338" cy="1407541"/>
      </dsp:txXfrm>
    </dsp:sp>
    <dsp:sp modelId="{7E4D408D-9D8C-4369-A4DD-8DD3DAC6F9B8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CBB41-400B-42A6-BCC2-6A5C9CFBA908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FF870-2D0E-49FE-A2B2-CE4ABB6D625D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>
              <a:latin typeface="Gill Sans MT" panose="020B0502020104020203"/>
            </a:rPr>
            <a:t> </a:t>
          </a:r>
          <a:r>
            <a:rPr lang="en-IE" sz="1800" kern="1200"/>
            <a:t>More gamification features can be added like goals to meet in a week, creating student avatars and catchy name </a:t>
          </a:r>
          <a:endParaRPr lang="en-US" sz="1800" kern="1200">
            <a:latin typeface="Gill Sans MT" panose="020B0502020104020203"/>
          </a:endParaRPr>
        </a:p>
      </dsp:txBody>
      <dsp:txXfrm>
        <a:off x="1625711" y="1760029"/>
        <a:ext cx="3981338" cy="1407541"/>
      </dsp:txXfrm>
    </dsp:sp>
    <dsp:sp modelId="{D07DD488-FF92-42DB-8C4F-91D025860626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DDD64-C8AD-4B84-A40E-C98E958C3AC9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2AD15-D36D-4835-9592-4EF4525D7942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Furthermore we can collaborate our tool with google classroom and other google tools for students.</a:t>
          </a:r>
          <a:endParaRPr lang="en-US" sz="1800" kern="1200"/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6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2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F38470-0BC8-4529-BBD1-3A9B87410F85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B3CAF16-8010-41D1-BBFA-59D406C7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citation.cfm?id=2554956" TargetMode="External"/><Relationship Id="rId3" Type="http://schemas.openxmlformats.org/officeDocument/2006/relationships/hyperlink" Target="https://en.wikipedia.org/wiki/Personalized_learning" TargetMode="External"/><Relationship Id="rId7" Type="http://schemas.openxmlformats.org/officeDocument/2006/relationships/hyperlink" Target="http://softwaretestingfundamentals.com/unit-testing/" TargetMode="External"/><Relationship Id="rId2" Type="http://schemas.openxmlformats.org/officeDocument/2006/relationships/hyperlink" Target="https://en.wikipedia.org/wiki/Gam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hoot.com/" TargetMode="External"/><Relationship Id="rId11" Type="http://schemas.openxmlformats.org/officeDocument/2006/relationships/hyperlink" Target="https://elucidlearning.co/11-must-have-gamification-features-to-train-new-age-workforce/" TargetMode="External"/><Relationship Id="rId5" Type="http://schemas.openxmlformats.org/officeDocument/2006/relationships/hyperlink" Target="https://quizizz.com/" TargetMode="External"/><Relationship Id="rId10" Type="http://schemas.openxmlformats.org/officeDocument/2006/relationships/hyperlink" Target="https://books.google.com.pk/books?hl=en&amp;lr=&amp;id=IedEBQAAQBAJ&amp;oi=fnd&amp;pg=PA50&amp;dq=gamification+in+education&amp;ots=bF-k2S-m02&amp;sig=SxHJHDLRe7iJYl9JhXzDyCbK4CY&amp;redir_esc=y#v=onepage&amp;q=gamification%20in%20education&amp;f=false" TargetMode="External"/><Relationship Id="rId4" Type="http://schemas.openxmlformats.org/officeDocument/2006/relationships/hyperlink" Target="https://www.duolingo.com/" TargetMode="External"/><Relationship Id="rId9" Type="http://schemas.openxmlformats.org/officeDocument/2006/relationships/hyperlink" Target="https://www.researchgate.net/institution/Carnegie_Mellon_University/department/Human-Computer_Interaction_Institute/publications?nav=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0E07-12B7-4E86-AF3E-9E32C49C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219" y="528865"/>
            <a:ext cx="8775940" cy="1013317"/>
          </a:xfrm>
        </p:spPr>
        <p:txBody>
          <a:bodyPr/>
          <a:lstStyle/>
          <a:p>
            <a:r>
              <a:rPr lang="en-US" dirty="0"/>
              <a:t>Brain Buster (Quiz game)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2CDD-C20E-4F5D-99CC-BEB67A4B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250831"/>
            <a:ext cx="6801612" cy="41645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SUPERVISOR:</a:t>
            </a:r>
          </a:p>
          <a:p>
            <a:r>
              <a:rPr lang="en-US" dirty="0">
                <a:solidFill>
                  <a:schemeClr val="tx1"/>
                </a:solidFill>
              </a:rPr>
              <a:t>MA’AM MAMOONA TASADDUQ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TEAM MEMBERS:</a:t>
            </a:r>
          </a:p>
          <a:p>
            <a:r>
              <a:rPr lang="en-US" dirty="0">
                <a:solidFill>
                  <a:schemeClr val="tx1"/>
                </a:solidFill>
              </a:rPr>
              <a:t>SOHAIB AHMAD (FA16-BCS-101)</a:t>
            </a:r>
          </a:p>
          <a:p>
            <a:r>
              <a:rPr lang="en-US" dirty="0">
                <a:solidFill>
                  <a:schemeClr val="tx1"/>
                </a:solidFill>
              </a:rPr>
              <a:t>MUHAMMAD RIZWAN (FA16-BCS-249)</a:t>
            </a:r>
          </a:p>
          <a:p>
            <a:r>
              <a:rPr lang="en-US" dirty="0">
                <a:solidFill>
                  <a:schemeClr val="tx1"/>
                </a:solidFill>
              </a:rPr>
              <a:t>ALI AHMAD (FA16-BCS-291) </a:t>
            </a:r>
          </a:p>
        </p:txBody>
      </p:sp>
    </p:spTree>
    <p:extLst>
      <p:ext uri="{BB962C8B-B14F-4D97-AF65-F5344CB8AC3E}">
        <p14:creationId xmlns:p14="http://schemas.microsoft.com/office/powerpoint/2010/main" val="236199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C74A1-D6AB-4763-A07E-7860460B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9"/>
          <a:stretch/>
        </p:blipFill>
        <p:spPr>
          <a:xfrm>
            <a:off x="-182" y="440523"/>
            <a:ext cx="12523043" cy="64110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B24FB-82BC-47A1-A7D8-5EA47A0A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929" y="92657"/>
            <a:ext cx="4537955" cy="57049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0140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1F56A-84CD-420C-82AF-8ABAD36C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" y="1248450"/>
            <a:ext cx="12422866" cy="56158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FA912-C781-40BC-96CF-23CCF31F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702" y="410685"/>
            <a:ext cx="3862219" cy="65675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6670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F3BC-37EB-4D0D-8051-F3FDB439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74" y="244415"/>
            <a:ext cx="4221653" cy="556117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A37CC-8398-43A7-A299-79B735B14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10" y="927887"/>
            <a:ext cx="9100667" cy="5931043"/>
          </a:xfrm>
        </p:spPr>
      </p:pic>
    </p:spTree>
    <p:extLst>
      <p:ext uri="{BB962C8B-B14F-4D97-AF65-F5344CB8AC3E}">
        <p14:creationId xmlns:p14="http://schemas.microsoft.com/office/powerpoint/2010/main" val="337601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CDF0-1036-4F22-ACBB-BC53A3C4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59" y="333175"/>
            <a:ext cx="3186483" cy="541739"/>
          </a:xfrm>
        </p:spPr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380845-D7E0-44CD-9DFE-8CCE59E18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19" y="1001523"/>
            <a:ext cx="8067161" cy="36483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A6B57-CBA5-4EB8-ADF3-AC4DF9E1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19" y="4649874"/>
            <a:ext cx="8067161" cy="1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5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CAB19-BCF0-46FE-8CBC-8380CB594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" y="3775"/>
            <a:ext cx="12186057" cy="68488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93584-8BDC-44E2-9E53-3273DBFB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23" y="264194"/>
            <a:ext cx="4437313" cy="814910"/>
          </a:xfrm>
        </p:spPr>
        <p:txBody>
          <a:bodyPr>
            <a:normAutofit fontScale="90000"/>
          </a:bodyPr>
          <a:lstStyle/>
          <a:p>
            <a:r>
              <a:rPr lang="en-US" dirty="0"/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10623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A1561-3CB9-43B6-9913-B5614D085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073" y="7369"/>
            <a:ext cx="13554937" cy="68544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82" y="778257"/>
            <a:ext cx="2428836" cy="481583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00364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40215-1B81-4E62-AA82-F30310267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" y="-88308"/>
            <a:ext cx="12768155" cy="70325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66" y="76259"/>
            <a:ext cx="1878144" cy="656758"/>
          </a:xfrm>
        </p:spPr>
        <p:txBody>
          <a:bodyPr>
            <a:normAutofit fontScale="90000"/>
          </a:bodyPr>
          <a:lstStyle/>
          <a:p>
            <a:r>
              <a:rPr lang="en-US" dirty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344883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630EC-2926-4E41-95CB-83CEE8CD9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499"/>
            <a:ext cx="12192000" cy="62865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B9FC0-F62D-4566-853B-2A6469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968" y="162052"/>
            <a:ext cx="4830064" cy="681228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Student: dashboard</a:t>
            </a:r>
          </a:p>
        </p:txBody>
      </p:sp>
    </p:spTree>
    <p:extLst>
      <p:ext uri="{BB962C8B-B14F-4D97-AF65-F5344CB8AC3E}">
        <p14:creationId xmlns:p14="http://schemas.microsoft.com/office/powerpoint/2010/main" val="131803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630EC-2926-4E41-95CB-83CEE8CD9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0550"/>
            <a:ext cx="12192000" cy="62483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B9FC0-F62D-4566-853B-2A6469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968" y="162052"/>
            <a:ext cx="4830064" cy="681228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Student: courses</a:t>
            </a:r>
          </a:p>
        </p:txBody>
      </p:sp>
    </p:spTree>
    <p:extLst>
      <p:ext uri="{BB962C8B-B14F-4D97-AF65-F5344CB8AC3E}">
        <p14:creationId xmlns:p14="http://schemas.microsoft.com/office/powerpoint/2010/main" val="391705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93153-E885-4748-81B9-D37E3A2B5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" y="973591"/>
            <a:ext cx="12188365" cy="58828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62" y="197414"/>
            <a:ext cx="5402475" cy="534106"/>
          </a:xfrm>
        </p:spPr>
        <p:txBody>
          <a:bodyPr>
            <a:normAutofit fontScale="90000"/>
          </a:bodyPr>
          <a:lstStyle/>
          <a:p>
            <a:r>
              <a:rPr lang="en-US" dirty="0"/>
              <a:t>Admin: add new question</a:t>
            </a:r>
          </a:p>
        </p:txBody>
      </p:sp>
    </p:spTree>
    <p:extLst>
      <p:ext uri="{BB962C8B-B14F-4D97-AF65-F5344CB8AC3E}">
        <p14:creationId xmlns:p14="http://schemas.microsoft.com/office/powerpoint/2010/main" val="37976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0584-3906-48C9-8A35-989C5640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184" y="3054914"/>
            <a:ext cx="3363974" cy="748172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4220A2F-002D-464A-AC41-01184B4AF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4125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23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36978-FC4D-4139-9AF4-5EF4D808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" y="858573"/>
            <a:ext cx="12187267" cy="59994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469" y="187253"/>
            <a:ext cx="4867062" cy="473147"/>
          </a:xfrm>
        </p:spPr>
        <p:txBody>
          <a:bodyPr>
            <a:normAutofit fontScale="90000"/>
          </a:bodyPr>
          <a:lstStyle/>
          <a:p>
            <a:r>
              <a:rPr lang="en-US" dirty="0"/>
              <a:t>Admin: edit question</a:t>
            </a:r>
          </a:p>
        </p:txBody>
      </p:sp>
    </p:spTree>
    <p:extLst>
      <p:ext uri="{BB962C8B-B14F-4D97-AF65-F5344CB8AC3E}">
        <p14:creationId xmlns:p14="http://schemas.microsoft.com/office/powerpoint/2010/main" val="209841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8E07F-954C-4095-95B6-63A59ABF6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" y="915772"/>
            <a:ext cx="12195643" cy="59363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113" y="182076"/>
            <a:ext cx="4933773" cy="559604"/>
          </a:xfrm>
        </p:spPr>
        <p:txBody>
          <a:bodyPr>
            <a:normAutofit fontScale="90000"/>
          </a:bodyPr>
          <a:lstStyle/>
          <a:p>
            <a:r>
              <a:rPr lang="en-US" dirty="0"/>
              <a:t>Admin: question display</a:t>
            </a:r>
          </a:p>
        </p:txBody>
      </p:sp>
    </p:spTree>
    <p:extLst>
      <p:ext uri="{BB962C8B-B14F-4D97-AF65-F5344CB8AC3E}">
        <p14:creationId xmlns:p14="http://schemas.microsoft.com/office/powerpoint/2010/main" val="266813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41285-578D-4B00-9842-CD08D604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110544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32" y="4556829"/>
            <a:ext cx="5842958" cy="73280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Instructor: add course</a:t>
            </a:r>
          </a:p>
        </p:txBody>
      </p:sp>
    </p:spTree>
    <p:extLst>
      <p:ext uri="{BB962C8B-B14F-4D97-AF65-F5344CB8AC3E}">
        <p14:creationId xmlns:p14="http://schemas.microsoft.com/office/powerpoint/2010/main" val="365241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21F1D-038D-4473-9957-67F29153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0" y="-6903"/>
            <a:ext cx="12276486" cy="58460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219" y="4599961"/>
            <a:ext cx="5699185" cy="73280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Instructor: add stage</a:t>
            </a:r>
          </a:p>
        </p:txBody>
      </p:sp>
    </p:spTree>
    <p:extLst>
      <p:ext uri="{BB962C8B-B14F-4D97-AF65-F5344CB8AC3E}">
        <p14:creationId xmlns:p14="http://schemas.microsoft.com/office/powerpoint/2010/main" val="390312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1738C-BC8A-4991-9DFB-0E4FDC64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" y="5489"/>
            <a:ext cx="12178743" cy="58356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38" y="4528074"/>
            <a:ext cx="6993148" cy="77593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Instructor: course details</a:t>
            </a:r>
          </a:p>
        </p:txBody>
      </p:sp>
    </p:spTree>
    <p:extLst>
      <p:ext uri="{BB962C8B-B14F-4D97-AF65-F5344CB8AC3E}">
        <p14:creationId xmlns:p14="http://schemas.microsoft.com/office/powerpoint/2010/main" val="169740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92EC-8EDC-46E3-9A4A-CAA6EC32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457" y="277543"/>
            <a:ext cx="6852710" cy="512985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Instructor: manage 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B6591-93CF-4C8A-B209-91A127AC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" y="1002345"/>
            <a:ext cx="12199202" cy="5855655"/>
          </a:xfrm>
        </p:spPr>
      </p:pic>
    </p:spTree>
    <p:extLst>
      <p:ext uri="{BB962C8B-B14F-4D97-AF65-F5344CB8AC3E}">
        <p14:creationId xmlns:p14="http://schemas.microsoft.com/office/powerpoint/2010/main" val="390089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B2A4-CFBA-400A-876C-6C58A2C7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E051-99B7-4355-8D46-E16F20F3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760" y="1251712"/>
            <a:ext cx="4815840" cy="5248656"/>
          </a:xfrm>
        </p:spPr>
        <p:txBody>
          <a:bodyPr>
            <a:normAutofit/>
          </a:bodyPr>
          <a:lstStyle/>
          <a:p>
            <a:r>
              <a:rPr lang="en-US" dirty="0"/>
              <a:t>Our aim to build an online tool to learn core subjects offered at university.</a:t>
            </a:r>
          </a:p>
          <a:p>
            <a:r>
              <a:rPr lang="en-US" dirty="0"/>
              <a:t>Adopted strategy of Gamification and Personalized Learning.</a:t>
            </a:r>
          </a:p>
          <a:p>
            <a:r>
              <a:rPr lang="en-US" dirty="0"/>
              <a:t>Some existing technologies are also available but having limitations.</a:t>
            </a:r>
          </a:p>
          <a:p>
            <a:r>
              <a:rPr lang="en-US" dirty="0"/>
              <a:t>With exciting features our tool motivates students in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1852557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F74067-068B-4249-96DB-AB543335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3608890" cy="704087"/>
          </a:xfrm>
        </p:spPr>
        <p:txBody>
          <a:bodyPr/>
          <a:lstStyle/>
          <a:p>
            <a:r>
              <a:rPr lang="en-US" dirty="0"/>
              <a:t>Completed Tasks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AABB-C2F9-4C09-BD99-163CC74D5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Detailed review of existing technology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Categorized Dataset</a:t>
            </a:r>
          </a:p>
          <a:p>
            <a:r>
              <a:rPr lang="en-US" dirty="0"/>
              <a:t>Personalized Quiz</a:t>
            </a:r>
          </a:p>
          <a:p>
            <a:r>
              <a:rPr lang="en-US" dirty="0"/>
              <a:t>Gamified Scoring System</a:t>
            </a:r>
          </a:p>
          <a:p>
            <a:r>
              <a:rPr lang="en-US" dirty="0"/>
              <a:t>Leaderboard</a:t>
            </a:r>
          </a:p>
          <a:p>
            <a:r>
              <a:rPr lang="en-US" dirty="0"/>
              <a:t>Feedback System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F1A2-EB7F-4EF0-AB8E-BFD8DFBF16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Discussion Board</a:t>
            </a:r>
          </a:p>
          <a:p>
            <a:r>
              <a:rPr lang="en-US" dirty="0"/>
              <a:t>Challenge a Friend</a:t>
            </a:r>
          </a:p>
          <a:p>
            <a:r>
              <a:rPr lang="en-US" dirty="0"/>
              <a:t>Assigning Badges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B1553-6A49-4CCE-AD65-674F66C3B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2544965" cy="704087"/>
          </a:xfrm>
        </p:spPr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4589F-B5C2-40CD-A13E-1546690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928" y="935937"/>
            <a:ext cx="5673766" cy="699890"/>
          </a:xfrm>
        </p:spPr>
        <p:txBody>
          <a:bodyPr>
            <a:normAutofit fontScale="90000"/>
          </a:bodyPr>
          <a:lstStyle/>
          <a:p>
            <a:r>
              <a:rPr lang="en-US" dirty="0"/>
              <a:t>Brain buster quiz game</a:t>
            </a:r>
          </a:p>
        </p:txBody>
      </p:sp>
    </p:spTree>
    <p:extLst>
      <p:ext uri="{BB962C8B-B14F-4D97-AF65-F5344CB8AC3E}">
        <p14:creationId xmlns:p14="http://schemas.microsoft.com/office/powerpoint/2010/main" val="139835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B036-70D4-411F-8C3F-A69E4B58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82" y="3112424"/>
            <a:ext cx="3105182" cy="633153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FD0B8F-F02D-4B98-B573-318B53C3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6720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1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464EF-0120-46BD-888D-CA921011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627" y="769343"/>
            <a:ext cx="3258370" cy="599249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11D5-4BC9-4C1D-9D04-A72FAD1C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2"/>
              </a:rPr>
              <a:t>https://en.wikipedia.org/wiki/Gamification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3"/>
              </a:rPr>
              <a:t>https://en.wikipedia.org/wiki/Personalized_learning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4"/>
              </a:rPr>
              <a:t>https://www.duolingo.com/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5"/>
              </a:rPr>
              <a:t>https://quizizz.com/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6"/>
              </a:rPr>
              <a:t>https://kahoot.com/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7"/>
              </a:rPr>
              <a:t>http://softwaretestingfundamentals.com/unit-testing/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8"/>
              </a:rPr>
              <a:t>https://dl.acm.org/citation.cfm?id=2554956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9"/>
              </a:rPr>
              <a:t>https://www.researchgate.net/institution/Carnegie_Mellon_University/department/Human-Computer_Interaction_Institute/publications?nav=overview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10"/>
              </a:rPr>
              <a:t>https://books.google.com.pk/books?hl=en&amp;lr=&amp;id=IedEBQAAQBAJ&amp;oi=fnd&amp;pg=PA50&amp;dq=gamification+in+education&amp;ots=bF-k2S-m02&amp;sig=SxHJHDLRe7iJYl9JhXzDyCbK4CY&amp;redir_esc=y#v=onepage&amp;q=gamification%20in%20education&amp;f=false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IE" sz="1000" u="sng">
                <a:solidFill>
                  <a:srgbClr val="404040"/>
                </a:solidFill>
                <a:hlinkClick r:id="rId11"/>
              </a:rPr>
              <a:t>https://elucidlearning.co/11-must-have-gamification-features-to-train-new-age-workforce/</a:t>
            </a:r>
            <a:endParaRPr lang="en-US" sz="10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6DC-2FE5-4E26-82CA-E62E1272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Importance and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550-A9FD-4AA0-A1F8-94FC52EE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71" y="1024754"/>
            <a:ext cx="7096143" cy="522240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 such personalized tool was present for teaching important subjects for university students via gamification.</a:t>
            </a:r>
          </a:p>
          <a:p>
            <a:r>
              <a:rPr lang="en-US" dirty="0">
                <a:solidFill>
                  <a:srgbClr val="404040"/>
                </a:solidFill>
              </a:rPr>
              <a:t>Need of quiz based on different difficulty levels and learn their weak topics via video lectures</a:t>
            </a:r>
          </a:p>
          <a:p>
            <a:r>
              <a:rPr lang="en-US" dirty="0">
                <a:solidFill>
                  <a:srgbClr val="404040"/>
                </a:solidFill>
              </a:rPr>
              <a:t>Specialized tool for university students supervised by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2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3006-9CC9-42AA-8449-CC1D13FA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Gamification and personalized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5F9A8-922C-4B03-A18F-FBEF571D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2" b="24725"/>
          <a:stretch/>
        </p:blipFill>
        <p:spPr>
          <a:xfrm>
            <a:off x="840515" y="627715"/>
            <a:ext cx="10640365" cy="34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0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9E9B-9074-4778-A65B-D106A642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088" y="4542451"/>
            <a:ext cx="5627298" cy="761555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Existing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EDA51-64A1-4B93-A606-5E0DCE0EB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" y="948063"/>
            <a:ext cx="2580894" cy="2580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27D950-4CF3-4CF4-8D26-40C0D49D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2" y="1464243"/>
            <a:ext cx="2580895" cy="1548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99EC5D-108D-4F2A-9909-8BC916310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1515861"/>
            <a:ext cx="2580895" cy="1445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89A747-27A0-4D25-ACDA-2D29919C6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93" y="1870687"/>
            <a:ext cx="2580895" cy="7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1CA9-6B56-46B9-9C9B-9A21F6A7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871" y="297391"/>
            <a:ext cx="6105088" cy="599249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Overview and limitations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54A815-9E1F-41C9-863D-8DE37BA7B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74298"/>
              </p:ext>
            </p:extLst>
          </p:nvPr>
        </p:nvGraphicFramePr>
        <p:xfrm>
          <a:off x="819509" y="1006415"/>
          <a:ext cx="10838391" cy="565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689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453668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67678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67678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67678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80581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Brain Buster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Kahoot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Khan </a:t>
                      </a:r>
                      <a:r>
                        <a:rPr kumimoji="0" lang="fr-F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Academy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Quizizz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82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Personalized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Quiz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Badges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Leaderboard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Challenge a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friend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Discussion Forum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805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courses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5" name="Checkmark">
            <a:extLst>
              <a:ext uri="{FF2B5EF4-FFF2-40B4-BE49-F238E27FC236}">
                <a16:creationId xmlns:a16="http://schemas.microsoft.com/office/drawing/2014/main" id="{5B814B92-63D5-4BF6-BDF5-8836757CE5F8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218488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/>
          </a:p>
        </p:txBody>
      </p:sp>
      <p:sp>
        <p:nvSpPr>
          <p:cNvPr id="6" name="Checkmark">
            <a:extLst>
              <a:ext uri="{FF2B5EF4-FFF2-40B4-BE49-F238E27FC236}">
                <a16:creationId xmlns:a16="http://schemas.microsoft.com/office/drawing/2014/main" id="{B6B7C5FD-A9A5-4230-B92C-0D2827289D3F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2944969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7" name="Checkmark">
            <a:extLst>
              <a:ext uri="{FF2B5EF4-FFF2-40B4-BE49-F238E27FC236}">
                <a16:creationId xmlns:a16="http://schemas.microsoft.com/office/drawing/2014/main" id="{AFD24EA3-596A-48C9-8A8D-0D900998838D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3705051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8" name="Checkmark">
            <a:extLst>
              <a:ext uri="{FF2B5EF4-FFF2-40B4-BE49-F238E27FC236}">
                <a16:creationId xmlns:a16="http://schemas.microsoft.com/office/drawing/2014/main" id="{85DF61F1-B176-44A2-A478-527ACCDDF2B7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4465133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2F2B3727-C07D-427C-A4C7-25812DEBEC10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5225215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0" name="Checkmark">
            <a:extLst>
              <a:ext uri="{FF2B5EF4-FFF2-40B4-BE49-F238E27FC236}">
                <a16:creationId xmlns:a16="http://schemas.microsoft.com/office/drawing/2014/main" id="{CB547687-96FB-4A26-92D6-15B3CA07519B}"/>
              </a:ext>
            </a:extLst>
          </p:cNvPr>
          <p:cNvSpPr>
            <a:spLocks noChangeAspect="1"/>
          </p:cNvSpPr>
          <p:nvPr/>
        </p:nvSpPr>
        <p:spPr bwMode="auto">
          <a:xfrm>
            <a:off x="3739809" y="598529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9C4C79A-1B88-4CB3-B1DD-E3F9EE8D7680}"/>
              </a:ext>
            </a:extLst>
          </p:cNvPr>
          <p:cNvSpPr>
            <a:spLocks/>
          </p:cNvSpPr>
          <p:nvPr/>
        </p:nvSpPr>
        <p:spPr bwMode="auto">
          <a:xfrm>
            <a:off x="8223167" y="370943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78E0890B-4D5D-4BB5-BA9D-C2D7A5DD685B}"/>
              </a:ext>
            </a:extLst>
          </p:cNvPr>
          <p:cNvSpPr>
            <a:spLocks/>
          </p:cNvSpPr>
          <p:nvPr/>
        </p:nvSpPr>
        <p:spPr bwMode="auto">
          <a:xfrm>
            <a:off x="5977310" y="535899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6849AE3A-B6E4-47D9-B20A-EDC683F11BAC}"/>
              </a:ext>
            </a:extLst>
          </p:cNvPr>
          <p:cNvSpPr>
            <a:spLocks/>
          </p:cNvSpPr>
          <p:nvPr/>
        </p:nvSpPr>
        <p:spPr bwMode="auto">
          <a:xfrm>
            <a:off x="5977310" y="6147832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21B0C6D7-6ADB-4BBC-B179-921180849A36}"/>
              </a:ext>
            </a:extLst>
          </p:cNvPr>
          <p:cNvSpPr>
            <a:spLocks/>
          </p:cNvSpPr>
          <p:nvPr/>
        </p:nvSpPr>
        <p:spPr bwMode="auto">
          <a:xfrm>
            <a:off x="8231283" y="6147832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80BF2DB0-E4C1-4637-81BD-7A83FE38ECA9}"/>
              </a:ext>
            </a:extLst>
          </p:cNvPr>
          <p:cNvSpPr>
            <a:spLocks/>
          </p:cNvSpPr>
          <p:nvPr/>
        </p:nvSpPr>
        <p:spPr bwMode="auto">
          <a:xfrm>
            <a:off x="10308978" y="615221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A787911-D727-4962-A4FB-07A83F2A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05" y="2170510"/>
            <a:ext cx="329213" cy="249958"/>
          </a:xfrm>
          <a:prstGeom prst="rect">
            <a:avLst/>
          </a:prstGeom>
        </p:spPr>
      </p:pic>
      <p:sp>
        <p:nvSpPr>
          <p:cNvPr id="47" name="Checkmark">
            <a:extLst>
              <a:ext uri="{FF2B5EF4-FFF2-40B4-BE49-F238E27FC236}">
                <a16:creationId xmlns:a16="http://schemas.microsoft.com/office/drawing/2014/main" id="{0F2CE007-5AA3-4A57-AC2C-1888D14CA2BD}"/>
              </a:ext>
            </a:extLst>
          </p:cNvPr>
          <p:cNvSpPr>
            <a:spLocks noChangeAspect="1"/>
          </p:cNvSpPr>
          <p:nvPr/>
        </p:nvSpPr>
        <p:spPr bwMode="auto">
          <a:xfrm>
            <a:off x="10310762" y="225220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rgbClr val="1ABC9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7FBDA6CA-81D5-4E0F-BC20-A401A6C6736B}"/>
              </a:ext>
            </a:extLst>
          </p:cNvPr>
          <p:cNvSpPr>
            <a:spLocks/>
          </p:cNvSpPr>
          <p:nvPr/>
        </p:nvSpPr>
        <p:spPr bwMode="auto">
          <a:xfrm>
            <a:off x="8225176" y="214684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8C1B419-701B-4889-BF9B-152C292B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69" y="2891843"/>
            <a:ext cx="329213" cy="2499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1E78E53-4E3A-49B6-B25F-5C0B288F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09" y="2915832"/>
            <a:ext cx="329213" cy="2499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9E668-E8B4-4159-B614-ECC39D84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05" y="3021126"/>
            <a:ext cx="329213" cy="24995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4D3BA9B-C0FC-45E5-97BF-A3291F68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67" y="3819978"/>
            <a:ext cx="329213" cy="24995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AEB08BB-39FC-4213-BFA2-30E16198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110" y="4534539"/>
            <a:ext cx="329213" cy="249958"/>
          </a:xfrm>
          <a:prstGeom prst="rect">
            <a:avLst/>
          </a:prstGeom>
        </p:spPr>
      </p:pic>
      <p:sp>
        <p:nvSpPr>
          <p:cNvPr id="54" name="Freeform 5">
            <a:extLst>
              <a:ext uri="{FF2B5EF4-FFF2-40B4-BE49-F238E27FC236}">
                <a16:creationId xmlns:a16="http://schemas.microsoft.com/office/drawing/2014/main" id="{564E32B8-1B00-4EF9-A515-A52F560C3A98}"/>
              </a:ext>
            </a:extLst>
          </p:cNvPr>
          <p:cNvSpPr>
            <a:spLocks/>
          </p:cNvSpPr>
          <p:nvPr/>
        </p:nvSpPr>
        <p:spPr bwMode="auto">
          <a:xfrm>
            <a:off x="10311606" y="5362146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34041F3A-A8F8-4CA1-A894-CD51E9FFC0F9}"/>
              </a:ext>
            </a:extLst>
          </p:cNvPr>
          <p:cNvSpPr>
            <a:spLocks/>
          </p:cNvSpPr>
          <p:nvPr/>
        </p:nvSpPr>
        <p:spPr bwMode="auto">
          <a:xfrm>
            <a:off x="8221727" y="4584534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5D5BD73-9392-4A01-91F2-79F41BC9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69" y="3687209"/>
            <a:ext cx="329213" cy="2499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5E5B4A3-79A8-4678-B3FB-9CF49A79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69" y="4450756"/>
            <a:ext cx="329213" cy="24995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9F26242-0851-4AE4-B705-4A33D4E1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727" y="5239746"/>
            <a:ext cx="329213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EF96-D16A-48E8-8F51-E7DE38A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616" y="3055052"/>
            <a:ext cx="3401568" cy="747895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EF93F-16B4-442E-AC2C-51D33027D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4920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24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>
            <a:extLst>
              <a:ext uri="{FF2B5EF4-FFF2-40B4-BE49-F238E27FC236}">
                <a16:creationId xmlns:a16="http://schemas.microsoft.com/office/drawing/2014/main" id="{E642F1F7-6246-4C87-B941-6957B32B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3ADF-406C-43EF-93BF-DA4DEDD5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917" y="4556828"/>
            <a:ext cx="4807789" cy="732801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Technology used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4C047-7DD7-4FF8-BA61-A8BC7A6E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2" y="1344756"/>
            <a:ext cx="2580894" cy="178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64211-8DAA-4B1A-B38E-FA2EBBB9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72" y="1448112"/>
            <a:ext cx="2580895" cy="1580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031C4C-CE36-464F-A22D-04BA8DE13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1502957"/>
            <a:ext cx="2580895" cy="147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F865F-5786-47AD-964F-F5918F17A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193" y="1675129"/>
            <a:ext cx="2580895" cy="11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5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EC8431C-513B-49B8-AF0C-3B5AD61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51" y="711479"/>
            <a:ext cx="12555536" cy="52585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1043B-9D45-4378-8374-702B1C62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702" y="378183"/>
            <a:ext cx="4221653" cy="65675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730327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4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1ABC9C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491</Words>
  <Application>Microsoft Office PowerPoint</Application>
  <PresentationFormat>Widescreen</PresentationFormat>
  <Paragraphs>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Segoe UI</vt:lpstr>
      <vt:lpstr>Parcel</vt:lpstr>
      <vt:lpstr>Brain Buster (Quiz game)</vt:lpstr>
      <vt:lpstr>objectives</vt:lpstr>
      <vt:lpstr>Importance and need</vt:lpstr>
      <vt:lpstr>Gamification and personalized learning</vt:lpstr>
      <vt:lpstr>Existing systems</vt:lpstr>
      <vt:lpstr>Overview and limitations</vt:lpstr>
      <vt:lpstr>features</vt:lpstr>
      <vt:lpstr>Technology used</vt:lpstr>
      <vt:lpstr>Use case diagram</vt:lpstr>
      <vt:lpstr>sequence diagram</vt:lpstr>
      <vt:lpstr>Class diagram</vt:lpstr>
      <vt:lpstr>Database diagram</vt:lpstr>
      <vt:lpstr>Gantt chart</vt:lpstr>
      <vt:lpstr>Work breakdown structure</vt:lpstr>
      <vt:lpstr>Login page</vt:lpstr>
      <vt:lpstr>signup</vt:lpstr>
      <vt:lpstr>Student: dashboard</vt:lpstr>
      <vt:lpstr>Student: courses</vt:lpstr>
      <vt:lpstr>Admin: add new question</vt:lpstr>
      <vt:lpstr>Admin: edit question</vt:lpstr>
      <vt:lpstr>Admin: question display</vt:lpstr>
      <vt:lpstr>Instructor: add course</vt:lpstr>
      <vt:lpstr>Instructor: add stage</vt:lpstr>
      <vt:lpstr>Instructor: course details</vt:lpstr>
      <vt:lpstr>Instructor: manage questions</vt:lpstr>
      <vt:lpstr>conclusion</vt:lpstr>
      <vt:lpstr>Brain buster quiz game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Buster (Quiz game)</dc:title>
  <dc:creator>FA16-BCS-113</dc:creator>
  <cp:lastModifiedBy>FA16-BCS-249</cp:lastModifiedBy>
  <cp:revision>294</cp:revision>
  <dcterms:created xsi:type="dcterms:W3CDTF">2020-05-13T17:44:27Z</dcterms:created>
  <dcterms:modified xsi:type="dcterms:W3CDTF">2020-05-15T10:51:07Z</dcterms:modified>
</cp:coreProperties>
</file>