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96" r:id="rId6"/>
    <p:sldId id="297" r:id="rId7"/>
    <p:sldId id="257" r:id="rId8"/>
    <p:sldId id="262" r:id="rId9"/>
    <p:sldId id="260" r:id="rId10"/>
    <p:sldId id="286" r:id="rId11"/>
    <p:sldId id="298" r:id="rId12"/>
    <p:sldId id="258" r:id="rId13"/>
    <p:sldId id="299" r:id="rId14"/>
    <p:sldId id="261" r:id="rId15"/>
    <p:sldId id="287" r:id="rId16"/>
    <p:sldId id="288" r:id="rId17"/>
    <p:sldId id="289" r:id="rId18"/>
    <p:sldId id="290" r:id="rId19"/>
    <p:sldId id="291" r:id="rId20"/>
    <p:sldId id="292" r:id="rId21"/>
    <p:sldId id="294" r:id="rId22"/>
    <p:sldId id="295" r:id="rId23"/>
    <p:sldId id="266" r:id="rId24"/>
    <p:sldId id="293"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01C3-F310-4304-A269-165E68F45794}" v="25" dt="2023-05-11T22:21:29.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Sohaib Ali Syed Sohaib Ali" userId="8701418fa3954321" providerId="LiveId" clId="{253801C3-F310-4304-A269-165E68F45794}"/>
    <pc:docChg chg="undo custSel addSld delSld modSld sldOrd">
      <pc:chgData name="Syed Sohaib Ali Syed Sohaib Ali" userId="8701418fa3954321" providerId="LiveId" clId="{253801C3-F310-4304-A269-165E68F45794}" dt="2023-05-11T23:02:18.440" v="2253" actId="20577"/>
      <pc:docMkLst>
        <pc:docMk/>
      </pc:docMkLst>
      <pc:sldChg chg="modSp mod">
        <pc:chgData name="Syed Sohaib Ali Syed Sohaib Ali" userId="8701418fa3954321" providerId="LiveId" clId="{253801C3-F310-4304-A269-165E68F45794}" dt="2023-05-11T22:24:57.940" v="2251" actId="2711"/>
        <pc:sldMkLst>
          <pc:docMk/>
          <pc:sldMk cId="3946934594" sldId="256"/>
        </pc:sldMkLst>
        <pc:spChg chg="mod">
          <ac:chgData name="Syed Sohaib Ali Syed Sohaib Ali" userId="8701418fa3954321" providerId="LiveId" clId="{253801C3-F310-4304-A269-165E68F45794}" dt="2023-05-11T22:24:57.940" v="2251" actId="2711"/>
          <ac:spMkLst>
            <pc:docMk/>
            <pc:sldMk cId="3946934594" sldId="256"/>
            <ac:spMk id="2" creationId="{632BE5BF-9922-45FB-8F3F-4446D40A051B}"/>
          </ac:spMkLst>
        </pc:spChg>
        <pc:spChg chg="mod">
          <ac:chgData name="Syed Sohaib Ali Syed Sohaib Ali" userId="8701418fa3954321" providerId="LiveId" clId="{253801C3-F310-4304-A269-165E68F45794}" dt="2023-05-11T22:16:39.754" v="2199" actId="123"/>
          <ac:spMkLst>
            <pc:docMk/>
            <pc:sldMk cId="3946934594" sldId="256"/>
            <ac:spMk id="3" creationId="{0D537F64-4C96-4AA8-BB21-E8053A3186DD}"/>
          </ac:spMkLst>
        </pc:spChg>
      </pc:sldChg>
      <pc:sldChg chg="modSp mod">
        <pc:chgData name="Syed Sohaib Ali Syed Sohaib Ali" userId="8701418fa3954321" providerId="LiveId" clId="{253801C3-F310-4304-A269-165E68F45794}" dt="2023-05-11T22:10:50.099" v="2168" actId="20577"/>
        <pc:sldMkLst>
          <pc:docMk/>
          <pc:sldMk cId="2902794312" sldId="257"/>
        </pc:sldMkLst>
        <pc:spChg chg="mod">
          <ac:chgData name="Syed Sohaib Ali Syed Sohaib Ali" userId="8701418fa3954321" providerId="LiveId" clId="{253801C3-F310-4304-A269-165E68F45794}" dt="2023-05-11T22:10:50.099" v="2168" actId="20577"/>
          <ac:spMkLst>
            <pc:docMk/>
            <pc:sldMk cId="2902794312" sldId="257"/>
            <ac:spMk id="5" creationId="{0A95F4DE-39B7-4CE2-BC1E-8B8AE662A895}"/>
          </ac:spMkLst>
        </pc:spChg>
      </pc:sldChg>
      <pc:sldChg chg="addSp delSp modSp mod">
        <pc:chgData name="Syed Sohaib Ali Syed Sohaib Ali" userId="8701418fa3954321" providerId="LiveId" clId="{253801C3-F310-4304-A269-165E68F45794}" dt="2023-05-11T19:42:16.088" v="451" actId="1076"/>
        <pc:sldMkLst>
          <pc:docMk/>
          <pc:sldMk cId="3733486012" sldId="258"/>
        </pc:sldMkLst>
        <pc:spChg chg="add del mod">
          <ac:chgData name="Syed Sohaib Ali Syed Sohaib Ali" userId="8701418fa3954321" providerId="LiveId" clId="{253801C3-F310-4304-A269-165E68F45794}" dt="2023-05-11T19:28:02.072" v="371" actId="478"/>
          <ac:spMkLst>
            <pc:docMk/>
            <pc:sldMk cId="3733486012" sldId="258"/>
            <ac:spMk id="4" creationId="{3283ABA5-AC93-D677-0C05-BF393F694E33}"/>
          </ac:spMkLst>
        </pc:spChg>
        <pc:spChg chg="mod">
          <ac:chgData name="Syed Sohaib Ali Syed Sohaib Ali" userId="8701418fa3954321" providerId="LiveId" clId="{253801C3-F310-4304-A269-165E68F45794}" dt="2023-05-11T19:42:16.088" v="451" actId="1076"/>
          <ac:spMkLst>
            <pc:docMk/>
            <pc:sldMk cId="3733486012" sldId="258"/>
            <ac:spMk id="7" creationId="{7875C19A-1AAE-476A-A316-A2CF92D763D3}"/>
          </ac:spMkLst>
        </pc:spChg>
        <pc:spChg chg="del">
          <ac:chgData name="Syed Sohaib Ali Syed Sohaib Ali" userId="8701418fa3954321" providerId="LiveId" clId="{253801C3-F310-4304-A269-165E68F45794}" dt="2023-05-11T19:27:57.889" v="370" actId="478"/>
          <ac:spMkLst>
            <pc:docMk/>
            <pc:sldMk cId="3733486012" sldId="258"/>
            <ac:spMk id="10" creationId="{EF2BC084-E6DB-4DE7-B309-042A85EBA700}"/>
          </ac:spMkLst>
        </pc:spChg>
        <pc:picChg chg="add mod">
          <ac:chgData name="Syed Sohaib Ali Syed Sohaib Ali" userId="8701418fa3954321" providerId="LiveId" clId="{253801C3-F310-4304-A269-165E68F45794}" dt="2023-05-11T19:31:15.463" v="392" actId="1076"/>
          <ac:picMkLst>
            <pc:docMk/>
            <pc:sldMk cId="3733486012" sldId="258"/>
            <ac:picMk id="6" creationId="{54BF94D5-5F58-95F8-CC01-91F4DCA7D499}"/>
          </ac:picMkLst>
        </pc:picChg>
        <pc:picChg chg="add mod">
          <ac:chgData name="Syed Sohaib Ali Syed Sohaib Ali" userId="8701418fa3954321" providerId="LiveId" clId="{253801C3-F310-4304-A269-165E68F45794}" dt="2023-05-11T19:31:29.993" v="394" actId="1076"/>
          <ac:picMkLst>
            <pc:docMk/>
            <pc:sldMk cId="3733486012" sldId="258"/>
            <ac:picMk id="9" creationId="{7F7F4574-CFD8-97D3-5296-B065B91559D7}"/>
          </ac:picMkLst>
        </pc:picChg>
        <pc:picChg chg="add mod">
          <ac:chgData name="Syed Sohaib Ali Syed Sohaib Ali" userId="8701418fa3954321" providerId="LiveId" clId="{253801C3-F310-4304-A269-165E68F45794}" dt="2023-05-11T19:32:35.620" v="401" actId="1076"/>
          <ac:picMkLst>
            <pc:docMk/>
            <pc:sldMk cId="3733486012" sldId="258"/>
            <ac:picMk id="12" creationId="{2E116359-5A58-D2DC-B0FD-AD9FB69E22AA}"/>
          </ac:picMkLst>
        </pc:picChg>
        <pc:picChg chg="add mod">
          <ac:chgData name="Syed Sohaib Ali Syed Sohaib Ali" userId="8701418fa3954321" providerId="LiveId" clId="{253801C3-F310-4304-A269-165E68F45794}" dt="2023-05-11T19:33:35.198" v="407" actId="14100"/>
          <ac:picMkLst>
            <pc:docMk/>
            <pc:sldMk cId="3733486012" sldId="258"/>
            <ac:picMk id="14" creationId="{781676A5-BF40-FB46-F70E-7BDCAD0FB1A9}"/>
          </ac:picMkLst>
        </pc:picChg>
      </pc:sldChg>
      <pc:sldChg chg="addSp modSp mod">
        <pc:chgData name="Syed Sohaib Ali Syed Sohaib Ali" userId="8701418fa3954321" providerId="LiveId" clId="{253801C3-F310-4304-A269-165E68F45794}" dt="2023-05-11T19:03:52.074" v="154" actId="20577"/>
        <pc:sldMkLst>
          <pc:docMk/>
          <pc:sldMk cId="709828751" sldId="260"/>
        </pc:sldMkLst>
        <pc:spChg chg="mod">
          <ac:chgData name="Syed Sohaib Ali Syed Sohaib Ali" userId="8701418fa3954321" providerId="LiveId" clId="{253801C3-F310-4304-A269-165E68F45794}" dt="2023-05-11T18:53:14.994" v="5" actId="1076"/>
          <ac:spMkLst>
            <pc:docMk/>
            <pc:sldMk cId="709828751" sldId="260"/>
            <ac:spMk id="4" creationId="{BD179B88-D43C-4A31-9A52-3498E9430782}"/>
          </ac:spMkLst>
        </pc:spChg>
        <pc:spChg chg="add mod">
          <ac:chgData name="Syed Sohaib Ali Syed Sohaib Ali" userId="8701418fa3954321" providerId="LiveId" clId="{253801C3-F310-4304-A269-165E68F45794}" dt="2023-05-11T19:03:52.074" v="154" actId="20577"/>
          <ac:spMkLst>
            <pc:docMk/>
            <pc:sldMk cId="709828751" sldId="260"/>
            <ac:spMk id="11" creationId="{2F14DEEA-1503-669D-1DB1-386CBEEF5002}"/>
          </ac:spMkLst>
        </pc:spChg>
        <pc:graphicFrameChg chg="mod modGraphic">
          <ac:chgData name="Syed Sohaib Ali Syed Sohaib Ali" userId="8701418fa3954321" providerId="LiveId" clId="{253801C3-F310-4304-A269-165E68F45794}" dt="2023-05-11T18:53:18.630" v="6" actId="14734"/>
          <ac:graphicFrameMkLst>
            <pc:docMk/>
            <pc:sldMk cId="709828751" sldId="260"/>
            <ac:graphicFrameMk id="3" creationId="{071EAE3C-9FB7-6C4D-DBF5-A061E823110F}"/>
          </ac:graphicFrameMkLst>
        </pc:graphicFrameChg>
        <pc:picChg chg="add mod">
          <ac:chgData name="Syed Sohaib Ali Syed Sohaib Ali" userId="8701418fa3954321" providerId="LiveId" clId="{253801C3-F310-4304-A269-165E68F45794}" dt="2023-05-11T19:01:49.155" v="107" actId="1076"/>
          <ac:picMkLst>
            <pc:docMk/>
            <pc:sldMk cId="709828751" sldId="260"/>
            <ac:picMk id="10" creationId="{AA39E76B-8442-EF76-9010-00BBE1A9230D}"/>
          </ac:picMkLst>
        </pc:picChg>
      </pc:sldChg>
      <pc:sldChg chg="addSp delSp modSp mod">
        <pc:chgData name="Syed Sohaib Ali Syed Sohaib Ali" userId="8701418fa3954321" providerId="LiveId" clId="{253801C3-F310-4304-A269-165E68F45794}" dt="2023-05-11T20:04:48.700" v="788" actId="1076"/>
        <pc:sldMkLst>
          <pc:docMk/>
          <pc:sldMk cId="3607270498" sldId="261"/>
        </pc:sldMkLst>
        <pc:spChg chg="mod">
          <ac:chgData name="Syed Sohaib Ali Syed Sohaib Ali" userId="8701418fa3954321" providerId="LiveId" clId="{253801C3-F310-4304-A269-165E68F45794}" dt="2023-05-11T20:04:48.700" v="788" actId="1076"/>
          <ac:spMkLst>
            <pc:docMk/>
            <pc:sldMk cId="3607270498" sldId="261"/>
            <ac:spMk id="4" creationId="{315E3981-F0D7-482C-A8E0-6A57700BECA7}"/>
          </ac:spMkLst>
        </pc:spChg>
        <pc:spChg chg="del mod">
          <ac:chgData name="Syed Sohaib Ali Syed Sohaib Ali" userId="8701418fa3954321" providerId="LiveId" clId="{253801C3-F310-4304-A269-165E68F45794}" dt="2023-05-11T19:40:41.680" v="418" actId="478"/>
          <ac:spMkLst>
            <pc:docMk/>
            <pc:sldMk cId="3607270498" sldId="261"/>
            <ac:spMk id="5" creationId="{E0C87788-476B-4620-8002-A5C1177AD6C1}"/>
          </ac:spMkLst>
        </pc:spChg>
        <pc:spChg chg="del mod">
          <ac:chgData name="Syed Sohaib Ali Syed Sohaib Ali" userId="8701418fa3954321" providerId="LiveId" clId="{253801C3-F310-4304-A269-165E68F45794}" dt="2023-05-11T19:40:19.074" v="413" actId="478"/>
          <ac:spMkLst>
            <pc:docMk/>
            <pc:sldMk cId="3607270498" sldId="261"/>
            <ac:spMk id="6" creationId="{000A9570-5EF6-4AFB-9FCA-7C8998E3FEB1}"/>
          </ac:spMkLst>
        </pc:spChg>
        <pc:spChg chg="del">
          <ac:chgData name="Syed Sohaib Ali Syed Sohaib Ali" userId="8701418fa3954321" providerId="LiveId" clId="{253801C3-F310-4304-A269-165E68F45794}" dt="2023-05-11T19:40:33.427" v="415" actId="478"/>
          <ac:spMkLst>
            <pc:docMk/>
            <pc:sldMk cId="3607270498" sldId="261"/>
            <ac:spMk id="7" creationId="{B74126B4-1E6C-4FFF-9282-40E18A85A07F}"/>
          </ac:spMkLst>
        </pc:spChg>
        <pc:spChg chg="del mod">
          <ac:chgData name="Syed Sohaib Ali Syed Sohaib Ali" userId="8701418fa3954321" providerId="LiveId" clId="{253801C3-F310-4304-A269-165E68F45794}" dt="2023-05-11T19:40:10.317" v="410" actId="478"/>
          <ac:spMkLst>
            <pc:docMk/>
            <pc:sldMk cId="3607270498" sldId="261"/>
            <ac:spMk id="8" creationId="{47DC4E62-1A34-4F98-A451-214F1808519C}"/>
          </ac:spMkLst>
        </pc:spChg>
        <pc:spChg chg="add del mod">
          <ac:chgData name="Syed Sohaib Ali Syed Sohaib Ali" userId="8701418fa3954321" providerId="LiveId" clId="{253801C3-F310-4304-A269-165E68F45794}" dt="2023-05-11T19:40:11.808" v="411" actId="478"/>
          <ac:spMkLst>
            <pc:docMk/>
            <pc:sldMk cId="3607270498" sldId="261"/>
            <ac:spMk id="9" creationId="{A038F5F5-3CAA-E807-B288-82124C1A7908}"/>
          </ac:spMkLst>
        </pc:spChg>
        <pc:spChg chg="add del mod">
          <ac:chgData name="Syed Sohaib Ali Syed Sohaib Ali" userId="8701418fa3954321" providerId="LiveId" clId="{253801C3-F310-4304-A269-165E68F45794}" dt="2023-05-11T19:40:21.953" v="414" actId="478"/>
          <ac:spMkLst>
            <pc:docMk/>
            <pc:sldMk cId="3607270498" sldId="261"/>
            <ac:spMk id="11" creationId="{44F04B11-7DB4-FE61-D463-652CD1F444B1}"/>
          </ac:spMkLst>
        </pc:spChg>
        <pc:spChg chg="add del mod">
          <ac:chgData name="Syed Sohaib Ali Syed Sohaib Ali" userId="8701418fa3954321" providerId="LiveId" clId="{253801C3-F310-4304-A269-165E68F45794}" dt="2023-05-11T19:40:36.945" v="416" actId="478"/>
          <ac:spMkLst>
            <pc:docMk/>
            <pc:sldMk cId="3607270498" sldId="261"/>
            <ac:spMk id="13" creationId="{2F9540F4-A2EA-D365-8AE4-8DBD8A27197C}"/>
          </ac:spMkLst>
        </pc:spChg>
        <pc:spChg chg="add del mod">
          <ac:chgData name="Syed Sohaib Ali Syed Sohaib Ali" userId="8701418fa3954321" providerId="LiveId" clId="{253801C3-F310-4304-A269-165E68F45794}" dt="2023-05-11T19:40:43.434" v="419" actId="478"/>
          <ac:spMkLst>
            <pc:docMk/>
            <pc:sldMk cId="3607270498" sldId="261"/>
            <ac:spMk id="15" creationId="{62D2188B-6DFF-7AFA-D8CD-81D10609C76C}"/>
          </ac:spMkLst>
        </pc:spChg>
        <pc:spChg chg="add mod">
          <ac:chgData name="Syed Sohaib Ali Syed Sohaib Ali" userId="8701418fa3954321" providerId="LiveId" clId="{253801C3-F310-4304-A269-165E68F45794}" dt="2023-05-11T19:45:09.898" v="473" actId="20577"/>
          <ac:spMkLst>
            <pc:docMk/>
            <pc:sldMk cId="3607270498" sldId="261"/>
            <ac:spMk id="17" creationId="{DEB90E87-6D13-FB93-5F68-9A3FC0039B94}"/>
          </ac:spMkLst>
        </pc:spChg>
        <pc:spChg chg="add mod">
          <ac:chgData name="Syed Sohaib Ali Syed Sohaib Ali" userId="8701418fa3954321" providerId="LiveId" clId="{253801C3-F310-4304-A269-165E68F45794}" dt="2023-05-11T20:00:04.097" v="742" actId="20577"/>
          <ac:spMkLst>
            <pc:docMk/>
            <pc:sldMk cId="3607270498" sldId="261"/>
            <ac:spMk id="21" creationId="{E0B68BEB-1E11-003C-2B2D-D8C86D2D7B79}"/>
          </ac:spMkLst>
        </pc:spChg>
        <pc:spChg chg="add mod">
          <ac:chgData name="Syed Sohaib Ali Syed Sohaib Ali" userId="8701418fa3954321" providerId="LiveId" clId="{253801C3-F310-4304-A269-165E68F45794}" dt="2023-05-11T19:50:09.475" v="597" actId="2711"/>
          <ac:spMkLst>
            <pc:docMk/>
            <pc:sldMk cId="3607270498" sldId="261"/>
            <ac:spMk id="24" creationId="{384C50FB-F886-FCF9-D6D3-020FC90F9743}"/>
          </ac:spMkLst>
        </pc:spChg>
        <pc:spChg chg="add mod">
          <ac:chgData name="Syed Sohaib Ali Syed Sohaib Ali" userId="8701418fa3954321" providerId="LiveId" clId="{253801C3-F310-4304-A269-165E68F45794}" dt="2023-05-11T19:53:17.412" v="625" actId="20577"/>
          <ac:spMkLst>
            <pc:docMk/>
            <pc:sldMk cId="3607270498" sldId="261"/>
            <ac:spMk id="30" creationId="{73C93DA6-5739-C594-575B-CF004D8BCAF0}"/>
          </ac:spMkLst>
        </pc:spChg>
        <pc:spChg chg="add del">
          <ac:chgData name="Syed Sohaib Ali Syed Sohaib Ali" userId="8701418fa3954321" providerId="LiveId" clId="{253801C3-F310-4304-A269-165E68F45794}" dt="2023-05-11T19:56:05.683" v="627" actId="22"/>
          <ac:spMkLst>
            <pc:docMk/>
            <pc:sldMk cId="3607270498" sldId="261"/>
            <ac:spMk id="32" creationId="{CC9B4454-C7BC-E14A-F4C6-B54FE53D0374}"/>
          </ac:spMkLst>
        </pc:spChg>
        <pc:spChg chg="add del mod">
          <ac:chgData name="Syed Sohaib Ali Syed Sohaib Ali" userId="8701418fa3954321" providerId="LiveId" clId="{253801C3-F310-4304-A269-165E68F45794}" dt="2023-05-11T20:04:37.920" v="787" actId="478"/>
          <ac:spMkLst>
            <pc:docMk/>
            <pc:sldMk cId="3607270498" sldId="261"/>
            <ac:spMk id="33" creationId="{3CAA26EA-36C9-39C1-5B56-0EF1907E057F}"/>
          </ac:spMkLst>
        </pc:spChg>
        <pc:picChg chg="add mod">
          <ac:chgData name="Syed Sohaib Ali Syed Sohaib Ali" userId="8701418fa3954321" providerId="LiveId" clId="{253801C3-F310-4304-A269-165E68F45794}" dt="2023-05-11T19:45:42.237" v="478" actId="14100"/>
          <ac:picMkLst>
            <pc:docMk/>
            <pc:sldMk cId="3607270498" sldId="261"/>
            <ac:picMk id="19" creationId="{17183975-6947-91F5-082C-1BB84C40B39B}"/>
          </ac:picMkLst>
        </pc:picChg>
        <pc:picChg chg="add mod">
          <ac:chgData name="Syed Sohaib Ali Syed Sohaib Ali" userId="8701418fa3954321" providerId="LiveId" clId="{253801C3-F310-4304-A269-165E68F45794}" dt="2023-05-11T19:49:09.442" v="564" actId="1076"/>
          <ac:picMkLst>
            <pc:docMk/>
            <pc:sldMk cId="3607270498" sldId="261"/>
            <ac:picMk id="23" creationId="{78E86CE8-259F-2873-8D3B-D65036639D72}"/>
          </ac:picMkLst>
        </pc:picChg>
        <pc:picChg chg="add mod">
          <ac:chgData name="Syed Sohaib Ali Syed Sohaib Ali" userId="8701418fa3954321" providerId="LiveId" clId="{253801C3-F310-4304-A269-165E68F45794}" dt="2023-05-11T19:51:17.378" v="605" actId="1076"/>
          <ac:picMkLst>
            <pc:docMk/>
            <pc:sldMk cId="3607270498" sldId="261"/>
            <ac:picMk id="26" creationId="{22CF997C-808D-38EE-3606-8207392DA659}"/>
          </ac:picMkLst>
        </pc:picChg>
        <pc:picChg chg="add mod">
          <ac:chgData name="Syed Sohaib Ali Syed Sohaib Ali" userId="8701418fa3954321" providerId="LiveId" clId="{253801C3-F310-4304-A269-165E68F45794}" dt="2023-05-11T19:52:11.398" v="608" actId="14100"/>
          <ac:picMkLst>
            <pc:docMk/>
            <pc:sldMk cId="3607270498" sldId="261"/>
            <ac:picMk id="28" creationId="{49E278A1-2605-5EDD-A0A8-B72DF1796B0B}"/>
          </ac:picMkLst>
        </pc:picChg>
      </pc:sldChg>
      <pc:sldChg chg="modSp mod ord">
        <pc:chgData name="Syed Sohaib Ali Syed Sohaib Ali" userId="8701418fa3954321" providerId="LiveId" clId="{253801C3-F310-4304-A269-165E68F45794}" dt="2023-05-11T23:02:18.440" v="2253" actId="20577"/>
        <pc:sldMkLst>
          <pc:docMk/>
          <pc:sldMk cId="3892131414" sldId="262"/>
        </pc:sldMkLst>
        <pc:spChg chg="mod">
          <ac:chgData name="Syed Sohaib Ali Syed Sohaib Ali" userId="8701418fa3954321" providerId="LiveId" clId="{253801C3-F310-4304-A269-165E68F45794}" dt="2023-05-11T23:02:18.440" v="2253" actId="20577"/>
          <ac:spMkLst>
            <pc:docMk/>
            <pc:sldMk cId="3892131414" sldId="262"/>
            <ac:spMk id="4" creationId="{315E3981-F0D7-482C-A8E0-6A57700BECA7}"/>
          </ac:spMkLst>
        </pc:spChg>
        <pc:spChg chg="mod">
          <ac:chgData name="Syed Sohaib Ali Syed Sohaib Ali" userId="8701418fa3954321" providerId="LiveId" clId="{253801C3-F310-4304-A269-165E68F45794}" dt="2023-05-11T19:20:48.497" v="304" actId="255"/>
          <ac:spMkLst>
            <pc:docMk/>
            <pc:sldMk cId="3892131414" sldId="262"/>
            <ac:spMk id="19" creationId="{782206B1-586F-4254-9B36-D06C4E294ACF}"/>
          </ac:spMkLst>
        </pc:spChg>
        <pc:spChg chg="mod">
          <ac:chgData name="Syed Sohaib Ali Syed Sohaib Ali" userId="8701418fa3954321" providerId="LiveId" clId="{253801C3-F310-4304-A269-165E68F45794}" dt="2023-05-11T19:20:55.463" v="305" actId="255"/>
          <ac:spMkLst>
            <pc:docMk/>
            <pc:sldMk cId="3892131414" sldId="262"/>
            <ac:spMk id="20" creationId="{CB924A29-3538-4A3F-82A6-D2A7538C2111}"/>
          </ac:spMkLst>
        </pc:spChg>
        <pc:spChg chg="mod">
          <ac:chgData name="Syed Sohaib Ali Syed Sohaib Ali" userId="8701418fa3954321" providerId="LiveId" clId="{253801C3-F310-4304-A269-165E68F45794}" dt="2023-05-11T19:21:06.120" v="306" actId="255"/>
          <ac:spMkLst>
            <pc:docMk/>
            <pc:sldMk cId="3892131414" sldId="262"/>
            <ac:spMk id="21" creationId="{1B8F0371-4F69-4131-91BF-9AB99E6EE89B}"/>
          </ac:spMkLst>
        </pc:spChg>
        <pc:spChg chg="mod">
          <ac:chgData name="Syed Sohaib Ali Syed Sohaib Ali" userId="8701418fa3954321" providerId="LiveId" clId="{253801C3-F310-4304-A269-165E68F45794}" dt="2023-05-11T19:21:14.632" v="307" actId="255"/>
          <ac:spMkLst>
            <pc:docMk/>
            <pc:sldMk cId="3892131414" sldId="262"/>
            <ac:spMk id="22" creationId="{78CACAF1-61EA-4605-A8FE-2EEE752B49FF}"/>
          </ac:spMkLst>
        </pc:spChg>
        <pc:spChg chg="mod">
          <ac:chgData name="Syed Sohaib Ali Syed Sohaib Ali" userId="8701418fa3954321" providerId="LiveId" clId="{253801C3-F310-4304-A269-165E68F45794}" dt="2023-05-11T19:21:21.940" v="308" actId="255"/>
          <ac:spMkLst>
            <pc:docMk/>
            <pc:sldMk cId="3892131414" sldId="262"/>
            <ac:spMk id="23" creationId="{8D05A34F-7712-46DB-AB5B-272E294B62EE}"/>
          </ac:spMkLst>
        </pc:spChg>
      </pc:sldChg>
      <pc:sldChg chg="del">
        <pc:chgData name="Syed Sohaib Ali Syed Sohaib Ali" userId="8701418fa3954321" providerId="LiveId" clId="{253801C3-F310-4304-A269-165E68F45794}" dt="2023-05-11T20:01:51.356" v="751" actId="47"/>
        <pc:sldMkLst>
          <pc:docMk/>
          <pc:sldMk cId="663103393" sldId="264"/>
        </pc:sldMkLst>
      </pc:sldChg>
      <pc:sldChg chg="addSp delSp modSp mod">
        <pc:chgData name="Syed Sohaib Ali Syed Sohaib Ali" userId="8701418fa3954321" providerId="LiveId" clId="{253801C3-F310-4304-A269-165E68F45794}" dt="2023-05-11T22:22:25.610" v="2235" actId="1076"/>
        <pc:sldMkLst>
          <pc:docMk/>
          <pc:sldMk cId="1065425595" sldId="266"/>
        </pc:sldMkLst>
        <pc:spChg chg="mod">
          <ac:chgData name="Syed Sohaib Ali Syed Sohaib Ali" userId="8701418fa3954321" providerId="LiveId" clId="{253801C3-F310-4304-A269-165E68F45794}" dt="2023-05-11T22:22:25.610" v="2235" actId="1076"/>
          <ac:spMkLst>
            <pc:docMk/>
            <pc:sldMk cId="1065425595" sldId="266"/>
            <ac:spMk id="5" creationId="{201323FB-427E-4A8D-B473-AB0657D8D23B}"/>
          </ac:spMkLst>
        </pc:spChg>
        <pc:graphicFrameChg chg="add mod modGraphic">
          <ac:chgData name="Syed Sohaib Ali Syed Sohaib Ali" userId="8701418fa3954321" providerId="LiveId" clId="{253801C3-F310-4304-A269-165E68F45794}" dt="2023-05-11T22:02:15.116" v="2063" actId="207"/>
          <ac:graphicFrameMkLst>
            <pc:docMk/>
            <pc:sldMk cId="1065425595" sldId="266"/>
            <ac:graphicFrameMk id="3" creationId="{B49F849C-BC07-C9FA-2A4A-941BD52F2822}"/>
          </ac:graphicFrameMkLst>
        </pc:graphicFrameChg>
        <pc:graphicFrameChg chg="del modGraphic">
          <ac:chgData name="Syed Sohaib Ali Syed Sohaib Ali" userId="8701418fa3954321" providerId="LiveId" clId="{253801C3-F310-4304-A269-165E68F45794}" dt="2023-05-11T21:45:37.761" v="1674" actId="478"/>
          <ac:graphicFrameMkLst>
            <pc:docMk/>
            <pc:sldMk cId="1065425595" sldId="266"/>
            <ac:graphicFrameMk id="6" creationId="{E8EEB296-8554-4D20-B3B8-C0BBC380A58D}"/>
          </ac:graphicFrameMkLst>
        </pc:graphicFrameChg>
      </pc:sldChg>
      <pc:sldChg chg="del">
        <pc:chgData name="Syed Sohaib Ali Syed Sohaib Ali" userId="8701418fa3954321" providerId="LiveId" clId="{253801C3-F310-4304-A269-165E68F45794}" dt="2023-05-11T21:11:58.179" v="1370" actId="47"/>
        <pc:sldMkLst>
          <pc:docMk/>
          <pc:sldMk cId="914134537" sldId="267"/>
        </pc:sldMkLst>
      </pc:sldChg>
      <pc:sldChg chg="modSp mod">
        <pc:chgData name="Syed Sohaib Ali Syed Sohaib Ali" userId="8701418fa3954321" providerId="LiveId" clId="{253801C3-F310-4304-A269-165E68F45794}" dt="2023-05-11T22:02:24.626" v="2064" actId="20577"/>
        <pc:sldMkLst>
          <pc:docMk/>
          <pc:sldMk cId="44069682" sldId="268"/>
        </pc:sldMkLst>
        <pc:spChg chg="mod">
          <ac:chgData name="Syed Sohaib Ali Syed Sohaib Ali" userId="8701418fa3954321" providerId="LiveId" clId="{253801C3-F310-4304-A269-165E68F45794}" dt="2023-05-11T22:02:24.626" v="2064" actId="20577"/>
          <ac:spMkLst>
            <pc:docMk/>
            <pc:sldMk cId="44069682" sldId="268"/>
            <ac:spMk id="2" creationId="{632BE5BF-9922-45FB-8F3F-4446D40A051B}"/>
          </ac:spMkLst>
        </pc:spChg>
      </pc:sldChg>
      <pc:sldChg chg="del">
        <pc:chgData name="Syed Sohaib Ali Syed Sohaib Ali" userId="8701418fa3954321" providerId="LiveId" clId="{253801C3-F310-4304-A269-165E68F45794}" dt="2023-05-11T20:02:17.422" v="753" actId="47"/>
        <pc:sldMkLst>
          <pc:docMk/>
          <pc:sldMk cId="429771863" sldId="269"/>
        </pc:sldMkLst>
      </pc:sldChg>
      <pc:sldChg chg="del">
        <pc:chgData name="Syed Sohaib Ali Syed Sohaib Ali" userId="8701418fa3954321" providerId="LiveId" clId="{253801C3-F310-4304-A269-165E68F45794}" dt="2023-05-11T20:01:48.258" v="750" actId="47"/>
        <pc:sldMkLst>
          <pc:docMk/>
          <pc:sldMk cId="451187730" sldId="283"/>
        </pc:sldMkLst>
      </pc:sldChg>
      <pc:sldChg chg="del">
        <pc:chgData name="Syed Sohaib Ali Syed Sohaib Ali" userId="8701418fa3954321" providerId="LiveId" clId="{253801C3-F310-4304-A269-165E68F45794}" dt="2023-05-11T20:02:05.915" v="752" actId="47"/>
        <pc:sldMkLst>
          <pc:docMk/>
          <pc:sldMk cId="3322300142" sldId="284"/>
        </pc:sldMkLst>
      </pc:sldChg>
      <pc:sldChg chg="del">
        <pc:chgData name="Syed Sohaib Ali Syed Sohaib Ali" userId="8701418fa3954321" providerId="LiveId" clId="{253801C3-F310-4304-A269-165E68F45794}" dt="2023-05-11T19:39:55.377" v="408" actId="47"/>
        <pc:sldMkLst>
          <pc:docMk/>
          <pc:sldMk cId="59582380" sldId="285"/>
        </pc:sldMkLst>
      </pc:sldChg>
      <pc:sldChg chg="addSp delSp modSp new mod">
        <pc:chgData name="Syed Sohaib Ali Syed Sohaib Ali" userId="8701418fa3954321" providerId="LiveId" clId="{253801C3-F310-4304-A269-165E68F45794}" dt="2023-05-11T19:06:40.865" v="173" actId="1076"/>
        <pc:sldMkLst>
          <pc:docMk/>
          <pc:sldMk cId="3002398621" sldId="286"/>
        </pc:sldMkLst>
        <pc:spChg chg="del">
          <ac:chgData name="Syed Sohaib Ali Syed Sohaib Ali" userId="8701418fa3954321" providerId="LiveId" clId="{253801C3-F310-4304-A269-165E68F45794}" dt="2023-05-11T18:53:56.780" v="13" actId="478"/>
          <ac:spMkLst>
            <pc:docMk/>
            <pc:sldMk cId="3002398621" sldId="286"/>
            <ac:spMk id="2" creationId="{268C695F-2426-EAE5-9CC3-D9764529F89E}"/>
          </ac:spMkLst>
        </pc:spChg>
        <pc:spChg chg="del">
          <ac:chgData name="Syed Sohaib Ali Syed Sohaib Ali" userId="8701418fa3954321" providerId="LiveId" clId="{253801C3-F310-4304-A269-165E68F45794}" dt="2023-05-11T18:53:59.514" v="14" actId="478"/>
          <ac:spMkLst>
            <pc:docMk/>
            <pc:sldMk cId="3002398621" sldId="286"/>
            <ac:spMk id="3" creationId="{69798BE5-460C-931C-C8D8-443AD18EAA4E}"/>
          </ac:spMkLst>
        </pc:spChg>
        <pc:spChg chg="add mod">
          <ac:chgData name="Syed Sohaib Ali Syed Sohaib Ali" userId="8701418fa3954321" providerId="LiveId" clId="{253801C3-F310-4304-A269-165E68F45794}" dt="2023-05-11T19:03:41.869" v="151" actId="20577"/>
          <ac:spMkLst>
            <pc:docMk/>
            <pc:sldMk cId="3002398621" sldId="286"/>
            <ac:spMk id="15" creationId="{89D3CFD0-5693-11CC-CDBB-7CAEF41A93A3}"/>
          </ac:spMkLst>
        </pc:spChg>
        <pc:spChg chg="add mod">
          <ac:chgData name="Syed Sohaib Ali Syed Sohaib Ali" userId="8701418fa3954321" providerId="LiveId" clId="{253801C3-F310-4304-A269-165E68F45794}" dt="2023-05-11T19:06:36.631" v="172" actId="1076"/>
          <ac:spMkLst>
            <pc:docMk/>
            <pc:sldMk cId="3002398621" sldId="286"/>
            <ac:spMk id="16" creationId="{8AB9E7AC-B520-86BC-49D3-ECE1C1DCD7D5}"/>
          </ac:spMkLst>
        </pc:spChg>
        <pc:picChg chg="add mod">
          <ac:chgData name="Syed Sohaib Ali Syed Sohaib Ali" userId="8701418fa3954321" providerId="LiveId" clId="{253801C3-F310-4304-A269-165E68F45794}" dt="2023-05-11T19:06:40.865" v="173" actId="1076"/>
          <ac:picMkLst>
            <pc:docMk/>
            <pc:sldMk cId="3002398621" sldId="286"/>
            <ac:picMk id="6" creationId="{9C629EC4-1586-761C-C589-5A0B748A998E}"/>
          </ac:picMkLst>
        </pc:picChg>
        <pc:picChg chg="add mod">
          <ac:chgData name="Syed Sohaib Ali Syed Sohaib Ali" userId="8701418fa3954321" providerId="LiveId" clId="{253801C3-F310-4304-A269-165E68F45794}" dt="2023-05-11T19:06:30.382" v="170" actId="1076"/>
          <ac:picMkLst>
            <pc:docMk/>
            <pc:sldMk cId="3002398621" sldId="286"/>
            <ac:picMk id="8" creationId="{D997B5E6-0296-C16F-BC78-8D0ED56D24FC}"/>
          </ac:picMkLst>
        </pc:picChg>
        <pc:picChg chg="add del">
          <ac:chgData name="Syed Sohaib Ali Syed Sohaib Ali" userId="8701418fa3954321" providerId="LiveId" clId="{253801C3-F310-4304-A269-165E68F45794}" dt="2023-05-11T18:57:42.508" v="24" actId="478"/>
          <ac:picMkLst>
            <pc:docMk/>
            <pc:sldMk cId="3002398621" sldId="286"/>
            <ac:picMk id="10" creationId="{64645208-0376-3242-D702-80012B2E9C5B}"/>
          </ac:picMkLst>
        </pc:picChg>
        <pc:picChg chg="add del mod">
          <ac:chgData name="Syed Sohaib Ali Syed Sohaib Ali" userId="8701418fa3954321" providerId="LiveId" clId="{253801C3-F310-4304-A269-165E68F45794}" dt="2023-05-11T19:05:21.790" v="162" actId="478"/>
          <ac:picMkLst>
            <pc:docMk/>
            <pc:sldMk cId="3002398621" sldId="286"/>
            <ac:picMk id="12" creationId="{6C70A15F-83E1-5647-61DB-23EBFEDF7659}"/>
          </ac:picMkLst>
        </pc:picChg>
        <pc:picChg chg="add del mod">
          <ac:chgData name="Syed Sohaib Ali Syed Sohaib Ali" userId="8701418fa3954321" providerId="LiveId" clId="{253801C3-F310-4304-A269-165E68F45794}" dt="2023-05-11T19:04:49.537" v="155" actId="478"/>
          <ac:picMkLst>
            <pc:docMk/>
            <pc:sldMk cId="3002398621" sldId="286"/>
            <ac:picMk id="14" creationId="{0EEDE3C3-A98C-EFAC-9404-27D96ADD949C}"/>
          </ac:picMkLst>
        </pc:picChg>
        <pc:picChg chg="add mod">
          <ac:chgData name="Syed Sohaib Ali Syed Sohaib Ali" userId="8701418fa3954321" providerId="LiveId" clId="{253801C3-F310-4304-A269-165E68F45794}" dt="2023-05-11T19:06:32.660" v="171" actId="1076"/>
          <ac:picMkLst>
            <pc:docMk/>
            <pc:sldMk cId="3002398621" sldId="286"/>
            <ac:picMk id="18" creationId="{F524031B-929D-4799-E850-C859B1475365}"/>
          </ac:picMkLst>
        </pc:picChg>
        <pc:picChg chg="add mod">
          <ac:chgData name="Syed Sohaib Ali Syed Sohaib Ali" userId="8701418fa3954321" providerId="LiveId" clId="{253801C3-F310-4304-A269-165E68F45794}" dt="2023-05-11T19:06:22.979" v="168" actId="1076"/>
          <ac:picMkLst>
            <pc:docMk/>
            <pc:sldMk cId="3002398621" sldId="286"/>
            <ac:picMk id="20" creationId="{9289C1DA-A5AF-E54E-0D7B-AA8FC5D2A0C6}"/>
          </ac:picMkLst>
        </pc:picChg>
      </pc:sldChg>
      <pc:sldChg chg="addSp delSp modSp new mod">
        <pc:chgData name="Syed Sohaib Ali Syed Sohaib Ali" userId="8701418fa3954321" providerId="LiveId" clId="{253801C3-F310-4304-A269-165E68F45794}" dt="2023-05-11T20:34:05.405" v="1162" actId="20577"/>
        <pc:sldMkLst>
          <pc:docMk/>
          <pc:sldMk cId="1622845088" sldId="287"/>
        </pc:sldMkLst>
        <pc:spChg chg="del">
          <ac:chgData name="Syed Sohaib Ali Syed Sohaib Ali" userId="8701418fa3954321" providerId="LiveId" clId="{253801C3-F310-4304-A269-165E68F45794}" dt="2023-05-11T19:56:30" v="629" actId="478"/>
          <ac:spMkLst>
            <pc:docMk/>
            <pc:sldMk cId="1622845088" sldId="287"/>
            <ac:spMk id="2" creationId="{CBBC3F79-AC1E-1790-5A65-22444F77E851}"/>
          </ac:spMkLst>
        </pc:spChg>
        <pc:spChg chg="del">
          <ac:chgData name="Syed Sohaib Ali Syed Sohaib Ali" userId="8701418fa3954321" providerId="LiveId" clId="{253801C3-F310-4304-A269-165E68F45794}" dt="2023-05-11T19:56:30" v="629" actId="478"/>
          <ac:spMkLst>
            <pc:docMk/>
            <pc:sldMk cId="1622845088" sldId="287"/>
            <ac:spMk id="4" creationId="{D5198A37-9AB4-B6C1-11C8-D90C13A9B63F}"/>
          </ac:spMkLst>
        </pc:spChg>
        <pc:spChg chg="del">
          <ac:chgData name="Syed Sohaib Ali Syed Sohaib Ali" userId="8701418fa3954321" providerId="LiveId" clId="{253801C3-F310-4304-A269-165E68F45794}" dt="2023-05-11T19:56:30" v="629" actId="478"/>
          <ac:spMkLst>
            <pc:docMk/>
            <pc:sldMk cId="1622845088" sldId="287"/>
            <ac:spMk id="5" creationId="{21ABC221-ED5C-56BB-DE50-82979214D43B}"/>
          </ac:spMkLst>
        </pc:spChg>
        <pc:spChg chg="del">
          <ac:chgData name="Syed Sohaib Ali Syed Sohaib Ali" userId="8701418fa3954321" providerId="LiveId" clId="{253801C3-F310-4304-A269-165E68F45794}" dt="2023-05-11T19:56:30" v="629" actId="478"/>
          <ac:spMkLst>
            <pc:docMk/>
            <pc:sldMk cId="1622845088" sldId="287"/>
            <ac:spMk id="6" creationId="{5ED15C67-DA11-B94E-D489-EE84DFD4D65A}"/>
          </ac:spMkLst>
        </pc:spChg>
        <pc:spChg chg="del">
          <ac:chgData name="Syed Sohaib Ali Syed Sohaib Ali" userId="8701418fa3954321" providerId="LiveId" clId="{253801C3-F310-4304-A269-165E68F45794}" dt="2023-05-11T19:56:30" v="629" actId="478"/>
          <ac:spMkLst>
            <pc:docMk/>
            <pc:sldMk cId="1622845088" sldId="287"/>
            <ac:spMk id="7" creationId="{C242C6D1-2604-736B-6A12-C5B85A627329}"/>
          </ac:spMkLst>
        </pc:spChg>
        <pc:spChg chg="add del mod">
          <ac:chgData name="Syed Sohaib Ali Syed Sohaib Ali" userId="8701418fa3954321" providerId="LiveId" clId="{253801C3-F310-4304-A269-165E68F45794}" dt="2023-05-11T19:57:53.113" v="668" actId="478"/>
          <ac:spMkLst>
            <pc:docMk/>
            <pc:sldMk cId="1622845088" sldId="287"/>
            <ac:spMk id="8" creationId="{1A61D13D-8FA0-14DB-A84A-5110EA7CF07F}"/>
          </ac:spMkLst>
        </pc:spChg>
        <pc:spChg chg="add mod">
          <ac:chgData name="Syed Sohaib Ali Syed Sohaib Ali" userId="8701418fa3954321" providerId="LiveId" clId="{253801C3-F310-4304-A269-165E68F45794}" dt="2023-05-11T19:56:44.095" v="631"/>
          <ac:spMkLst>
            <pc:docMk/>
            <pc:sldMk cId="1622845088" sldId="287"/>
            <ac:spMk id="9" creationId="{A476D429-28E8-F8CD-760D-8A51A16689BA}"/>
          </ac:spMkLst>
        </pc:spChg>
        <pc:spChg chg="add mod">
          <ac:chgData name="Syed Sohaib Ali Syed Sohaib Ali" userId="8701418fa3954321" providerId="LiveId" clId="{253801C3-F310-4304-A269-165E68F45794}" dt="2023-05-11T19:56:44.095" v="631"/>
          <ac:spMkLst>
            <pc:docMk/>
            <pc:sldMk cId="1622845088" sldId="287"/>
            <ac:spMk id="10" creationId="{3BE9188B-6D0C-E649-E84D-BC06CA903178}"/>
          </ac:spMkLst>
        </pc:spChg>
        <pc:spChg chg="add mod">
          <ac:chgData name="Syed Sohaib Ali Syed Sohaib Ali" userId="8701418fa3954321" providerId="LiveId" clId="{253801C3-F310-4304-A269-165E68F45794}" dt="2023-05-11T20:34:05.405" v="1162" actId="20577"/>
          <ac:spMkLst>
            <pc:docMk/>
            <pc:sldMk cId="1622845088" sldId="287"/>
            <ac:spMk id="12" creationId="{6DFC6CD6-4C6B-5462-242B-7D36BA4702DA}"/>
          </ac:spMkLst>
        </pc:spChg>
        <pc:spChg chg="add mod">
          <ac:chgData name="Syed Sohaib Ali Syed Sohaib Ali" userId="8701418fa3954321" providerId="LiveId" clId="{253801C3-F310-4304-A269-165E68F45794}" dt="2023-05-11T19:56:44.095" v="631"/>
          <ac:spMkLst>
            <pc:docMk/>
            <pc:sldMk cId="1622845088" sldId="287"/>
            <ac:spMk id="14" creationId="{A458CC51-F0DC-52A4-B977-B40E900CC592}"/>
          </ac:spMkLst>
        </pc:spChg>
        <pc:spChg chg="add mod">
          <ac:chgData name="Syed Sohaib Ali Syed Sohaib Ali" userId="8701418fa3954321" providerId="LiveId" clId="{253801C3-F310-4304-A269-165E68F45794}" dt="2023-05-11T19:56:44.095" v="631"/>
          <ac:spMkLst>
            <pc:docMk/>
            <pc:sldMk cId="1622845088" sldId="287"/>
            <ac:spMk id="17" creationId="{31E44976-E325-B743-C238-F6898D9F4D4C}"/>
          </ac:spMkLst>
        </pc:spChg>
        <pc:spChg chg="add del mod">
          <ac:chgData name="Syed Sohaib Ali Syed Sohaib Ali" userId="8701418fa3954321" providerId="LiveId" clId="{253801C3-F310-4304-A269-165E68F45794}" dt="2023-05-11T19:57:49.153" v="667" actId="478"/>
          <ac:spMkLst>
            <pc:docMk/>
            <pc:sldMk cId="1622845088" sldId="287"/>
            <ac:spMk id="18" creationId="{E6B2CEA0-0464-4AC4-EC47-07F5908F2729}"/>
          </ac:spMkLst>
        </pc:spChg>
        <pc:spChg chg="add del mod">
          <ac:chgData name="Syed Sohaib Ali Syed Sohaib Ali" userId="8701418fa3954321" providerId="LiveId" clId="{253801C3-F310-4304-A269-165E68F45794}" dt="2023-05-11T19:58:01.114" v="669" actId="478"/>
          <ac:spMkLst>
            <pc:docMk/>
            <pc:sldMk cId="1622845088" sldId="287"/>
            <ac:spMk id="20" creationId="{F3FB0776-DF27-D2CC-F3A2-1E8391113086}"/>
          </ac:spMkLst>
        </pc:spChg>
        <pc:spChg chg="add mod">
          <ac:chgData name="Syed Sohaib Ali Syed Sohaib Ali" userId="8701418fa3954321" providerId="LiveId" clId="{253801C3-F310-4304-A269-165E68F45794}" dt="2023-05-11T19:58:34.722" v="705" actId="20577"/>
          <ac:spMkLst>
            <pc:docMk/>
            <pc:sldMk cId="1622845088" sldId="287"/>
            <ac:spMk id="21" creationId="{A7777AFC-4D9B-413C-30FB-1EFA9C2017F8}"/>
          </ac:spMkLst>
        </pc:spChg>
        <pc:picChg chg="add mod">
          <ac:chgData name="Syed Sohaib Ali Syed Sohaib Ali" userId="8701418fa3954321" providerId="LiveId" clId="{253801C3-F310-4304-A269-165E68F45794}" dt="2023-05-11T19:56:44.095" v="631"/>
          <ac:picMkLst>
            <pc:docMk/>
            <pc:sldMk cId="1622845088" sldId="287"/>
            <ac:picMk id="11" creationId="{5BF6F6FF-8B28-637B-195A-5A092D7C53CB}"/>
          </ac:picMkLst>
        </pc:picChg>
        <pc:picChg chg="add mod">
          <ac:chgData name="Syed Sohaib Ali Syed Sohaib Ali" userId="8701418fa3954321" providerId="LiveId" clId="{253801C3-F310-4304-A269-165E68F45794}" dt="2023-05-11T19:56:44.095" v="631"/>
          <ac:picMkLst>
            <pc:docMk/>
            <pc:sldMk cId="1622845088" sldId="287"/>
            <ac:picMk id="13" creationId="{F6BDE7A3-E5C6-FF56-E904-E8F1D994FFC7}"/>
          </ac:picMkLst>
        </pc:picChg>
        <pc:picChg chg="add del mod">
          <ac:chgData name="Syed Sohaib Ali Syed Sohaib Ali" userId="8701418fa3954321" providerId="LiveId" clId="{253801C3-F310-4304-A269-165E68F45794}" dt="2023-05-11T20:00:10.925" v="743" actId="478"/>
          <ac:picMkLst>
            <pc:docMk/>
            <pc:sldMk cId="1622845088" sldId="287"/>
            <ac:picMk id="15" creationId="{1077A9F1-A7CA-8A63-262E-A35E1092E896}"/>
          </ac:picMkLst>
        </pc:picChg>
        <pc:picChg chg="add del mod">
          <ac:chgData name="Syed Sohaib Ali Syed Sohaib Ali" userId="8701418fa3954321" providerId="LiveId" clId="{253801C3-F310-4304-A269-165E68F45794}" dt="2023-05-11T20:08:46.685" v="883" actId="478"/>
          <ac:picMkLst>
            <pc:docMk/>
            <pc:sldMk cId="1622845088" sldId="287"/>
            <ac:picMk id="16" creationId="{2642A1F2-5D6B-6961-33A9-5B2391874EF9}"/>
          </ac:picMkLst>
        </pc:picChg>
        <pc:picChg chg="add mod">
          <ac:chgData name="Syed Sohaib Ali Syed Sohaib Ali" userId="8701418fa3954321" providerId="LiveId" clId="{253801C3-F310-4304-A269-165E68F45794}" dt="2023-05-11T20:01:26.088" v="749" actId="14100"/>
          <ac:picMkLst>
            <pc:docMk/>
            <pc:sldMk cId="1622845088" sldId="287"/>
            <ac:picMk id="23" creationId="{EBE0CDFB-AA07-7734-787C-B419FC05E795}"/>
          </ac:picMkLst>
        </pc:picChg>
        <pc:picChg chg="add mod">
          <ac:chgData name="Syed Sohaib Ali Syed Sohaib Ali" userId="8701418fa3954321" providerId="LiveId" clId="{253801C3-F310-4304-A269-165E68F45794}" dt="2023-05-11T20:10:55.643" v="890" actId="14100"/>
          <ac:picMkLst>
            <pc:docMk/>
            <pc:sldMk cId="1622845088" sldId="287"/>
            <ac:picMk id="25" creationId="{60E70437-8804-7A1E-B5E6-9A1E7391B5BE}"/>
          </ac:picMkLst>
        </pc:picChg>
      </pc:sldChg>
      <pc:sldChg chg="addSp delSp modSp new mod">
        <pc:chgData name="Syed Sohaib Ali Syed Sohaib Ali" userId="8701418fa3954321" providerId="LiveId" clId="{253801C3-F310-4304-A269-165E68F45794}" dt="2023-05-11T20:34:24.669" v="1182" actId="20577"/>
        <pc:sldMkLst>
          <pc:docMk/>
          <pc:sldMk cId="1602517632" sldId="288"/>
        </pc:sldMkLst>
        <pc:spChg chg="del">
          <ac:chgData name="Syed Sohaib Ali Syed Sohaib Ali" userId="8701418fa3954321" providerId="LiveId" clId="{253801C3-F310-4304-A269-165E68F45794}" dt="2023-05-11T20:03:19.338" v="761" actId="478"/>
          <ac:spMkLst>
            <pc:docMk/>
            <pc:sldMk cId="1602517632" sldId="288"/>
            <ac:spMk id="2" creationId="{839D75DA-B525-1F68-1FA6-DD8806846A97}"/>
          </ac:spMkLst>
        </pc:spChg>
        <pc:spChg chg="del">
          <ac:chgData name="Syed Sohaib Ali Syed Sohaib Ali" userId="8701418fa3954321" providerId="LiveId" clId="{253801C3-F310-4304-A269-165E68F45794}" dt="2023-05-11T20:03:01.090" v="759" actId="478"/>
          <ac:spMkLst>
            <pc:docMk/>
            <pc:sldMk cId="1602517632" sldId="288"/>
            <ac:spMk id="4" creationId="{4B385ED1-EEBC-2B73-C968-E82FB27D077C}"/>
          </ac:spMkLst>
        </pc:spChg>
        <pc:spChg chg="del">
          <ac:chgData name="Syed Sohaib Ali Syed Sohaib Ali" userId="8701418fa3954321" providerId="LiveId" clId="{253801C3-F310-4304-A269-165E68F45794}" dt="2023-05-11T20:02:55.912" v="758" actId="478"/>
          <ac:spMkLst>
            <pc:docMk/>
            <pc:sldMk cId="1602517632" sldId="288"/>
            <ac:spMk id="5" creationId="{91174BA2-2911-8206-194F-88F12A540559}"/>
          </ac:spMkLst>
        </pc:spChg>
        <pc:spChg chg="del">
          <ac:chgData name="Syed Sohaib Ali Syed Sohaib Ali" userId="8701418fa3954321" providerId="LiveId" clId="{253801C3-F310-4304-A269-165E68F45794}" dt="2023-05-11T20:03:07.717" v="760" actId="478"/>
          <ac:spMkLst>
            <pc:docMk/>
            <pc:sldMk cId="1602517632" sldId="288"/>
            <ac:spMk id="6" creationId="{C7328C00-E6D4-7BCF-1D4C-C8C0A9B876E1}"/>
          </ac:spMkLst>
        </pc:spChg>
        <pc:spChg chg="del">
          <ac:chgData name="Syed Sohaib Ali Syed Sohaib Ali" userId="8701418fa3954321" providerId="LiveId" clId="{253801C3-F310-4304-A269-165E68F45794}" dt="2023-05-11T20:02:55.912" v="758" actId="478"/>
          <ac:spMkLst>
            <pc:docMk/>
            <pc:sldMk cId="1602517632" sldId="288"/>
            <ac:spMk id="7" creationId="{04E44A45-43CB-5C1D-4291-C18C7FBE40BB}"/>
          </ac:spMkLst>
        </pc:spChg>
        <pc:spChg chg="add mod">
          <ac:chgData name="Syed Sohaib Ali Syed Sohaib Ali" userId="8701418fa3954321" providerId="LiveId" clId="{253801C3-F310-4304-A269-165E68F45794}" dt="2023-05-11T20:03:22.022" v="762"/>
          <ac:spMkLst>
            <pc:docMk/>
            <pc:sldMk cId="1602517632" sldId="288"/>
            <ac:spMk id="8" creationId="{5FCE6E43-0024-CBC5-587E-F9FCFAAA9F75}"/>
          </ac:spMkLst>
        </pc:spChg>
        <pc:spChg chg="add mod">
          <ac:chgData name="Syed Sohaib Ali Syed Sohaib Ali" userId="8701418fa3954321" providerId="LiveId" clId="{253801C3-F310-4304-A269-165E68F45794}" dt="2023-05-11T20:03:22.022" v="762"/>
          <ac:spMkLst>
            <pc:docMk/>
            <pc:sldMk cId="1602517632" sldId="288"/>
            <ac:spMk id="9" creationId="{426897E9-75C0-7CD5-61B8-E855F4DAE12F}"/>
          </ac:spMkLst>
        </pc:spChg>
        <pc:spChg chg="add mod">
          <ac:chgData name="Syed Sohaib Ali Syed Sohaib Ali" userId="8701418fa3954321" providerId="LiveId" clId="{253801C3-F310-4304-A269-165E68F45794}" dt="2023-05-11T20:03:22.022" v="762"/>
          <ac:spMkLst>
            <pc:docMk/>
            <pc:sldMk cId="1602517632" sldId="288"/>
            <ac:spMk id="10" creationId="{B69484D5-EE63-E189-2279-47A6748063EA}"/>
          </ac:spMkLst>
        </pc:spChg>
        <pc:spChg chg="add mod">
          <ac:chgData name="Syed Sohaib Ali Syed Sohaib Ali" userId="8701418fa3954321" providerId="LiveId" clId="{253801C3-F310-4304-A269-165E68F45794}" dt="2023-05-11T20:34:24.669" v="1182" actId="20577"/>
          <ac:spMkLst>
            <pc:docMk/>
            <pc:sldMk cId="1602517632" sldId="288"/>
            <ac:spMk id="12" creationId="{56505A0E-A5D1-BF1E-528E-A0F9BBC4DF4F}"/>
          </ac:spMkLst>
        </pc:spChg>
        <pc:spChg chg="add mod">
          <ac:chgData name="Syed Sohaib Ali Syed Sohaib Ali" userId="8701418fa3954321" providerId="LiveId" clId="{253801C3-F310-4304-A269-165E68F45794}" dt="2023-05-11T20:03:22.022" v="762"/>
          <ac:spMkLst>
            <pc:docMk/>
            <pc:sldMk cId="1602517632" sldId="288"/>
            <ac:spMk id="14" creationId="{834B2752-6C66-AEAA-D6EF-8C8B3F3F14B0}"/>
          </ac:spMkLst>
        </pc:spChg>
        <pc:spChg chg="add mod">
          <ac:chgData name="Syed Sohaib Ali Syed Sohaib Ali" userId="8701418fa3954321" providerId="LiveId" clId="{253801C3-F310-4304-A269-165E68F45794}" dt="2023-05-11T20:03:22.022" v="762"/>
          <ac:spMkLst>
            <pc:docMk/>
            <pc:sldMk cId="1602517632" sldId="288"/>
            <ac:spMk id="16" creationId="{6D7AC566-82C2-A055-1CB3-68C95662BF6A}"/>
          </ac:spMkLst>
        </pc:spChg>
        <pc:spChg chg="add mod">
          <ac:chgData name="Syed Sohaib Ali Syed Sohaib Ali" userId="8701418fa3954321" providerId="LiveId" clId="{253801C3-F310-4304-A269-165E68F45794}" dt="2023-05-11T20:03:49.289" v="785" actId="20577"/>
          <ac:spMkLst>
            <pc:docMk/>
            <pc:sldMk cId="1602517632" sldId="288"/>
            <ac:spMk id="17" creationId="{B9B19F70-CA22-0E6D-6444-A85D8CB610AF}"/>
          </ac:spMkLst>
        </pc:spChg>
        <pc:picChg chg="add mod">
          <ac:chgData name="Syed Sohaib Ali Syed Sohaib Ali" userId="8701418fa3954321" providerId="LiveId" clId="{253801C3-F310-4304-A269-165E68F45794}" dt="2023-05-11T20:03:22.022" v="762"/>
          <ac:picMkLst>
            <pc:docMk/>
            <pc:sldMk cId="1602517632" sldId="288"/>
            <ac:picMk id="11" creationId="{ADE986E3-9730-6944-B6E6-71482480479A}"/>
          </ac:picMkLst>
        </pc:picChg>
        <pc:picChg chg="add mod">
          <ac:chgData name="Syed Sohaib Ali Syed Sohaib Ali" userId="8701418fa3954321" providerId="LiveId" clId="{253801C3-F310-4304-A269-165E68F45794}" dt="2023-05-11T20:03:22.022" v="762"/>
          <ac:picMkLst>
            <pc:docMk/>
            <pc:sldMk cId="1602517632" sldId="288"/>
            <ac:picMk id="13" creationId="{6C200E24-5EA3-6AF3-1C2C-B0C26A925AF6}"/>
          </ac:picMkLst>
        </pc:picChg>
        <pc:picChg chg="add del mod">
          <ac:chgData name="Syed Sohaib Ali Syed Sohaib Ali" userId="8701418fa3954321" providerId="LiveId" clId="{253801C3-F310-4304-A269-165E68F45794}" dt="2023-05-11T20:08:41.231" v="882" actId="478"/>
          <ac:picMkLst>
            <pc:docMk/>
            <pc:sldMk cId="1602517632" sldId="288"/>
            <ac:picMk id="15" creationId="{8CBEF6D2-4644-162A-4FE9-B7CA04A292C1}"/>
          </ac:picMkLst>
        </pc:picChg>
        <pc:picChg chg="add del mod">
          <ac:chgData name="Syed Sohaib Ali Syed Sohaib Ali" userId="8701418fa3954321" providerId="LiveId" clId="{253801C3-F310-4304-A269-165E68F45794}" dt="2023-05-11T20:06:24.313" v="796" actId="478"/>
          <ac:picMkLst>
            <pc:docMk/>
            <pc:sldMk cId="1602517632" sldId="288"/>
            <ac:picMk id="18" creationId="{CD7DD33B-9058-A9A0-591F-8BF1CFA6576B}"/>
          </ac:picMkLst>
        </pc:picChg>
        <pc:picChg chg="add mod">
          <ac:chgData name="Syed Sohaib Ali Syed Sohaib Ali" userId="8701418fa3954321" providerId="LiveId" clId="{253801C3-F310-4304-A269-165E68F45794}" dt="2023-05-11T20:06:38.678" v="799" actId="14100"/>
          <ac:picMkLst>
            <pc:docMk/>
            <pc:sldMk cId="1602517632" sldId="288"/>
            <ac:picMk id="20" creationId="{EEFC4EAE-4793-31A8-1AD4-EABCB15C862B}"/>
          </ac:picMkLst>
        </pc:picChg>
        <pc:picChg chg="add mod">
          <ac:chgData name="Syed Sohaib Ali Syed Sohaib Ali" userId="8701418fa3954321" providerId="LiveId" clId="{253801C3-F310-4304-A269-165E68F45794}" dt="2023-05-11T20:08:37.140" v="881" actId="1076"/>
          <ac:picMkLst>
            <pc:docMk/>
            <pc:sldMk cId="1602517632" sldId="288"/>
            <ac:picMk id="22" creationId="{619055D7-EF6D-9047-1F18-7D2894E385F4}"/>
          </ac:picMkLst>
        </pc:picChg>
      </pc:sldChg>
      <pc:sldChg chg="addSp delSp modSp new mod">
        <pc:chgData name="Syed Sohaib Ali Syed Sohaib Ali" userId="8701418fa3954321" providerId="LiveId" clId="{253801C3-F310-4304-A269-165E68F45794}" dt="2023-05-11T20:34:37.390" v="1201" actId="20577"/>
        <pc:sldMkLst>
          <pc:docMk/>
          <pc:sldMk cId="1386830577" sldId="289"/>
        </pc:sldMkLst>
        <pc:spChg chg="del">
          <ac:chgData name="Syed Sohaib Ali Syed Sohaib Ali" userId="8701418fa3954321" providerId="LiveId" clId="{253801C3-F310-4304-A269-165E68F45794}" dt="2023-05-11T20:11:47.996" v="891" actId="478"/>
          <ac:spMkLst>
            <pc:docMk/>
            <pc:sldMk cId="1386830577" sldId="289"/>
            <ac:spMk id="2" creationId="{A9A31CF2-4D1C-74AA-FADB-B777B83D29F8}"/>
          </ac:spMkLst>
        </pc:spChg>
        <pc:spChg chg="del">
          <ac:chgData name="Syed Sohaib Ali Syed Sohaib Ali" userId="8701418fa3954321" providerId="LiveId" clId="{253801C3-F310-4304-A269-165E68F45794}" dt="2023-05-11T20:11:47.996" v="891" actId="478"/>
          <ac:spMkLst>
            <pc:docMk/>
            <pc:sldMk cId="1386830577" sldId="289"/>
            <ac:spMk id="3" creationId="{BFB09BB3-3B21-DC62-EA9C-CCCAFC7257D5}"/>
          </ac:spMkLst>
        </pc:spChg>
        <pc:spChg chg="del">
          <ac:chgData name="Syed Sohaib Ali Syed Sohaib Ali" userId="8701418fa3954321" providerId="LiveId" clId="{253801C3-F310-4304-A269-165E68F45794}" dt="2023-05-11T20:11:47.996" v="891" actId="478"/>
          <ac:spMkLst>
            <pc:docMk/>
            <pc:sldMk cId="1386830577" sldId="289"/>
            <ac:spMk id="4" creationId="{A698D242-05D4-D03C-EE2A-2531A70A0EB7}"/>
          </ac:spMkLst>
        </pc:spChg>
        <pc:spChg chg="del">
          <ac:chgData name="Syed Sohaib Ali Syed Sohaib Ali" userId="8701418fa3954321" providerId="LiveId" clId="{253801C3-F310-4304-A269-165E68F45794}" dt="2023-05-11T20:11:47.996" v="891" actId="478"/>
          <ac:spMkLst>
            <pc:docMk/>
            <pc:sldMk cId="1386830577" sldId="289"/>
            <ac:spMk id="5" creationId="{809684D8-9EFE-6E05-11AB-E12E63855328}"/>
          </ac:spMkLst>
        </pc:spChg>
        <pc:spChg chg="del">
          <ac:chgData name="Syed Sohaib Ali Syed Sohaib Ali" userId="8701418fa3954321" providerId="LiveId" clId="{253801C3-F310-4304-A269-165E68F45794}" dt="2023-05-11T20:11:47.996" v="891" actId="478"/>
          <ac:spMkLst>
            <pc:docMk/>
            <pc:sldMk cId="1386830577" sldId="289"/>
            <ac:spMk id="6" creationId="{C736ED4C-4C23-4A23-91BC-13160DDB6B3B}"/>
          </ac:spMkLst>
        </pc:spChg>
        <pc:spChg chg="del">
          <ac:chgData name="Syed Sohaib Ali Syed Sohaib Ali" userId="8701418fa3954321" providerId="LiveId" clId="{253801C3-F310-4304-A269-165E68F45794}" dt="2023-05-11T20:11:47.996" v="891" actId="478"/>
          <ac:spMkLst>
            <pc:docMk/>
            <pc:sldMk cId="1386830577" sldId="289"/>
            <ac:spMk id="7" creationId="{D7F0DB42-209B-4776-C02E-C1E89A1A14F8}"/>
          </ac:spMkLst>
        </pc:spChg>
        <pc:spChg chg="add mod">
          <ac:chgData name="Syed Sohaib Ali Syed Sohaib Ali" userId="8701418fa3954321" providerId="LiveId" clId="{253801C3-F310-4304-A269-165E68F45794}" dt="2023-05-11T20:12:14.649" v="892"/>
          <ac:spMkLst>
            <pc:docMk/>
            <pc:sldMk cId="1386830577" sldId="289"/>
            <ac:spMk id="8" creationId="{3A77414A-4D6D-17CD-6CCF-215C9A6BBB7C}"/>
          </ac:spMkLst>
        </pc:spChg>
        <pc:spChg chg="add mod">
          <ac:chgData name="Syed Sohaib Ali Syed Sohaib Ali" userId="8701418fa3954321" providerId="LiveId" clId="{253801C3-F310-4304-A269-165E68F45794}" dt="2023-05-11T20:12:14.649" v="892"/>
          <ac:spMkLst>
            <pc:docMk/>
            <pc:sldMk cId="1386830577" sldId="289"/>
            <ac:spMk id="9" creationId="{6E66812E-8963-F107-E795-B6B5D97E0450}"/>
          </ac:spMkLst>
        </pc:spChg>
        <pc:spChg chg="add mod">
          <ac:chgData name="Syed Sohaib Ali Syed Sohaib Ali" userId="8701418fa3954321" providerId="LiveId" clId="{253801C3-F310-4304-A269-165E68F45794}" dt="2023-05-11T20:12:14.649" v="892"/>
          <ac:spMkLst>
            <pc:docMk/>
            <pc:sldMk cId="1386830577" sldId="289"/>
            <ac:spMk id="10" creationId="{0FC4BA6B-BD5A-BA10-8040-092D4DB6C104}"/>
          </ac:spMkLst>
        </pc:spChg>
        <pc:spChg chg="add mod">
          <ac:chgData name="Syed Sohaib Ali Syed Sohaib Ali" userId="8701418fa3954321" providerId="LiveId" clId="{253801C3-F310-4304-A269-165E68F45794}" dt="2023-05-11T20:34:37.390" v="1201" actId="20577"/>
          <ac:spMkLst>
            <pc:docMk/>
            <pc:sldMk cId="1386830577" sldId="289"/>
            <ac:spMk id="12" creationId="{9D9254C2-A22D-2542-528D-9EC74608631D}"/>
          </ac:spMkLst>
        </pc:spChg>
        <pc:spChg chg="add mod">
          <ac:chgData name="Syed Sohaib Ali Syed Sohaib Ali" userId="8701418fa3954321" providerId="LiveId" clId="{253801C3-F310-4304-A269-165E68F45794}" dt="2023-05-11T20:12:14.649" v="892"/>
          <ac:spMkLst>
            <pc:docMk/>
            <pc:sldMk cId="1386830577" sldId="289"/>
            <ac:spMk id="14" creationId="{E0EFAFE9-F1B3-7B4B-443C-8A1494D103E5}"/>
          </ac:spMkLst>
        </pc:spChg>
        <pc:spChg chg="add mod">
          <ac:chgData name="Syed Sohaib Ali Syed Sohaib Ali" userId="8701418fa3954321" providerId="LiveId" clId="{253801C3-F310-4304-A269-165E68F45794}" dt="2023-05-11T20:12:14.649" v="892"/>
          <ac:spMkLst>
            <pc:docMk/>
            <pc:sldMk cId="1386830577" sldId="289"/>
            <ac:spMk id="15" creationId="{8511B63C-ADF2-634F-311D-CC01F2877335}"/>
          </ac:spMkLst>
        </pc:spChg>
        <pc:spChg chg="add mod">
          <ac:chgData name="Syed Sohaib Ali Syed Sohaib Ali" userId="8701418fa3954321" providerId="LiveId" clId="{253801C3-F310-4304-A269-165E68F45794}" dt="2023-05-11T20:13:54.461" v="932" actId="20577"/>
          <ac:spMkLst>
            <pc:docMk/>
            <pc:sldMk cId="1386830577" sldId="289"/>
            <ac:spMk id="16" creationId="{E6C54054-76D3-36F7-B19E-B9864DBCD743}"/>
          </ac:spMkLst>
        </pc:spChg>
        <pc:picChg chg="add mod">
          <ac:chgData name="Syed Sohaib Ali Syed Sohaib Ali" userId="8701418fa3954321" providerId="LiveId" clId="{253801C3-F310-4304-A269-165E68F45794}" dt="2023-05-11T20:12:14.649" v="892"/>
          <ac:picMkLst>
            <pc:docMk/>
            <pc:sldMk cId="1386830577" sldId="289"/>
            <ac:picMk id="11" creationId="{2BF5E08E-3A41-5658-4F9D-E4A8BF6A4205}"/>
          </ac:picMkLst>
        </pc:picChg>
        <pc:picChg chg="add mod">
          <ac:chgData name="Syed Sohaib Ali Syed Sohaib Ali" userId="8701418fa3954321" providerId="LiveId" clId="{253801C3-F310-4304-A269-165E68F45794}" dt="2023-05-11T20:12:14.649" v="892"/>
          <ac:picMkLst>
            <pc:docMk/>
            <pc:sldMk cId="1386830577" sldId="289"/>
            <ac:picMk id="13" creationId="{53AFD2C3-121E-C775-65CF-FC3BF3FC318A}"/>
          </ac:picMkLst>
        </pc:picChg>
        <pc:picChg chg="add del mod">
          <ac:chgData name="Syed Sohaib Ali Syed Sohaib Ali" userId="8701418fa3954321" providerId="LiveId" clId="{253801C3-F310-4304-A269-165E68F45794}" dt="2023-05-11T20:15:59.865" v="940" actId="478"/>
          <ac:picMkLst>
            <pc:docMk/>
            <pc:sldMk cId="1386830577" sldId="289"/>
            <ac:picMk id="17" creationId="{AA4AF8E6-BD4B-AEEA-912E-9411D438D99C}"/>
          </ac:picMkLst>
        </pc:picChg>
        <pc:picChg chg="add del mod">
          <ac:chgData name="Syed Sohaib Ali Syed Sohaib Ali" userId="8701418fa3954321" providerId="LiveId" clId="{253801C3-F310-4304-A269-165E68F45794}" dt="2023-05-11T20:17:19.535" v="948" actId="478"/>
          <ac:picMkLst>
            <pc:docMk/>
            <pc:sldMk cId="1386830577" sldId="289"/>
            <ac:picMk id="18" creationId="{4B8B0455-EA74-B17E-1CE0-346F47A3FD09}"/>
          </ac:picMkLst>
        </pc:picChg>
        <pc:picChg chg="add mod">
          <ac:chgData name="Syed Sohaib Ali Syed Sohaib Ali" userId="8701418fa3954321" providerId="LiveId" clId="{253801C3-F310-4304-A269-165E68F45794}" dt="2023-05-11T20:15:57.889" v="939" actId="1076"/>
          <ac:picMkLst>
            <pc:docMk/>
            <pc:sldMk cId="1386830577" sldId="289"/>
            <ac:picMk id="20" creationId="{376DF46F-4482-7173-414D-E87D05F02FF1}"/>
          </ac:picMkLst>
        </pc:picChg>
        <pc:picChg chg="add mod">
          <ac:chgData name="Syed Sohaib Ali Syed Sohaib Ali" userId="8701418fa3954321" providerId="LiveId" clId="{253801C3-F310-4304-A269-165E68F45794}" dt="2023-05-11T20:17:21.661" v="949" actId="1076"/>
          <ac:picMkLst>
            <pc:docMk/>
            <pc:sldMk cId="1386830577" sldId="289"/>
            <ac:picMk id="22" creationId="{072F50AD-C142-4DAA-CC7E-09749FF31870}"/>
          </ac:picMkLst>
        </pc:picChg>
      </pc:sldChg>
      <pc:sldChg chg="addSp delSp modSp new mod">
        <pc:chgData name="Syed Sohaib Ali Syed Sohaib Ali" userId="8701418fa3954321" providerId="LiveId" clId="{253801C3-F310-4304-A269-165E68F45794}" dt="2023-05-11T20:34:47.554" v="1217" actId="20577"/>
        <pc:sldMkLst>
          <pc:docMk/>
          <pc:sldMk cId="2184116602" sldId="290"/>
        </pc:sldMkLst>
        <pc:spChg chg="del">
          <ac:chgData name="Syed Sohaib Ali Syed Sohaib Ali" userId="8701418fa3954321" providerId="LiveId" clId="{253801C3-F310-4304-A269-165E68F45794}" dt="2023-05-11T20:18:39.628" v="950" actId="478"/>
          <ac:spMkLst>
            <pc:docMk/>
            <pc:sldMk cId="2184116602" sldId="290"/>
            <ac:spMk id="2" creationId="{AD9668A5-15A0-3EF9-DEB8-0985A5C5C923}"/>
          </ac:spMkLst>
        </pc:spChg>
        <pc:spChg chg="del">
          <ac:chgData name="Syed Sohaib Ali Syed Sohaib Ali" userId="8701418fa3954321" providerId="LiveId" clId="{253801C3-F310-4304-A269-165E68F45794}" dt="2023-05-11T20:18:39.628" v="950" actId="478"/>
          <ac:spMkLst>
            <pc:docMk/>
            <pc:sldMk cId="2184116602" sldId="290"/>
            <ac:spMk id="4" creationId="{8A92B4D0-03AC-D03A-0ECC-9040CC3B623E}"/>
          </ac:spMkLst>
        </pc:spChg>
        <pc:spChg chg="del">
          <ac:chgData name="Syed Sohaib Ali Syed Sohaib Ali" userId="8701418fa3954321" providerId="LiveId" clId="{253801C3-F310-4304-A269-165E68F45794}" dt="2023-05-11T20:18:39.628" v="950" actId="478"/>
          <ac:spMkLst>
            <pc:docMk/>
            <pc:sldMk cId="2184116602" sldId="290"/>
            <ac:spMk id="5" creationId="{6BB81E68-2C9C-4BE1-3C91-172B46342715}"/>
          </ac:spMkLst>
        </pc:spChg>
        <pc:spChg chg="del">
          <ac:chgData name="Syed Sohaib Ali Syed Sohaib Ali" userId="8701418fa3954321" providerId="LiveId" clId="{253801C3-F310-4304-A269-165E68F45794}" dt="2023-05-11T20:18:39.628" v="950" actId="478"/>
          <ac:spMkLst>
            <pc:docMk/>
            <pc:sldMk cId="2184116602" sldId="290"/>
            <ac:spMk id="6" creationId="{E53C8522-D792-17E4-5F38-5C1204F3E564}"/>
          </ac:spMkLst>
        </pc:spChg>
        <pc:spChg chg="del">
          <ac:chgData name="Syed Sohaib Ali Syed Sohaib Ali" userId="8701418fa3954321" providerId="LiveId" clId="{253801C3-F310-4304-A269-165E68F45794}" dt="2023-05-11T20:18:39.628" v="950" actId="478"/>
          <ac:spMkLst>
            <pc:docMk/>
            <pc:sldMk cId="2184116602" sldId="290"/>
            <ac:spMk id="7" creationId="{553B213C-0DE0-0069-5A51-21EDA71B4339}"/>
          </ac:spMkLst>
        </pc:spChg>
        <pc:spChg chg="add mod">
          <ac:chgData name="Syed Sohaib Ali Syed Sohaib Ali" userId="8701418fa3954321" providerId="LiveId" clId="{253801C3-F310-4304-A269-165E68F45794}" dt="2023-05-11T20:21:46.137" v="1010" actId="1076"/>
          <ac:spMkLst>
            <pc:docMk/>
            <pc:sldMk cId="2184116602" sldId="290"/>
            <ac:spMk id="8" creationId="{C4A007BB-6B73-0154-C449-1FAE2980DCAA}"/>
          </ac:spMkLst>
        </pc:spChg>
        <pc:spChg chg="add mod">
          <ac:chgData name="Syed Sohaib Ali Syed Sohaib Ali" userId="8701418fa3954321" providerId="LiveId" clId="{253801C3-F310-4304-A269-165E68F45794}" dt="2023-05-11T20:34:47.554" v="1217" actId="20577"/>
          <ac:spMkLst>
            <pc:docMk/>
            <pc:sldMk cId="2184116602" sldId="290"/>
            <ac:spMk id="10" creationId="{1FA31005-5F07-1C39-36AA-2FE3F6F97996}"/>
          </ac:spMkLst>
        </pc:spChg>
        <pc:spChg chg="add mod">
          <ac:chgData name="Syed Sohaib Ali Syed Sohaib Ali" userId="8701418fa3954321" providerId="LiveId" clId="{253801C3-F310-4304-A269-165E68F45794}" dt="2023-05-11T20:29:09.823" v="1048" actId="1076"/>
          <ac:spMkLst>
            <pc:docMk/>
            <pc:sldMk cId="2184116602" sldId="290"/>
            <ac:spMk id="12" creationId="{C300E3F4-0BE2-0EE3-50E5-13CF59DABBA9}"/>
          </ac:spMkLst>
        </pc:spChg>
        <pc:spChg chg="add mod">
          <ac:chgData name="Syed Sohaib Ali Syed Sohaib Ali" userId="8701418fa3954321" providerId="LiveId" clId="{253801C3-F310-4304-A269-165E68F45794}" dt="2023-05-11T20:22:29.800" v="1017" actId="1076"/>
          <ac:spMkLst>
            <pc:docMk/>
            <pc:sldMk cId="2184116602" sldId="290"/>
            <ac:spMk id="13" creationId="{EF6E3458-D66F-604D-8C23-0C0D77E5E65D}"/>
          </ac:spMkLst>
        </pc:spChg>
        <pc:spChg chg="add mod">
          <ac:chgData name="Syed Sohaib Ali Syed Sohaib Ali" userId="8701418fa3954321" providerId="LiveId" clId="{253801C3-F310-4304-A269-165E68F45794}" dt="2023-05-11T20:19:15.617" v="979" actId="20577"/>
          <ac:spMkLst>
            <pc:docMk/>
            <pc:sldMk cId="2184116602" sldId="290"/>
            <ac:spMk id="14" creationId="{21744E4C-6884-BDD9-9550-BE6A7380DA30}"/>
          </ac:spMkLst>
        </pc:spChg>
        <pc:spChg chg="add mod">
          <ac:chgData name="Syed Sohaib Ali Syed Sohaib Ali" userId="8701418fa3954321" providerId="LiveId" clId="{253801C3-F310-4304-A269-165E68F45794}" dt="2023-05-11T20:24:45.596" v="1039" actId="1076"/>
          <ac:spMkLst>
            <pc:docMk/>
            <pc:sldMk cId="2184116602" sldId="290"/>
            <ac:spMk id="22" creationId="{8B75BD28-A2CE-C4AE-7D23-37BF4DFAED34}"/>
          </ac:spMkLst>
        </pc:spChg>
        <pc:picChg chg="add mod">
          <ac:chgData name="Syed Sohaib Ali Syed Sohaib Ali" userId="8701418fa3954321" providerId="LiveId" clId="{253801C3-F310-4304-A269-165E68F45794}" dt="2023-05-11T20:21:52.943" v="1011" actId="1076"/>
          <ac:picMkLst>
            <pc:docMk/>
            <pc:sldMk cId="2184116602" sldId="290"/>
            <ac:picMk id="9" creationId="{F3A2C417-5CEC-FF2B-500C-D681C72FCD06}"/>
          </ac:picMkLst>
        </pc:picChg>
        <pc:picChg chg="add mod">
          <ac:chgData name="Syed Sohaib Ali Syed Sohaib Ali" userId="8701418fa3954321" providerId="LiveId" clId="{253801C3-F310-4304-A269-165E68F45794}" dt="2023-05-11T20:29:12.999" v="1049" actId="1076"/>
          <ac:picMkLst>
            <pc:docMk/>
            <pc:sldMk cId="2184116602" sldId="290"/>
            <ac:picMk id="11" creationId="{6D47C853-E1DE-ADE6-55D1-5B7548C792E1}"/>
          </ac:picMkLst>
        </pc:picChg>
        <pc:picChg chg="add del mod">
          <ac:chgData name="Syed Sohaib Ali Syed Sohaib Ali" userId="8701418fa3954321" providerId="LiveId" clId="{253801C3-F310-4304-A269-165E68F45794}" dt="2023-05-11T20:21:12.131" v="1007" actId="478"/>
          <ac:picMkLst>
            <pc:docMk/>
            <pc:sldMk cId="2184116602" sldId="290"/>
            <ac:picMk id="15" creationId="{957FB06A-6B85-59C4-A2F5-FA62E8422BB3}"/>
          </ac:picMkLst>
        </pc:picChg>
        <pc:picChg chg="add del mod">
          <ac:chgData name="Syed Sohaib Ali Syed Sohaib Ali" userId="8701418fa3954321" providerId="LiveId" clId="{253801C3-F310-4304-A269-165E68F45794}" dt="2023-05-11T20:25:44.861" v="1043" actId="478"/>
          <ac:picMkLst>
            <pc:docMk/>
            <pc:sldMk cId="2184116602" sldId="290"/>
            <ac:picMk id="16" creationId="{E5093736-1D11-DD20-EED8-C0DA76EA41C6}"/>
          </ac:picMkLst>
        </pc:picChg>
        <pc:picChg chg="add mod">
          <ac:chgData name="Syed Sohaib Ali Syed Sohaib Ali" userId="8701418fa3954321" providerId="LiveId" clId="{253801C3-F310-4304-A269-165E68F45794}" dt="2023-05-11T20:29:23.770" v="1051" actId="1076"/>
          <ac:picMkLst>
            <pc:docMk/>
            <pc:sldMk cId="2184116602" sldId="290"/>
            <ac:picMk id="18" creationId="{F6B0C79A-1F8C-3383-4E71-50A045F89215}"/>
          </ac:picMkLst>
        </pc:picChg>
        <pc:picChg chg="add del">
          <ac:chgData name="Syed Sohaib Ali Syed Sohaib Ali" userId="8701418fa3954321" providerId="LiveId" clId="{253801C3-F310-4304-A269-165E68F45794}" dt="2023-05-11T20:22:41.195" v="1019" actId="21"/>
          <ac:picMkLst>
            <pc:docMk/>
            <pc:sldMk cId="2184116602" sldId="290"/>
            <ac:picMk id="20" creationId="{F1910631-8EF3-5757-6098-32468F9F6F32}"/>
          </ac:picMkLst>
        </pc:picChg>
        <pc:picChg chg="add mod">
          <ac:chgData name="Syed Sohaib Ali Syed Sohaib Ali" userId="8701418fa3954321" providerId="LiveId" clId="{253801C3-F310-4304-A269-165E68F45794}" dt="2023-05-11T20:29:03.188" v="1047" actId="1076"/>
          <ac:picMkLst>
            <pc:docMk/>
            <pc:sldMk cId="2184116602" sldId="290"/>
            <ac:picMk id="24" creationId="{5BF86C00-2846-45BB-E7BA-82D67143CB46}"/>
          </ac:picMkLst>
        </pc:picChg>
        <pc:picChg chg="add mod">
          <ac:chgData name="Syed Sohaib Ali Syed Sohaib Ali" userId="8701418fa3954321" providerId="LiveId" clId="{253801C3-F310-4304-A269-165E68F45794}" dt="2023-05-11T20:25:59.565" v="1046" actId="14100"/>
          <ac:picMkLst>
            <pc:docMk/>
            <pc:sldMk cId="2184116602" sldId="290"/>
            <ac:picMk id="26" creationId="{8D72E622-D005-72C9-3607-F7AE105C69DA}"/>
          </ac:picMkLst>
        </pc:picChg>
      </pc:sldChg>
      <pc:sldChg chg="addSp delSp modSp new mod">
        <pc:chgData name="Syed Sohaib Ali Syed Sohaib Ali" userId="8701418fa3954321" providerId="LiveId" clId="{253801C3-F310-4304-A269-165E68F45794}" dt="2023-05-11T20:41:56.848" v="1346" actId="1076"/>
        <pc:sldMkLst>
          <pc:docMk/>
          <pc:sldMk cId="2385731662" sldId="291"/>
        </pc:sldMkLst>
        <pc:spChg chg="del">
          <ac:chgData name="Syed Sohaib Ali Syed Sohaib Ali" userId="8701418fa3954321" providerId="LiveId" clId="{253801C3-F310-4304-A269-165E68F45794}" dt="2023-05-11T20:29:34.944" v="1052" actId="478"/>
          <ac:spMkLst>
            <pc:docMk/>
            <pc:sldMk cId="2385731662" sldId="291"/>
            <ac:spMk id="2" creationId="{3B4AD4DA-071C-CF59-78FE-4B5A17E95C3C}"/>
          </ac:spMkLst>
        </pc:spChg>
        <pc:spChg chg="del">
          <ac:chgData name="Syed Sohaib Ali Syed Sohaib Ali" userId="8701418fa3954321" providerId="LiveId" clId="{253801C3-F310-4304-A269-165E68F45794}" dt="2023-05-11T20:29:34.944" v="1052" actId="478"/>
          <ac:spMkLst>
            <pc:docMk/>
            <pc:sldMk cId="2385731662" sldId="291"/>
            <ac:spMk id="4" creationId="{C0976323-A222-F38A-FC86-8F056D799C0E}"/>
          </ac:spMkLst>
        </pc:spChg>
        <pc:spChg chg="del">
          <ac:chgData name="Syed Sohaib Ali Syed Sohaib Ali" userId="8701418fa3954321" providerId="LiveId" clId="{253801C3-F310-4304-A269-165E68F45794}" dt="2023-05-11T20:29:34.944" v="1052" actId="478"/>
          <ac:spMkLst>
            <pc:docMk/>
            <pc:sldMk cId="2385731662" sldId="291"/>
            <ac:spMk id="5" creationId="{9E2A1CAA-0A33-2B0F-3885-F7091C3B35D2}"/>
          </ac:spMkLst>
        </pc:spChg>
        <pc:spChg chg="del">
          <ac:chgData name="Syed Sohaib Ali Syed Sohaib Ali" userId="8701418fa3954321" providerId="LiveId" clId="{253801C3-F310-4304-A269-165E68F45794}" dt="2023-05-11T20:29:34.944" v="1052" actId="478"/>
          <ac:spMkLst>
            <pc:docMk/>
            <pc:sldMk cId="2385731662" sldId="291"/>
            <ac:spMk id="6" creationId="{4F41A6DC-C28C-87CB-CEC4-4D00B3988A72}"/>
          </ac:spMkLst>
        </pc:spChg>
        <pc:spChg chg="del">
          <ac:chgData name="Syed Sohaib Ali Syed Sohaib Ali" userId="8701418fa3954321" providerId="LiveId" clId="{253801C3-F310-4304-A269-165E68F45794}" dt="2023-05-11T20:29:34.944" v="1052" actId="478"/>
          <ac:spMkLst>
            <pc:docMk/>
            <pc:sldMk cId="2385731662" sldId="291"/>
            <ac:spMk id="7" creationId="{606CAFA6-137C-546F-D805-F829958D51CC}"/>
          </ac:spMkLst>
        </pc:spChg>
        <pc:spChg chg="add mod">
          <ac:chgData name="Syed Sohaib Ali Syed Sohaib Ali" userId="8701418fa3954321" providerId="LiveId" clId="{253801C3-F310-4304-A269-165E68F45794}" dt="2023-05-11T20:31:54.579" v="1053"/>
          <ac:spMkLst>
            <pc:docMk/>
            <pc:sldMk cId="2385731662" sldId="291"/>
            <ac:spMk id="8" creationId="{9314C887-772E-74FD-FD60-169D6EAB4DC3}"/>
          </ac:spMkLst>
        </pc:spChg>
        <pc:spChg chg="add mod">
          <ac:chgData name="Syed Sohaib Ali Syed Sohaib Ali" userId="8701418fa3954321" providerId="LiveId" clId="{253801C3-F310-4304-A269-165E68F45794}" dt="2023-05-11T20:31:54.579" v="1053"/>
          <ac:spMkLst>
            <pc:docMk/>
            <pc:sldMk cId="2385731662" sldId="291"/>
            <ac:spMk id="9" creationId="{6F34B8E4-5B71-5ADD-ABB6-5206FE73DF0D}"/>
          </ac:spMkLst>
        </pc:spChg>
        <pc:spChg chg="add mod">
          <ac:chgData name="Syed Sohaib Ali Syed Sohaib Ali" userId="8701418fa3954321" providerId="LiveId" clId="{253801C3-F310-4304-A269-165E68F45794}" dt="2023-05-11T20:31:54.579" v="1053"/>
          <ac:spMkLst>
            <pc:docMk/>
            <pc:sldMk cId="2385731662" sldId="291"/>
            <ac:spMk id="10" creationId="{2EAC0A4B-6C75-6FAE-ABA2-CDF6203D277F}"/>
          </ac:spMkLst>
        </pc:spChg>
        <pc:spChg chg="add mod">
          <ac:chgData name="Syed Sohaib Ali Syed Sohaib Ali" userId="8701418fa3954321" providerId="LiveId" clId="{253801C3-F310-4304-A269-165E68F45794}" dt="2023-05-11T20:39:47.508" v="1337" actId="20577"/>
          <ac:spMkLst>
            <pc:docMk/>
            <pc:sldMk cId="2385731662" sldId="291"/>
            <ac:spMk id="12" creationId="{8323A18C-A13D-9662-CD50-29272D6BF6DC}"/>
          </ac:spMkLst>
        </pc:spChg>
        <pc:spChg chg="add mod">
          <ac:chgData name="Syed Sohaib Ali Syed Sohaib Ali" userId="8701418fa3954321" providerId="LiveId" clId="{253801C3-F310-4304-A269-165E68F45794}" dt="2023-05-11T20:31:54.579" v="1053"/>
          <ac:spMkLst>
            <pc:docMk/>
            <pc:sldMk cId="2385731662" sldId="291"/>
            <ac:spMk id="14" creationId="{4DF20EBA-B41A-5D2A-F6BF-052DE3D58E21}"/>
          </ac:spMkLst>
        </pc:spChg>
        <pc:spChg chg="add mod">
          <ac:chgData name="Syed Sohaib Ali Syed Sohaib Ali" userId="8701418fa3954321" providerId="LiveId" clId="{253801C3-F310-4304-A269-165E68F45794}" dt="2023-05-11T20:31:54.579" v="1053"/>
          <ac:spMkLst>
            <pc:docMk/>
            <pc:sldMk cId="2385731662" sldId="291"/>
            <ac:spMk id="15" creationId="{0A37D10D-BC7A-150B-8A73-597A5E566469}"/>
          </ac:spMkLst>
        </pc:spChg>
        <pc:spChg chg="add mod">
          <ac:chgData name="Syed Sohaib Ali Syed Sohaib Ali" userId="8701418fa3954321" providerId="LiveId" clId="{253801C3-F310-4304-A269-165E68F45794}" dt="2023-05-11T20:32:35.274" v="1114" actId="20577"/>
          <ac:spMkLst>
            <pc:docMk/>
            <pc:sldMk cId="2385731662" sldId="291"/>
            <ac:spMk id="16" creationId="{728CCF6F-2FEA-E6F2-890D-F7F6DD2E8C50}"/>
          </ac:spMkLst>
        </pc:spChg>
        <pc:picChg chg="add mod">
          <ac:chgData name="Syed Sohaib Ali Syed Sohaib Ali" userId="8701418fa3954321" providerId="LiveId" clId="{253801C3-F310-4304-A269-165E68F45794}" dt="2023-05-11T20:31:54.579" v="1053"/>
          <ac:picMkLst>
            <pc:docMk/>
            <pc:sldMk cId="2385731662" sldId="291"/>
            <ac:picMk id="11" creationId="{D14DF43A-15DE-BC23-2FD1-0544A77A3D03}"/>
          </ac:picMkLst>
        </pc:picChg>
        <pc:picChg chg="add mod">
          <ac:chgData name="Syed Sohaib Ali Syed Sohaib Ali" userId="8701418fa3954321" providerId="LiveId" clId="{253801C3-F310-4304-A269-165E68F45794}" dt="2023-05-11T20:31:54.579" v="1053"/>
          <ac:picMkLst>
            <pc:docMk/>
            <pc:sldMk cId="2385731662" sldId="291"/>
            <ac:picMk id="13" creationId="{4053CEE8-D44B-20DA-11FD-CA8C9E127676}"/>
          </ac:picMkLst>
        </pc:picChg>
        <pc:picChg chg="add del mod">
          <ac:chgData name="Syed Sohaib Ali Syed Sohaib Ali" userId="8701418fa3954321" providerId="LiveId" clId="{253801C3-F310-4304-A269-165E68F45794}" dt="2023-05-11T20:39:13.253" v="1248" actId="478"/>
          <ac:picMkLst>
            <pc:docMk/>
            <pc:sldMk cId="2385731662" sldId="291"/>
            <ac:picMk id="17" creationId="{10E65130-3C23-A5E9-331E-F21AE4EC1DCB}"/>
          </ac:picMkLst>
        </pc:picChg>
        <pc:picChg chg="add del mod">
          <ac:chgData name="Syed Sohaib Ali Syed Sohaib Ali" userId="8701418fa3954321" providerId="LiveId" clId="{253801C3-F310-4304-A269-165E68F45794}" dt="2023-05-11T20:41:53.094" v="1345" actId="478"/>
          <ac:picMkLst>
            <pc:docMk/>
            <pc:sldMk cId="2385731662" sldId="291"/>
            <ac:picMk id="18" creationId="{DF1BA30B-FB1F-C4EF-A121-861E528345D1}"/>
          </ac:picMkLst>
        </pc:picChg>
        <pc:picChg chg="add mod">
          <ac:chgData name="Syed Sohaib Ali Syed Sohaib Ali" userId="8701418fa3954321" providerId="LiveId" clId="{253801C3-F310-4304-A269-165E68F45794}" dt="2023-05-11T20:39:18.039" v="1249" actId="1076"/>
          <ac:picMkLst>
            <pc:docMk/>
            <pc:sldMk cId="2385731662" sldId="291"/>
            <ac:picMk id="20" creationId="{1416A445-9013-F1C4-04B3-802186E4B0B8}"/>
          </ac:picMkLst>
        </pc:picChg>
        <pc:picChg chg="add mod">
          <ac:chgData name="Syed Sohaib Ali Syed Sohaib Ali" userId="8701418fa3954321" providerId="LiveId" clId="{253801C3-F310-4304-A269-165E68F45794}" dt="2023-05-11T20:41:56.848" v="1346" actId="1076"/>
          <ac:picMkLst>
            <pc:docMk/>
            <pc:sldMk cId="2385731662" sldId="291"/>
            <ac:picMk id="22" creationId="{84943227-CBF4-583F-2C85-7F1A2B0883D5}"/>
          </ac:picMkLst>
        </pc:picChg>
      </pc:sldChg>
      <pc:sldChg chg="addSp delSp modSp new mod">
        <pc:chgData name="Syed Sohaib Ali Syed Sohaib Ali" userId="8701418fa3954321" providerId="LiveId" clId="{253801C3-F310-4304-A269-165E68F45794}" dt="2023-05-11T21:31:55.181" v="1580" actId="1076"/>
        <pc:sldMkLst>
          <pc:docMk/>
          <pc:sldMk cId="1700506186" sldId="292"/>
        </pc:sldMkLst>
        <pc:spChg chg="del">
          <ac:chgData name="Syed Sohaib Ali Syed Sohaib Ali" userId="8701418fa3954321" providerId="LiveId" clId="{253801C3-F310-4304-A269-165E68F45794}" dt="2023-05-11T20:42:20.377" v="1348" actId="478"/>
          <ac:spMkLst>
            <pc:docMk/>
            <pc:sldMk cId="1700506186" sldId="292"/>
            <ac:spMk id="2" creationId="{0A86B2E5-8E5D-79D5-8068-5F9F2FB0E6BD}"/>
          </ac:spMkLst>
        </pc:spChg>
        <pc:spChg chg="del">
          <ac:chgData name="Syed Sohaib Ali Syed Sohaib Ali" userId="8701418fa3954321" providerId="LiveId" clId="{253801C3-F310-4304-A269-165E68F45794}" dt="2023-05-11T20:42:25.596" v="1349" actId="478"/>
          <ac:spMkLst>
            <pc:docMk/>
            <pc:sldMk cId="1700506186" sldId="292"/>
            <ac:spMk id="4" creationId="{7182018B-DE76-65E8-1529-72C92657A1BF}"/>
          </ac:spMkLst>
        </pc:spChg>
        <pc:spChg chg="del">
          <ac:chgData name="Syed Sohaib Ali Syed Sohaib Ali" userId="8701418fa3954321" providerId="LiveId" clId="{253801C3-F310-4304-A269-165E68F45794}" dt="2023-05-11T20:42:25.596" v="1349" actId="478"/>
          <ac:spMkLst>
            <pc:docMk/>
            <pc:sldMk cId="1700506186" sldId="292"/>
            <ac:spMk id="5" creationId="{5A80847F-0393-166A-7F5F-632A85F760EF}"/>
          </ac:spMkLst>
        </pc:spChg>
        <pc:spChg chg="del">
          <ac:chgData name="Syed Sohaib Ali Syed Sohaib Ali" userId="8701418fa3954321" providerId="LiveId" clId="{253801C3-F310-4304-A269-165E68F45794}" dt="2023-05-11T20:42:25.596" v="1349" actId="478"/>
          <ac:spMkLst>
            <pc:docMk/>
            <pc:sldMk cId="1700506186" sldId="292"/>
            <ac:spMk id="6" creationId="{0B61D797-4EB6-B377-581C-38E5B3AD6564}"/>
          </ac:spMkLst>
        </pc:spChg>
        <pc:spChg chg="del">
          <ac:chgData name="Syed Sohaib Ali Syed Sohaib Ali" userId="8701418fa3954321" providerId="LiveId" clId="{253801C3-F310-4304-A269-165E68F45794}" dt="2023-05-11T20:42:25.596" v="1349" actId="478"/>
          <ac:spMkLst>
            <pc:docMk/>
            <pc:sldMk cId="1700506186" sldId="292"/>
            <ac:spMk id="7" creationId="{48D056E4-5F61-1D87-69D1-B5BD9533EC9F}"/>
          </ac:spMkLst>
        </pc:spChg>
        <pc:spChg chg="add mod">
          <ac:chgData name="Syed Sohaib Ali Syed Sohaib Ali" userId="8701418fa3954321" providerId="LiveId" clId="{253801C3-F310-4304-A269-165E68F45794}" dt="2023-05-11T21:31:18.633" v="1574" actId="1076"/>
          <ac:spMkLst>
            <pc:docMk/>
            <pc:sldMk cId="1700506186" sldId="292"/>
            <ac:spMk id="8" creationId="{A513D272-1BDF-9C01-350B-5251778042F4}"/>
          </ac:spMkLst>
        </pc:spChg>
        <pc:spChg chg="add mod">
          <ac:chgData name="Syed Sohaib Ali Syed Sohaib Ali" userId="8701418fa3954321" providerId="LiveId" clId="{253801C3-F310-4304-A269-165E68F45794}" dt="2023-05-11T21:31:55.181" v="1580" actId="1076"/>
          <ac:spMkLst>
            <pc:docMk/>
            <pc:sldMk cId="1700506186" sldId="292"/>
            <ac:spMk id="9" creationId="{BC8B701A-EE7F-55CA-6495-5C523CE5396E}"/>
          </ac:spMkLst>
        </pc:spChg>
        <pc:picChg chg="add mod">
          <ac:chgData name="Syed Sohaib Ali Syed Sohaib Ali" userId="8701418fa3954321" providerId="LiveId" clId="{253801C3-F310-4304-A269-165E68F45794}" dt="2023-05-11T21:31:37.154" v="1577" actId="14100"/>
          <ac:picMkLst>
            <pc:docMk/>
            <pc:sldMk cId="1700506186" sldId="292"/>
            <ac:picMk id="11" creationId="{81BD4D90-97DC-CD26-E331-6CB5A2EBA335}"/>
          </ac:picMkLst>
        </pc:picChg>
      </pc:sldChg>
      <pc:sldChg chg="addSp delSp modSp new mod ord">
        <pc:chgData name="Syed Sohaib Ali Syed Sohaib Ali" userId="8701418fa3954321" providerId="LiveId" clId="{253801C3-F310-4304-A269-165E68F45794}" dt="2023-05-11T21:20:08.538" v="1430" actId="1076"/>
        <pc:sldMkLst>
          <pc:docMk/>
          <pc:sldMk cId="1876719578" sldId="293"/>
        </pc:sldMkLst>
        <pc:spChg chg="del">
          <ac:chgData name="Syed Sohaib Ali Syed Sohaib Ali" userId="8701418fa3954321" providerId="LiveId" clId="{253801C3-F310-4304-A269-165E68F45794}" dt="2023-05-11T21:12:04.053" v="1373" actId="478"/>
          <ac:spMkLst>
            <pc:docMk/>
            <pc:sldMk cId="1876719578" sldId="293"/>
            <ac:spMk id="2" creationId="{43C74BF4-F384-B0E8-73F3-99341FD60C66}"/>
          </ac:spMkLst>
        </pc:spChg>
        <pc:spChg chg="del">
          <ac:chgData name="Syed Sohaib Ali Syed Sohaib Ali" userId="8701418fa3954321" providerId="LiveId" clId="{253801C3-F310-4304-A269-165E68F45794}" dt="2023-05-11T21:12:04.053" v="1373" actId="478"/>
          <ac:spMkLst>
            <pc:docMk/>
            <pc:sldMk cId="1876719578" sldId="293"/>
            <ac:spMk id="4" creationId="{44E6E1CE-E7C2-0C6C-C728-2DFF55A99A03}"/>
          </ac:spMkLst>
        </pc:spChg>
        <pc:spChg chg="del">
          <ac:chgData name="Syed Sohaib Ali Syed Sohaib Ali" userId="8701418fa3954321" providerId="LiveId" clId="{253801C3-F310-4304-A269-165E68F45794}" dt="2023-05-11T21:12:04.053" v="1373" actId="478"/>
          <ac:spMkLst>
            <pc:docMk/>
            <pc:sldMk cId="1876719578" sldId="293"/>
            <ac:spMk id="5" creationId="{59FFEF1C-3FA4-11E2-74F9-BF3120D3BA94}"/>
          </ac:spMkLst>
        </pc:spChg>
        <pc:spChg chg="del">
          <ac:chgData name="Syed Sohaib Ali Syed Sohaib Ali" userId="8701418fa3954321" providerId="LiveId" clId="{253801C3-F310-4304-A269-165E68F45794}" dt="2023-05-11T21:12:04.053" v="1373" actId="478"/>
          <ac:spMkLst>
            <pc:docMk/>
            <pc:sldMk cId="1876719578" sldId="293"/>
            <ac:spMk id="6" creationId="{473E3C97-6F1C-8A77-3759-FC997E42CA9B}"/>
          </ac:spMkLst>
        </pc:spChg>
        <pc:spChg chg="del">
          <ac:chgData name="Syed Sohaib Ali Syed Sohaib Ali" userId="8701418fa3954321" providerId="LiveId" clId="{253801C3-F310-4304-A269-165E68F45794}" dt="2023-05-11T21:12:04.053" v="1373" actId="478"/>
          <ac:spMkLst>
            <pc:docMk/>
            <pc:sldMk cId="1876719578" sldId="293"/>
            <ac:spMk id="7" creationId="{0B2054C0-2A64-3EF9-72C8-2D6126F90592}"/>
          </ac:spMkLst>
        </pc:spChg>
        <pc:spChg chg="add mod">
          <ac:chgData name="Syed Sohaib Ali Syed Sohaib Ali" userId="8701418fa3954321" providerId="LiveId" clId="{253801C3-F310-4304-A269-165E68F45794}" dt="2023-05-11T21:12:13.001" v="1374"/>
          <ac:spMkLst>
            <pc:docMk/>
            <pc:sldMk cId="1876719578" sldId="293"/>
            <ac:spMk id="8" creationId="{13223284-2E06-BC07-2732-5D9352F30937}"/>
          </ac:spMkLst>
        </pc:spChg>
        <pc:spChg chg="add mod">
          <ac:chgData name="Syed Sohaib Ali Syed Sohaib Ali" userId="8701418fa3954321" providerId="LiveId" clId="{253801C3-F310-4304-A269-165E68F45794}" dt="2023-05-11T21:12:29.147" v="1393" actId="20577"/>
          <ac:spMkLst>
            <pc:docMk/>
            <pc:sldMk cId="1876719578" sldId="293"/>
            <ac:spMk id="9" creationId="{7299A83A-A737-E0D7-6FAB-99F8C52FC946}"/>
          </ac:spMkLst>
        </pc:spChg>
        <pc:spChg chg="add mod">
          <ac:chgData name="Syed Sohaib Ali Syed Sohaib Ali" userId="8701418fa3954321" providerId="LiveId" clId="{253801C3-F310-4304-A269-165E68F45794}" dt="2023-05-11T21:20:08.538" v="1430" actId="1076"/>
          <ac:spMkLst>
            <pc:docMk/>
            <pc:sldMk cId="1876719578" sldId="293"/>
            <ac:spMk id="10" creationId="{00436391-013D-8F9D-1F22-C47CAE6547D1}"/>
          </ac:spMkLst>
        </pc:spChg>
      </pc:sldChg>
      <pc:sldChg chg="addSp delSp modSp new mod">
        <pc:chgData name="Syed Sohaib Ali Syed Sohaib Ali" userId="8701418fa3954321" providerId="LiveId" clId="{253801C3-F310-4304-A269-165E68F45794}" dt="2023-05-11T21:35:58.014" v="1597" actId="14100"/>
        <pc:sldMkLst>
          <pc:docMk/>
          <pc:sldMk cId="580605364" sldId="294"/>
        </pc:sldMkLst>
        <pc:spChg chg="del">
          <ac:chgData name="Syed Sohaib Ali Syed Sohaib Ali" userId="8701418fa3954321" providerId="LiveId" clId="{253801C3-F310-4304-A269-165E68F45794}" dt="2023-05-11T21:32:50.209" v="1582" actId="478"/>
          <ac:spMkLst>
            <pc:docMk/>
            <pc:sldMk cId="580605364" sldId="294"/>
            <ac:spMk id="2" creationId="{084DFC7C-346E-40CB-F874-001848D85191}"/>
          </ac:spMkLst>
        </pc:spChg>
        <pc:spChg chg="del">
          <ac:chgData name="Syed Sohaib Ali Syed Sohaib Ali" userId="8701418fa3954321" providerId="LiveId" clId="{253801C3-F310-4304-A269-165E68F45794}" dt="2023-05-11T21:32:50.209" v="1582" actId="478"/>
          <ac:spMkLst>
            <pc:docMk/>
            <pc:sldMk cId="580605364" sldId="294"/>
            <ac:spMk id="3" creationId="{FE6F8C9D-FEFB-2042-FEBB-A93977092F1F}"/>
          </ac:spMkLst>
        </pc:spChg>
        <pc:spChg chg="del">
          <ac:chgData name="Syed Sohaib Ali Syed Sohaib Ali" userId="8701418fa3954321" providerId="LiveId" clId="{253801C3-F310-4304-A269-165E68F45794}" dt="2023-05-11T21:32:50.209" v="1582" actId="478"/>
          <ac:spMkLst>
            <pc:docMk/>
            <pc:sldMk cId="580605364" sldId="294"/>
            <ac:spMk id="4" creationId="{25593A5C-EEE8-88F7-2992-87AA61B0BB92}"/>
          </ac:spMkLst>
        </pc:spChg>
        <pc:spChg chg="del">
          <ac:chgData name="Syed Sohaib Ali Syed Sohaib Ali" userId="8701418fa3954321" providerId="LiveId" clId="{253801C3-F310-4304-A269-165E68F45794}" dt="2023-05-11T21:32:50.209" v="1582" actId="478"/>
          <ac:spMkLst>
            <pc:docMk/>
            <pc:sldMk cId="580605364" sldId="294"/>
            <ac:spMk id="5" creationId="{4C2CBE9A-6CB2-CBBF-2BB0-71F3BBF2B857}"/>
          </ac:spMkLst>
        </pc:spChg>
        <pc:spChg chg="del">
          <ac:chgData name="Syed Sohaib Ali Syed Sohaib Ali" userId="8701418fa3954321" providerId="LiveId" clId="{253801C3-F310-4304-A269-165E68F45794}" dt="2023-05-11T21:32:50.209" v="1582" actId="478"/>
          <ac:spMkLst>
            <pc:docMk/>
            <pc:sldMk cId="580605364" sldId="294"/>
            <ac:spMk id="6" creationId="{2C6649F4-54CA-A2B9-ED11-F76D7AAC8CD8}"/>
          </ac:spMkLst>
        </pc:spChg>
        <pc:spChg chg="del">
          <ac:chgData name="Syed Sohaib Ali Syed Sohaib Ali" userId="8701418fa3954321" providerId="LiveId" clId="{253801C3-F310-4304-A269-165E68F45794}" dt="2023-05-11T21:32:50.209" v="1582" actId="478"/>
          <ac:spMkLst>
            <pc:docMk/>
            <pc:sldMk cId="580605364" sldId="294"/>
            <ac:spMk id="7" creationId="{F3DE8919-3B1E-CFAD-529C-450CEEFDF7FF}"/>
          </ac:spMkLst>
        </pc:spChg>
        <pc:picChg chg="add mod">
          <ac:chgData name="Syed Sohaib Ali Syed Sohaib Ali" userId="8701418fa3954321" providerId="LiveId" clId="{253801C3-F310-4304-A269-165E68F45794}" dt="2023-05-11T21:34:17.654" v="1591" actId="1076"/>
          <ac:picMkLst>
            <pc:docMk/>
            <pc:sldMk cId="580605364" sldId="294"/>
            <ac:picMk id="9" creationId="{3C4967F8-C737-58B2-C27A-849932B41C5B}"/>
          </ac:picMkLst>
        </pc:picChg>
        <pc:picChg chg="add mod">
          <ac:chgData name="Syed Sohaib Ali Syed Sohaib Ali" userId="8701418fa3954321" providerId="LiveId" clId="{253801C3-F310-4304-A269-165E68F45794}" dt="2023-05-11T21:35:58.014" v="1597" actId="14100"/>
          <ac:picMkLst>
            <pc:docMk/>
            <pc:sldMk cId="580605364" sldId="294"/>
            <ac:picMk id="11" creationId="{F345E539-EE0F-A052-6531-C2406B0B24DE}"/>
          </ac:picMkLst>
        </pc:picChg>
      </pc:sldChg>
      <pc:sldChg chg="addSp delSp modSp new mod">
        <pc:chgData name="Syed Sohaib Ali Syed Sohaib Ali" userId="8701418fa3954321" providerId="LiveId" clId="{253801C3-F310-4304-A269-165E68F45794}" dt="2023-05-11T21:37:10.253" v="1601" actId="1076"/>
        <pc:sldMkLst>
          <pc:docMk/>
          <pc:sldMk cId="1192348037" sldId="295"/>
        </pc:sldMkLst>
        <pc:spChg chg="del">
          <ac:chgData name="Syed Sohaib Ali Syed Sohaib Ali" userId="8701418fa3954321" providerId="LiveId" clId="{253801C3-F310-4304-A269-165E68F45794}" dt="2023-05-11T21:36:44.168" v="1599" actId="478"/>
          <ac:spMkLst>
            <pc:docMk/>
            <pc:sldMk cId="1192348037" sldId="295"/>
            <ac:spMk id="2" creationId="{C6988EFD-B071-4636-C465-347F491D84BA}"/>
          </ac:spMkLst>
        </pc:spChg>
        <pc:spChg chg="del">
          <ac:chgData name="Syed Sohaib Ali Syed Sohaib Ali" userId="8701418fa3954321" providerId="LiveId" clId="{253801C3-F310-4304-A269-165E68F45794}" dt="2023-05-11T21:36:44.168" v="1599" actId="478"/>
          <ac:spMkLst>
            <pc:docMk/>
            <pc:sldMk cId="1192348037" sldId="295"/>
            <ac:spMk id="4" creationId="{67416C2D-ED25-323B-2B33-DCB53B1D662E}"/>
          </ac:spMkLst>
        </pc:spChg>
        <pc:spChg chg="del">
          <ac:chgData name="Syed Sohaib Ali Syed Sohaib Ali" userId="8701418fa3954321" providerId="LiveId" clId="{253801C3-F310-4304-A269-165E68F45794}" dt="2023-05-11T21:36:44.168" v="1599" actId="478"/>
          <ac:spMkLst>
            <pc:docMk/>
            <pc:sldMk cId="1192348037" sldId="295"/>
            <ac:spMk id="5" creationId="{B7E14D45-86A4-012C-4624-A326BBF3786C}"/>
          </ac:spMkLst>
        </pc:spChg>
        <pc:spChg chg="del">
          <ac:chgData name="Syed Sohaib Ali Syed Sohaib Ali" userId="8701418fa3954321" providerId="LiveId" clId="{253801C3-F310-4304-A269-165E68F45794}" dt="2023-05-11T21:36:44.168" v="1599" actId="478"/>
          <ac:spMkLst>
            <pc:docMk/>
            <pc:sldMk cId="1192348037" sldId="295"/>
            <ac:spMk id="6" creationId="{7DB412B2-41E9-4B32-6A67-6CB00DA6DDF2}"/>
          </ac:spMkLst>
        </pc:spChg>
        <pc:spChg chg="del">
          <ac:chgData name="Syed Sohaib Ali Syed Sohaib Ali" userId="8701418fa3954321" providerId="LiveId" clId="{253801C3-F310-4304-A269-165E68F45794}" dt="2023-05-11T21:36:44.168" v="1599" actId="478"/>
          <ac:spMkLst>
            <pc:docMk/>
            <pc:sldMk cId="1192348037" sldId="295"/>
            <ac:spMk id="7" creationId="{3C076FCD-680F-DFA0-2294-8545863A6340}"/>
          </ac:spMkLst>
        </pc:spChg>
        <pc:picChg chg="add mod">
          <ac:chgData name="Syed Sohaib Ali Syed Sohaib Ali" userId="8701418fa3954321" providerId="LiveId" clId="{253801C3-F310-4304-A269-165E68F45794}" dt="2023-05-11T21:37:10.253" v="1601" actId="1076"/>
          <ac:picMkLst>
            <pc:docMk/>
            <pc:sldMk cId="1192348037" sldId="295"/>
            <ac:picMk id="9" creationId="{0458BE66-4897-5D8A-F9C1-4AE0BDF1C2A1}"/>
          </ac:picMkLst>
        </pc:picChg>
      </pc:sldChg>
      <pc:sldChg chg="addSp delSp modSp new mod">
        <pc:chgData name="Syed Sohaib Ali Syed Sohaib Ali" userId="8701418fa3954321" providerId="LiveId" clId="{253801C3-F310-4304-A269-165E68F45794}" dt="2023-05-11T21:42:48.430" v="1652" actId="20577"/>
        <pc:sldMkLst>
          <pc:docMk/>
          <pc:sldMk cId="2620888971" sldId="296"/>
        </pc:sldMkLst>
        <pc:spChg chg="del">
          <ac:chgData name="Syed Sohaib Ali Syed Sohaib Ali" userId="8701418fa3954321" providerId="LiveId" clId="{253801C3-F310-4304-A269-165E68F45794}" dt="2023-05-11T21:41:24.431" v="1603" actId="478"/>
          <ac:spMkLst>
            <pc:docMk/>
            <pc:sldMk cId="2620888971" sldId="296"/>
            <ac:spMk id="2" creationId="{612C4416-BF83-C915-6BE9-7BD924F3D42C}"/>
          </ac:spMkLst>
        </pc:spChg>
        <pc:spChg chg="del">
          <ac:chgData name="Syed Sohaib Ali Syed Sohaib Ali" userId="8701418fa3954321" providerId="LiveId" clId="{253801C3-F310-4304-A269-165E68F45794}" dt="2023-05-11T21:41:24.431" v="1603" actId="478"/>
          <ac:spMkLst>
            <pc:docMk/>
            <pc:sldMk cId="2620888971" sldId="296"/>
            <ac:spMk id="4" creationId="{084C5BF1-1110-E863-49C0-A870436DE534}"/>
          </ac:spMkLst>
        </pc:spChg>
        <pc:spChg chg="add mod">
          <ac:chgData name="Syed Sohaib Ali Syed Sohaib Ali" userId="8701418fa3954321" providerId="LiveId" clId="{253801C3-F310-4304-A269-165E68F45794}" dt="2023-05-11T21:41:37.038" v="1637" actId="20577"/>
          <ac:spMkLst>
            <pc:docMk/>
            <pc:sldMk cId="2620888971" sldId="296"/>
            <ac:spMk id="5" creationId="{A3C67263-BAF0-C15D-45F8-5ED4B0C2D5FC}"/>
          </ac:spMkLst>
        </pc:spChg>
        <pc:spChg chg="add mod">
          <ac:chgData name="Syed Sohaib Ali Syed Sohaib Ali" userId="8701418fa3954321" providerId="LiveId" clId="{253801C3-F310-4304-A269-165E68F45794}" dt="2023-05-11T21:42:48.430" v="1652" actId="20577"/>
          <ac:spMkLst>
            <pc:docMk/>
            <pc:sldMk cId="2620888971" sldId="296"/>
            <ac:spMk id="6" creationId="{0E1DD71D-9911-79FE-BEFD-DBCE9473E848}"/>
          </ac:spMkLst>
        </pc:spChg>
        <pc:spChg chg="add mod">
          <ac:chgData name="Syed Sohaib Ali Syed Sohaib Ali" userId="8701418fa3954321" providerId="LiveId" clId="{253801C3-F310-4304-A269-165E68F45794}" dt="2023-05-11T21:41:25.105" v="1604"/>
          <ac:spMkLst>
            <pc:docMk/>
            <pc:sldMk cId="2620888971" sldId="296"/>
            <ac:spMk id="7" creationId="{3672975F-07DC-2D63-70D2-944087213344}"/>
          </ac:spMkLst>
        </pc:spChg>
      </pc:sldChg>
      <pc:sldChg chg="addSp delSp modSp new mod ord">
        <pc:chgData name="Syed Sohaib Ali Syed Sohaib Ali" userId="8701418fa3954321" providerId="LiveId" clId="{253801C3-F310-4304-A269-165E68F45794}" dt="2023-05-11T22:16:50.527" v="2200" actId="123"/>
        <pc:sldMkLst>
          <pc:docMk/>
          <pc:sldMk cId="73672222" sldId="297"/>
        </pc:sldMkLst>
        <pc:spChg chg="del">
          <ac:chgData name="Syed Sohaib Ali Syed Sohaib Ali" userId="8701418fa3954321" providerId="LiveId" clId="{253801C3-F310-4304-A269-165E68F45794}" dt="2023-05-11T22:05:44.464" v="2103" actId="478"/>
          <ac:spMkLst>
            <pc:docMk/>
            <pc:sldMk cId="73672222" sldId="297"/>
            <ac:spMk id="2" creationId="{36BF7C58-119F-D3DE-534C-C519FF66E515}"/>
          </ac:spMkLst>
        </pc:spChg>
        <pc:spChg chg="del mod">
          <ac:chgData name="Syed Sohaib Ali Syed Sohaib Ali" userId="8701418fa3954321" providerId="LiveId" clId="{253801C3-F310-4304-A269-165E68F45794}" dt="2023-05-11T22:06:48.785" v="2113" actId="478"/>
          <ac:spMkLst>
            <pc:docMk/>
            <pc:sldMk cId="73672222" sldId="297"/>
            <ac:spMk id="3" creationId="{B21F1353-CFD7-6F3C-299D-565B59C9E621}"/>
          </ac:spMkLst>
        </pc:spChg>
        <pc:spChg chg="del">
          <ac:chgData name="Syed Sohaib Ali Syed Sohaib Ali" userId="8701418fa3954321" providerId="LiveId" clId="{253801C3-F310-4304-A269-165E68F45794}" dt="2023-05-11T22:05:44.464" v="2103" actId="478"/>
          <ac:spMkLst>
            <pc:docMk/>
            <pc:sldMk cId="73672222" sldId="297"/>
            <ac:spMk id="4" creationId="{49DC1C14-9EDB-A38A-5C48-01C32EC6268A}"/>
          </ac:spMkLst>
        </pc:spChg>
        <pc:spChg chg="del">
          <ac:chgData name="Syed Sohaib Ali Syed Sohaib Ali" userId="8701418fa3954321" providerId="LiveId" clId="{253801C3-F310-4304-A269-165E68F45794}" dt="2023-05-11T22:05:44.464" v="2103" actId="478"/>
          <ac:spMkLst>
            <pc:docMk/>
            <pc:sldMk cId="73672222" sldId="297"/>
            <ac:spMk id="5" creationId="{3B2D3DA8-3329-EF1F-CAC8-730BB61EB2D8}"/>
          </ac:spMkLst>
        </pc:spChg>
        <pc:spChg chg="del">
          <ac:chgData name="Syed Sohaib Ali Syed Sohaib Ali" userId="8701418fa3954321" providerId="LiveId" clId="{253801C3-F310-4304-A269-165E68F45794}" dt="2023-05-11T22:05:44.464" v="2103" actId="478"/>
          <ac:spMkLst>
            <pc:docMk/>
            <pc:sldMk cId="73672222" sldId="297"/>
            <ac:spMk id="6" creationId="{908A68BA-B474-0BE2-DFC3-C94CD5148585}"/>
          </ac:spMkLst>
        </pc:spChg>
        <pc:spChg chg="del">
          <ac:chgData name="Syed Sohaib Ali Syed Sohaib Ali" userId="8701418fa3954321" providerId="LiveId" clId="{253801C3-F310-4304-A269-165E68F45794}" dt="2023-05-11T22:05:44.464" v="2103" actId="478"/>
          <ac:spMkLst>
            <pc:docMk/>
            <pc:sldMk cId="73672222" sldId="297"/>
            <ac:spMk id="7" creationId="{FC66B1A4-8972-52D3-8466-D60A76548F3D}"/>
          </ac:spMkLst>
        </pc:spChg>
        <pc:spChg chg="add mod">
          <ac:chgData name="Syed Sohaib Ali Syed Sohaib Ali" userId="8701418fa3954321" providerId="LiveId" clId="{253801C3-F310-4304-A269-165E68F45794}" dt="2023-05-11T22:06:52.300" v="2114" actId="20577"/>
          <ac:spMkLst>
            <pc:docMk/>
            <pc:sldMk cId="73672222" sldId="297"/>
            <ac:spMk id="8" creationId="{4759C3DB-3EF6-F4F6-AE35-872CEB86A8CE}"/>
          </ac:spMkLst>
        </pc:spChg>
        <pc:spChg chg="add del mod">
          <ac:chgData name="Syed Sohaib Ali Syed Sohaib Ali" userId="8701418fa3954321" providerId="LiveId" clId="{253801C3-F310-4304-A269-165E68F45794}" dt="2023-05-11T22:06:44.853" v="2112" actId="478"/>
          <ac:spMkLst>
            <pc:docMk/>
            <pc:sldMk cId="73672222" sldId="297"/>
            <ac:spMk id="9" creationId="{E3C86ED6-0576-4760-0114-71ADD015AC08}"/>
          </ac:spMkLst>
        </pc:spChg>
        <pc:spChg chg="add mod">
          <ac:chgData name="Syed Sohaib Ali Syed Sohaib Ali" userId="8701418fa3954321" providerId="LiveId" clId="{253801C3-F310-4304-A269-165E68F45794}" dt="2023-05-11T22:06:29.418" v="2110" actId="1076"/>
          <ac:spMkLst>
            <pc:docMk/>
            <pc:sldMk cId="73672222" sldId="297"/>
            <ac:spMk id="10" creationId="{8276418E-94E1-8800-0A33-80B23926AB44}"/>
          </ac:spMkLst>
        </pc:spChg>
        <pc:spChg chg="add mod">
          <ac:chgData name="Syed Sohaib Ali Syed Sohaib Ali" userId="8701418fa3954321" providerId="LiveId" clId="{253801C3-F310-4304-A269-165E68F45794}" dt="2023-05-11T22:16:50.527" v="2200" actId="123"/>
          <ac:spMkLst>
            <pc:docMk/>
            <pc:sldMk cId="73672222" sldId="297"/>
            <ac:spMk id="11" creationId="{60E01787-B44F-ED73-A5C6-BABA53B41DF8}"/>
          </ac:spMkLst>
        </pc:spChg>
        <pc:spChg chg="add mod">
          <ac:chgData name="Syed Sohaib Ali Syed Sohaib Ali" userId="8701418fa3954321" providerId="LiveId" clId="{253801C3-F310-4304-A269-165E68F45794}" dt="2023-05-11T22:05:56.002" v="2105" actId="14100"/>
          <ac:spMkLst>
            <pc:docMk/>
            <pc:sldMk cId="73672222" sldId="297"/>
            <ac:spMk id="12" creationId="{DEFA01F4-1A45-6E43-650A-D64FABDA2077}"/>
          </ac:spMkLst>
        </pc:spChg>
      </pc:sldChg>
      <pc:sldChg chg="addSp delSp modSp new del mod">
        <pc:chgData name="Syed Sohaib Ali Syed Sohaib Ali" userId="8701418fa3954321" providerId="LiveId" clId="{253801C3-F310-4304-A269-165E68F45794}" dt="2023-05-11T22:05:24.391" v="2101" actId="47"/>
        <pc:sldMkLst>
          <pc:docMk/>
          <pc:sldMk cId="1795056585" sldId="297"/>
        </pc:sldMkLst>
        <pc:spChg chg="del">
          <ac:chgData name="Syed Sohaib Ali Syed Sohaib Ali" userId="8701418fa3954321" providerId="LiveId" clId="{253801C3-F310-4304-A269-165E68F45794}" dt="2023-05-11T22:03:37.342" v="2066" actId="478"/>
          <ac:spMkLst>
            <pc:docMk/>
            <pc:sldMk cId="1795056585" sldId="297"/>
            <ac:spMk id="2" creationId="{5C9D6B32-C6F6-0358-25CE-FA01F720595D}"/>
          </ac:spMkLst>
        </pc:spChg>
        <pc:spChg chg="del">
          <ac:chgData name="Syed Sohaib Ali Syed Sohaib Ali" userId="8701418fa3954321" providerId="LiveId" clId="{253801C3-F310-4304-A269-165E68F45794}" dt="2023-05-11T22:05:20.364" v="2100" actId="21"/>
          <ac:spMkLst>
            <pc:docMk/>
            <pc:sldMk cId="1795056585" sldId="297"/>
            <ac:spMk id="3" creationId="{83DBCDA4-ED7F-7AFA-A637-79651BF84483}"/>
          </ac:spMkLst>
        </pc:spChg>
        <pc:spChg chg="del">
          <ac:chgData name="Syed Sohaib Ali Syed Sohaib Ali" userId="8701418fa3954321" providerId="LiveId" clId="{253801C3-F310-4304-A269-165E68F45794}" dt="2023-05-11T22:03:37.342" v="2066" actId="478"/>
          <ac:spMkLst>
            <pc:docMk/>
            <pc:sldMk cId="1795056585" sldId="297"/>
            <ac:spMk id="4" creationId="{3B51A5B4-44F8-DC37-C836-3C449F1C42F4}"/>
          </ac:spMkLst>
        </pc:spChg>
        <pc:spChg chg="add del mod">
          <ac:chgData name="Syed Sohaib Ali Syed Sohaib Ali" userId="8701418fa3954321" providerId="LiveId" clId="{253801C3-F310-4304-A269-165E68F45794}" dt="2023-05-11T22:05:20.364" v="2100" actId="21"/>
          <ac:spMkLst>
            <pc:docMk/>
            <pc:sldMk cId="1795056585" sldId="297"/>
            <ac:spMk id="5" creationId="{93CE4573-49EE-E215-1F1F-5A955F392A37}"/>
          </ac:spMkLst>
        </pc:spChg>
        <pc:spChg chg="add del mod">
          <ac:chgData name="Syed Sohaib Ali Syed Sohaib Ali" userId="8701418fa3954321" providerId="LiveId" clId="{253801C3-F310-4304-A269-165E68F45794}" dt="2023-05-11T22:05:20.364" v="2100" actId="21"/>
          <ac:spMkLst>
            <pc:docMk/>
            <pc:sldMk cId="1795056585" sldId="297"/>
            <ac:spMk id="6" creationId="{668616F8-4493-79C7-3B93-5BD10348FD78}"/>
          </ac:spMkLst>
        </pc:spChg>
        <pc:spChg chg="add del mod">
          <ac:chgData name="Syed Sohaib Ali Syed Sohaib Ali" userId="8701418fa3954321" providerId="LiveId" clId="{253801C3-F310-4304-A269-165E68F45794}" dt="2023-05-11T22:05:20.364" v="2100" actId="21"/>
          <ac:spMkLst>
            <pc:docMk/>
            <pc:sldMk cId="1795056585" sldId="297"/>
            <ac:spMk id="7" creationId="{8ECB7217-99BE-D2F3-FF26-8DC5E6596F5A}"/>
          </ac:spMkLst>
        </pc:spChg>
        <pc:spChg chg="add del mod">
          <ac:chgData name="Syed Sohaib Ali Syed Sohaib Ali" userId="8701418fa3954321" providerId="LiveId" clId="{253801C3-F310-4304-A269-165E68F45794}" dt="2023-05-11T22:05:20.364" v="2100" actId="21"/>
          <ac:spMkLst>
            <pc:docMk/>
            <pc:sldMk cId="1795056585" sldId="297"/>
            <ac:spMk id="8" creationId="{CAC0ABD1-FC31-4206-B56E-EBA62B245281}"/>
          </ac:spMkLst>
        </pc:spChg>
        <pc:spChg chg="add mod">
          <ac:chgData name="Syed Sohaib Ali Syed Sohaib Ali" userId="8701418fa3954321" providerId="LiveId" clId="{253801C3-F310-4304-A269-165E68F45794}" dt="2023-05-11T22:05:20.364" v="2100" actId="21"/>
          <ac:spMkLst>
            <pc:docMk/>
            <pc:sldMk cId="1795056585" sldId="297"/>
            <ac:spMk id="10" creationId="{541D43DE-6F5B-D47F-4C3A-F5913E2A1AD0}"/>
          </ac:spMkLst>
        </pc:spChg>
        <pc:spChg chg="add mod">
          <ac:chgData name="Syed Sohaib Ali Syed Sohaib Ali" userId="8701418fa3954321" providerId="LiveId" clId="{253801C3-F310-4304-A269-165E68F45794}" dt="2023-05-11T22:05:20.364" v="2100" actId="21"/>
          <ac:spMkLst>
            <pc:docMk/>
            <pc:sldMk cId="1795056585" sldId="297"/>
            <ac:spMk id="12" creationId="{4E7D1935-9049-284A-D4E7-3BEA2C27CBBD}"/>
          </ac:spMkLst>
        </pc:spChg>
      </pc:sldChg>
      <pc:sldChg chg="addSp delSp modSp new mod ord">
        <pc:chgData name="Syed Sohaib Ali Syed Sohaib Ali" userId="8701418fa3954321" providerId="LiveId" clId="{253801C3-F310-4304-A269-165E68F45794}" dt="2023-05-11T22:17:22.662" v="2203"/>
        <pc:sldMkLst>
          <pc:docMk/>
          <pc:sldMk cId="2788826297" sldId="298"/>
        </pc:sldMkLst>
        <pc:spChg chg="del">
          <ac:chgData name="Syed Sohaib Ali Syed Sohaib Ali" userId="8701418fa3954321" providerId="LiveId" clId="{253801C3-F310-4304-A269-165E68F45794}" dt="2023-05-11T22:14:20.352" v="2170" actId="478"/>
          <ac:spMkLst>
            <pc:docMk/>
            <pc:sldMk cId="2788826297" sldId="298"/>
            <ac:spMk id="2" creationId="{9E342FED-9C30-D2FE-4682-E8BB732BF71D}"/>
          </ac:spMkLst>
        </pc:spChg>
        <pc:spChg chg="del">
          <ac:chgData name="Syed Sohaib Ali Syed Sohaib Ali" userId="8701418fa3954321" providerId="LiveId" clId="{253801C3-F310-4304-A269-165E68F45794}" dt="2023-05-11T22:14:20.352" v="2170" actId="478"/>
          <ac:spMkLst>
            <pc:docMk/>
            <pc:sldMk cId="2788826297" sldId="298"/>
            <ac:spMk id="3" creationId="{7C824118-D7B8-25CB-81DA-F0C9000435A5}"/>
          </ac:spMkLst>
        </pc:spChg>
        <pc:spChg chg="del">
          <ac:chgData name="Syed Sohaib Ali Syed Sohaib Ali" userId="8701418fa3954321" providerId="LiveId" clId="{253801C3-F310-4304-A269-165E68F45794}" dt="2023-05-11T22:14:20.352" v="2170" actId="478"/>
          <ac:spMkLst>
            <pc:docMk/>
            <pc:sldMk cId="2788826297" sldId="298"/>
            <ac:spMk id="4" creationId="{8F323C03-09E1-6F87-84EA-FF9D06A6076F}"/>
          </ac:spMkLst>
        </pc:spChg>
        <pc:spChg chg="del">
          <ac:chgData name="Syed Sohaib Ali Syed Sohaib Ali" userId="8701418fa3954321" providerId="LiveId" clId="{253801C3-F310-4304-A269-165E68F45794}" dt="2023-05-11T22:14:20.352" v="2170" actId="478"/>
          <ac:spMkLst>
            <pc:docMk/>
            <pc:sldMk cId="2788826297" sldId="298"/>
            <ac:spMk id="5" creationId="{EE70B619-F51B-7F1B-78F5-6565840AB576}"/>
          </ac:spMkLst>
        </pc:spChg>
        <pc:spChg chg="del">
          <ac:chgData name="Syed Sohaib Ali Syed Sohaib Ali" userId="8701418fa3954321" providerId="LiveId" clId="{253801C3-F310-4304-A269-165E68F45794}" dt="2023-05-11T22:14:20.352" v="2170" actId="478"/>
          <ac:spMkLst>
            <pc:docMk/>
            <pc:sldMk cId="2788826297" sldId="298"/>
            <ac:spMk id="6" creationId="{D04B6604-F61D-DC27-6511-F9DF495304BA}"/>
          </ac:spMkLst>
        </pc:spChg>
        <pc:spChg chg="del">
          <ac:chgData name="Syed Sohaib Ali Syed Sohaib Ali" userId="8701418fa3954321" providerId="LiveId" clId="{253801C3-F310-4304-A269-165E68F45794}" dt="2023-05-11T22:14:20.352" v="2170" actId="478"/>
          <ac:spMkLst>
            <pc:docMk/>
            <pc:sldMk cId="2788826297" sldId="298"/>
            <ac:spMk id="7" creationId="{9D767D74-90CA-055A-0A7A-672DD5B3F7BE}"/>
          </ac:spMkLst>
        </pc:spChg>
        <pc:spChg chg="add del mod">
          <ac:chgData name="Syed Sohaib Ali Syed Sohaib Ali" userId="8701418fa3954321" providerId="LiveId" clId="{253801C3-F310-4304-A269-165E68F45794}" dt="2023-05-11T22:14:24.356" v="2172"/>
          <ac:spMkLst>
            <pc:docMk/>
            <pc:sldMk cId="2788826297" sldId="298"/>
            <ac:spMk id="8" creationId="{28B83559-B3F3-D0C6-C3E2-5331C07C4BF0}"/>
          </ac:spMkLst>
        </pc:spChg>
        <pc:spChg chg="add del mod">
          <ac:chgData name="Syed Sohaib Ali Syed Sohaib Ali" userId="8701418fa3954321" providerId="LiveId" clId="{253801C3-F310-4304-A269-165E68F45794}" dt="2023-05-11T22:14:24.356" v="2172"/>
          <ac:spMkLst>
            <pc:docMk/>
            <pc:sldMk cId="2788826297" sldId="298"/>
            <ac:spMk id="9" creationId="{6A715C8C-0EAD-79E5-E8FA-650DE2418C23}"/>
          </ac:spMkLst>
        </pc:spChg>
        <pc:spChg chg="add del mod">
          <ac:chgData name="Syed Sohaib Ali Syed Sohaib Ali" userId="8701418fa3954321" providerId="LiveId" clId="{253801C3-F310-4304-A269-165E68F45794}" dt="2023-05-11T22:14:24.356" v="2172"/>
          <ac:spMkLst>
            <pc:docMk/>
            <pc:sldMk cId="2788826297" sldId="298"/>
            <ac:spMk id="10" creationId="{21304D70-949E-9B09-FA68-D0F924FE4A24}"/>
          </ac:spMkLst>
        </pc:spChg>
        <pc:spChg chg="add del mod">
          <ac:chgData name="Syed Sohaib Ali Syed Sohaib Ali" userId="8701418fa3954321" providerId="LiveId" clId="{253801C3-F310-4304-A269-165E68F45794}" dt="2023-05-11T22:14:24.356" v="2172"/>
          <ac:spMkLst>
            <pc:docMk/>
            <pc:sldMk cId="2788826297" sldId="298"/>
            <ac:spMk id="11" creationId="{54F8CB71-CC66-E79D-CB83-139CA1B19C2F}"/>
          </ac:spMkLst>
        </pc:spChg>
        <pc:spChg chg="add mod">
          <ac:chgData name="Syed Sohaib Ali Syed Sohaib Ali" userId="8701418fa3954321" providerId="LiveId" clId="{253801C3-F310-4304-A269-165E68F45794}" dt="2023-05-11T22:17:13.209" v="2201" actId="113"/>
          <ac:spMkLst>
            <pc:docMk/>
            <pc:sldMk cId="2788826297" sldId="298"/>
            <ac:spMk id="14" creationId="{89FAFF7E-95BC-15D8-4684-413EC2EFFB69}"/>
          </ac:spMkLst>
        </pc:spChg>
        <pc:spChg chg="add mod">
          <ac:chgData name="Syed Sohaib Ali Syed Sohaib Ali" userId="8701418fa3954321" providerId="LiveId" clId="{253801C3-F310-4304-A269-165E68F45794}" dt="2023-05-11T22:16:18.427" v="2196" actId="123"/>
          <ac:spMkLst>
            <pc:docMk/>
            <pc:sldMk cId="2788826297" sldId="298"/>
            <ac:spMk id="15" creationId="{9A0FB92B-827D-65D6-6BAC-AF3ABDD255DC}"/>
          </ac:spMkLst>
        </pc:spChg>
        <pc:picChg chg="add del mod">
          <ac:chgData name="Syed Sohaib Ali Syed Sohaib Ali" userId="8701418fa3954321" providerId="LiveId" clId="{253801C3-F310-4304-A269-165E68F45794}" dt="2023-05-11T22:14:24.356" v="2172"/>
          <ac:picMkLst>
            <pc:docMk/>
            <pc:sldMk cId="2788826297" sldId="298"/>
            <ac:picMk id="12" creationId="{7F381329-14C7-BC0F-B327-8A45265B92E1}"/>
          </ac:picMkLst>
        </pc:picChg>
      </pc:sldChg>
      <pc:sldChg chg="addSp delSp modSp new mod ord">
        <pc:chgData name="Syed Sohaib Ali Syed Sohaib Ali" userId="8701418fa3954321" providerId="LiveId" clId="{253801C3-F310-4304-A269-165E68F45794}" dt="2023-05-11T22:22:52.161" v="2237"/>
        <pc:sldMkLst>
          <pc:docMk/>
          <pc:sldMk cId="2547418766" sldId="299"/>
        </pc:sldMkLst>
        <pc:spChg chg="del">
          <ac:chgData name="Syed Sohaib Ali Syed Sohaib Ali" userId="8701418fa3954321" providerId="LiveId" clId="{253801C3-F310-4304-A269-165E68F45794}" dt="2023-05-11T22:20:24.185" v="2205" actId="478"/>
          <ac:spMkLst>
            <pc:docMk/>
            <pc:sldMk cId="2547418766" sldId="299"/>
            <ac:spMk id="2" creationId="{6A62308D-A550-0CB3-B0C6-2B089A574E0A}"/>
          </ac:spMkLst>
        </pc:spChg>
        <pc:spChg chg="del">
          <ac:chgData name="Syed Sohaib Ali Syed Sohaib Ali" userId="8701418fa3954321" providerId="LiveId" clId="{253801C3-F310-4304-A269-165E68F45794}" dt="2023-05-11T22:20:24.185" v="2205" actId="478"/>
          <ac:spMkLst>
            <pc:docMk/>
            <pc:sldMk cId="2547418766" sldId="299"/>
            <ac:spMk id="4" creationId="{7FAB3CEA-E4A9-BF27-DB91-475E417F9E2E}"/>
          </ac:spMkLst>
        </pc:spChg>
        <pc:spChg chg="del">
          <ac:chgData name="Syed Sohaib Ali Syed Sohaib Ali" userId="8701418fa3954321" providerId="LiveId" clId="{253801C3-F310-4304-A269-165E68F45794}" dt="2023-05-11T22:20:24.185" v="2205" actId="478"/>
          <ac:spMkLst>
            <pc:docMk/>
            <pc:sldMk cId="2547418766" sldId="299"/>
            <ac:spMk id="5" creationId="{8085787E-915F-727E-9893-4570AFE1B173}"/>
          </ac:spMkLst>
        </pc:spChg>
        <pc:spChg chg="del">
          <ac:chgData name="Syed Sohaib Ali Syed Sohaib Ali" userId="8701418fa3954321" providerId="LiveId" clId="{253801C3-F310-4304-A269-165E68F45794}" dt="2023-05-11T22:20:24.185" v="2205" actId="478"/>
          <ac:spMkLst>
            <pc:docMk/>
            <pc:sldMk cId="2547418766" sldId="299"/>
            <ac:spMk id="6" creationId="{5CC5CF58-8254-99D8-9756-1D7E973B42CA}"/>
          </ac:spMkLst>
        </pc:spChg>
        <pc:spChg chg="del">
          <ac:chgData name="Syed Sohaib Ali Syed Sohaib Ali" userId="8701418fa3954321" providerId="LiveId" clId="{253801C3-F310-4304-A269-165E68F45794}" dt="2023-05-11T22:20:24.185" v="2205" actId="478"/>
          <ac:spMkLst>
            <pc:docMk/>
            <pc:sldMk cId="2547418766" sldId="299"/>
            <ac:spMk id="7" creationId="{DE77BE4E-34CA-E2C8-3888-45494D1E5CB0}"/>
          </ac:spMkLst>
        </pc:spChg>
        <pc:spChg chg="add mod">
          <ac:chgData name="Syed Sohaib Ali Syed Sohaib Ali" userId="8701418fa3954321" providerId="LiveId" clId="{253801C3-F310-4304-A269-165E68F45794}" dt="2023-05-11T22:21:58.866" v="2233" actId="1076"/>
          <ac:spMkLst>
            <pc:docMk/>
            <pc:sldMk cId="2547418766" sldId="299"/>
            <ac:spMk id="8" creationId="{C55B480E-00D4-2402-785C-EC7479693651}"/>
          </ac:spMkLst>
        </pc:spChg>
        <pc:spChg chg="add mod">
          <ac:chgData name="Syed Sohaib Ali Syed Sohaib Ali" userId="8701418fa3954321" providerId="LiveId" clId="{253801C3-F310-4304-A269-165E68F45794}" dt="2023-05-11T22:22:04.315" v="2234" actId="1076"/>
          <ac:spMkLst>
            <pc:docMk/>
            <pc:sldMk cId="2547418766" sldId="299"/>
            <ac:spMk id="9" creationId="{92D3AB3E-1E08-9D9B-F66F-8FCEE8285D6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5/11/2023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3400" dirty="0">
                <a:latin typeface="Times New Roman" panose="02020603050405020304" pitchFamily="18" charset="0"/>
                <a:cs typeface="Times New Roman" panose="02020603050405020304" pitchFamily="18" charset="0"/>
              </a:rPr>
              <a:t>Transportation Asset Management Competition – Group 25</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826802" y="4085502"/>
            <a:ext cx="7077456" cy="1886090"/>
          </a:xfrm>
        </p:spPr>
        <p:txBody>
          <a:bodyPr/>
          <a:lstStyle/>
          <a:p>
            <a:pPr marL="0" indent="0" algn="just">
              <a:buNone/>
            </a:pPr>
            <a:r>
              <a:rPr lang="en-US" dirty="0"/>
              <a:t>Abdul Zakir Sayed                            (2145021)</a:t>
            </a:r>
          </a:p>
          <a:p>
            <a:pPr marL="0" indent="0" algn="just">
              <a:buNone/>
            </a:pPr>
            <a:r>
              <a:rPr lang="en-US" dirty="0"/>
              <a:t>Syed Sohaib Ali                               (2209809)</a:t>
            </a:r>
          </a:p>
          <a:p>
            <a:pPr marL="0" indent="0" algn="just">
              <a:buNone/>
            </a:pPr>
            <a:r>
              <a:rPr lang="en-US" dirty="0"/>
              <a:t>Mohammed Abdul Aziz                       (2215231)</a:t>
            </a:r>
          </a:p>
          <a:p>
            <a:pPr marL="0" indent="0" algn="just">
              <a:buNone/>
            </a:pPr>
            <a:r>
              <a:rPr lang="en-US" dirty="0"/>
              <a:t>Shaik Misbah Bilal                           (2145022) </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00BADC-AA5F-0B40-50B4-7EF4BA200317}"/>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8" name="TextBox 7">
            <a:extLst>
              <a:ext uri="{FF2B5EF4-FFF2-40B4-BE49-F238E27FC236}">
                <a16:creationId xmlns:a16="http://schemas.microsoft.com/office/drawing/2014/main" id="{C55B480E-00D4-2402-785C-EC7479693651}"/>
              </a:ext>
            </a:extLst>
          </p:cNvPr>
          <p:cNvSpPr txBox="1"/>
          <p:nvPr/>
        </p:nvSpPr>
        <p:spPr>
          <a:xfrm>
            <a:off x="597159" y="2068257"/>
            <a:ext cx="11346025" cy="3111621"/>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We trained six different classifiers: Random Forest, CART (Decision Tree), Naive Bayes, KNN, Neural Networks, and Latent Dirichlet Allocation (LDA)</a:t>
            </a:r>
          </a:p>
          <a:p>
            <a:pPr marL="285750" indent="-285750">
              <a:lnSpc>
                <a:spcPct val="90000"/>
              </a:lnSpc>
              <a:buFont typeface="Arial" panose="020B0604020202020204" pitchFamily="34" charset="0"/>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nSpc>
                <a:spcPct val="90000"/>
              </a:lnSpc>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For each model, we split the data into training and testing sets.</a:t>
            </a:r>
          </a:p>
          <a:p>
            <a:pPr marL="285750" indent="-285750">
              <a:lnSpc>
                <a:spcPct val="90000"/>
              </a:lnSpc>
              <a:buFont typeface="Arial" panose="020B0604020202020204" pitchFamily="34" charset="0"/>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nSpc>
                <a:spcPct val="90000"/>
              </a:lnSpc>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evaluated various performance metrics, including accuracy, precision, recall, F1 score, specificity, negative predictive value, Matthews correlation coefficient, and geometric mean.</a:t>
            </a:r>
          </a:p>
          <a:p>
            <a:pPr marL="285750" indent="-285750">
              <a:lnSpc>
                <a:spcPct val="90000"/>
              </a:lnSpc>
              <a:buFont typeface="Arial" panose="020B0604020202020204" pitchFamily="34" charset="0"/>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nSpc>
                <a:spcPct val="90000"/>
              </a:lnSpc>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scikit-learn library in Python to implement the machine learning models.</a:t>
            </a:r>
          </a:p>
          <a:p>
            <a:pPr marL="285750" indent="-285750">
              <a:lnSpc>
                <a:spcPct val="90000"/>
              </a:lnSpc>
              <a:buFont typeface="Arial" panose="020B0604020202020204" pitchFamily="34" charset="0"/>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nSpc>
                <a:spcPct val="90000"/>
              </a:lnSpc>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The pipeline included loading the data using the Pandas library, data preprocessing including data cleaning.</a:t>
            </a:r>
          </a:p>
          <a:p>
            <a:pPr marL="285750" indent="-285750">
              <a:buFont typeface="Arial" panose="020B0604020202020204" pitchFamily="34" charset="0"/>
              <a:buChar char="•"/>
            </a:pPr>
            <a:endParaRPr lang="en-US" dirty="0">
              <a:solidFill>
                <a:schemeClr val="bg1"/>
              </a:solidFill>
            </a:endParaRPr>
          </a:p>
        </p:txBody>
      </p:sp>
      <p:sp>
        <p:nvSpPr>
          <p:cNvPr id="9" name="TextBox 8">
            <a:extLst>
              <a:ext uri="{FF2B5EF4-FFF2-40B4-BE49-F238E27FC236}">
                <a16:creationId xmlns:a16="http://schemas.microsoft.com/office/drawing/2014/main" id="{92D3AB3E-1E08-9D9B-F66F-8FCEE8285D64}"/>
              </a:ext>
            </a:extLst>
          </p:cNvPr>
          <p:cNvSpPr txBox="1"/>
          <p:nvPr/>
        </p:nvSpPr>
        <p:spPr>
          <a:xfrm>
            <a:off x="597159" y="727788"/>
            <a:ext cx="9377265" cy="615553"/>
          </a:xfrm>
          <a:prstGeom prst="rect">
            <a:avLst/>
          </a:prstGeom>
          <a:noFill/>
        </p:spPr>
        <p:txBody>
          <a:bodyPr wrap="square" rtlCol="0">
            <a:spAutoFit/>
          </a:bodyPr>
          <a:lstStyle/>
          <a:p>
            <a:r>
              <a:rPr lang="en-US" sz="3400" b="1" dirty="0">
                <a:solidFill>
                  <a:schemeClr val="bg1"/>
                </a:solidFill>
                <a:latin typeface="Times New Roman" panose="02020603050405020304" pitchFamily="18" charset="0"/>
                <a:cs typeface="Times New Roman" panose="02020603050405020304" pitchFamily="18" charset="0"/>
              </a:rPr>
              <a:t>Model training and Evaluation:</a:t>
            </a:r>
          </a:p>
        </p:txBody>
      </p:sp>
    </p:spTree>
    <p:extLst>
      <p:ext uri="{BB962C8B-B14F-4D97-AF65-F5344CB8AC3E}">
        <p14:creationId xmlns:p14="http://schemas.microsoft.com/office/powerpoint/2010/main" val="254741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466057"/>
            <a:ext cx="11214100" cy="563231"/>
          </a:xfrm>
        </p:spPr>
        <p:txBody>
          <a:bodyPr/>
          <a:lstStyle/>
          <a:p>
            <a:r>
              <a:rPr lang="en-US" sz="3400" dirty="0"/>
              <a:t>Random Forest Regressor:</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17" name="TextBox 16">
            <a:extLst>
              <a:ext uri="{FF2B5EF4-FFF2-40B4-BE49-F238E27FC236}">
                <a16:creationId xmlns:a16="http://schemas.microsoft.com/office/drawing/2014/main" id="{DEB90E87-6D13-FB93-5F68-9A3FC0039B94}"/>
              </a:ext>
            </a:extLst>
          </p:cNvPr>
          <p:cNvSpPr txBox="1"/>
          <p:nvPr/>
        </p:nvSpPr>
        <p:spPr>
          <a:xfrm>
            <a:off x="444499" y="1186648"/>
            <a:ext cx="10117753" cy="923330"/>
          </a:xfrm>
          <a:prstGeom prst="rect">
            <a:avLst/>
          </a:prstGeom>
          <a:noFill/>
        </p:spPr>
        <p:txBody>
          <a:bodyPr wrap="square">
            <a:spAutoFit/>
          </a:bodyPr>
          <a:lstStyle/>
          <a:p>
            <a:r>
              <a:rPr lang="en-US" dirty="0">
                <a:solidFill>
                  <a:schemeClr val="bg1"/>
                </a:solidFill>
                <a:latin typeface="Times New Roman"/>
                <a:ea typeface="+mn-lt"/>
                <a:cs typeface="Times New Roman"/>
              </a:rPr>
              <a:t>Initially, we extract the features that contribute to the merged data, </a:t>
            </a:r>
            <a:endParaRPr lang="en-US" dirty="0">
              <a:solidFill>
                <a:schemeClr val="bg1"/>
              </a:solidFill>
              <a:latin typeface="Times New Roman"/>
              <a:cs typeface="Times New Roman"/>
            </a:endParaRPr>
          </a:p>
          <a:p>
            <a:endParaRPr lang="en-US" dirty="0">
              <a:latin typeface="Times New Roman"/>
              <a:cs typeface="Times New Roman"/>
            </a:endParaRPr>
          </a:p>
          <a:p>
            <a:pPr algn="l"/>
            <a:endParaRPr lang="en-US" dirty="0">
              <a:latin typeface="Times New Roman"/>
              <a:cs typeface="Times New Roman"/>
            </a:endParaRPr>
          </a:p>
        </p:txBody>
      </p:sp>
      <p:pic>
        <p:nvPicPr>
          <p:cNvPr id="19" name="Picture 18">
            <a:extLst>
              <a:ext uri="{FF2B5EF4-FFF2-40B4-BE49-F238E27FC236}">
                <a16:creationId xmlns:a16="http://schemas.microsoft.com/office/drawing/2014/main" id="{17183975-6947-91F5-082C-1BB84C40B39B}"/>
              </a:ext>
            </a:extLst>
          </p:cNvPr>
          <p:cNvPicPr>
            <a:picLocks noChangeAspect="1"/>
          </p:cNvPicPr>
          <p:nvPr/>
        </p:nvPicPr>
        <p:blipFill>
          <a:blip r:embed="rId2"/>
          <a:stretch>
            <a:fillRect/>
          </a:stretch>
        </p:blipFill>
        <p:spPr>
          <a:xfrm>
            <a:off x="486648" y="1713703"/>
            <a:ext cx="3805434" cy="553635"/>
          </a:xfrm>
          <a:prstGeom prst="rect">
            <a:avLst/>
          </a:prstGeom>
        </p:spPr>
      </p:pic>
      <p:sp>
        <p:nvSpPr>
          <p:cNvPr id="21" name="TextBox 20">
            <a:extLst>
              <a:ext uri="{FF2B5EF4-FFF2-40B4-BE49-F238E27FC236}">
                <a16:creationId xmlns:a16="http://schemas.microsoft.com/office/drawing/2014/main" id="{E0B68BEB-1E11-003C-2B2D-D8C86D2D7B79}"/>
              </a:ext>
            </a:extLst>
          </p:cNvPr>
          <p:cNvSpPr txBox="1"/>
          <p:nvPr/>
        </p:nvSpPr>
        <p:spPr>
          <a:xfrm>
            <a:off x="444498" y="3729479"/>
            <a:ext cx="11386717" cy="1200329"/>
          </a:xfrm>
          <a:prstGeom prst="rect">
            <a:avLst/>
          </a:prstGeom>
          <a:noFill/>
        </p:spPr>
        <p:txBody>
          <a:bodyPr wrap="square">
            <a:spAutoFit/>
          </a:bodyPr>
          <a:lstStyle/>
          <a:p>
            <a:r>
              <a:rPr lang="en-US" dirty="0">
                <a:solidFill>
                  <a:schemeClr val="bg1"/>
                </a:solidFill>
                <a:latin typeface="Times New Roman"/>
                <a:ea typeface="+mn-lt"/>
                <a:cs typeface="+mn-lt"/>
              </a:rPr>
              <a:t>Now, build a random forest model using the function </a:t>
            </a:r>
            <a:r>
              <a:rPr lang="en-US" dirty="0" err="1">
                <a:solidFill>
                  <a:schemeClr val="bg1"/>
                </a:solidFill>
                <a:latin typeface="Times New Roman"/>
                <a:ea typeface="+mn-lt"/>
                <a:cs typeface="+mn-lt"/>
              </a:rPr>
              <a:t>RandomForestRegressor</a:t>
            </a:r>
            <a:r>
              <a:rPr lang="en-US" dirty="0">
                <a:solidFill>
                  <a:schemeClr val="bg1"/>
                </a:solidFill>
                <a:latin typeface="Times New Roman"/>
                <a:ea typeface="+mn-lt"/>
                <a:cs typeface="+mn-lt"/>
              </a:rPr>
              <a:t>( ) and fit it with 80% of the training data,</a:t>
            </a:r>
          </a:p>
          <a:p>
            <a:endParaRPr lang="en-US" dirty="0">
              <a:solidFill>
                <a:schemeClr val="bg1"/>
              </a:solidFill>
              <a:latin typeface="Times New Roman"/>
              <a:cs typeface="Times New Roman"/>
            </a:endParaRPr>
          </a:p>
          <a:p>
            <a:endParaRPr lang="en-US" dirty="0">
              <a:solidFill>
                <a:schemeClr val="bg1"/>
              </a:solidFill>
              <a:latin typeface="Times New Roman"/>
              <a:cs typeface="Times New Roman"/>
            </a:endParaRPr>
          </a:p>
          <a:p>
            <a:pPr algn="l"/>
            <a:endParaRPr lang="en-US" dirty="0">
              <a:solidFill>
                <a:schemeClr val="bg1"/>
              </a:solidFill>
              <a:latin typeface="Times New Roman"/>
              <a:cs typeface="Times New Roman"/>
            </a:endParaRPr>
          </a:p>
        </p:txBody>
      </p:sp>
      <p:pic>
        <p:nvPicPr>
          <p:cNvPr id="23" name="Picture 22">
            <a:extLst>
              <a:ext uri="{FF2B5EF4-FFF2-40B4-BE49-F238E27FC236}">
                <a16:creationId xmlns:a16="http://schemas.microsoft.com/office/drawing/2014/main" id="{78E86CE8-259F-2873-8D3B-D65036639D72}"/>
              </a:ext>
            </a:extLst>
          </p:cNvPr>
          <p:cNvPicPr>
            <a:picLocks noChangeAspect="1"/>
          </p:cNvPicPr>
          <p:nvPr/>
        </p:nvPicPr>
        <p:blipFill>
          <a:blip r:embed="rId3"/>
          <a:stretch>
            <a:fillRect/>
          </a:stretch>
        </p:blipFill>
        <p:spPr>
          <a:xfrm>
            <a:off x="486648" y="3035682"/>
            <a:ext cx="3805434" cy="553635"/>
          </a:xfrm>
          <a:prstGeom prst="rect">
            <a:avLst/>
          </a:prstGeom>
        </p:spPr>
      </p:pic>
      <p:sp>
        <p:nvSpPr>
          <p:cNvPr id="24" name="TextBox 23">
            <a:extLst>
              <a:ext uri="{FF2B5EF4-FFF2-40B4-BE49-F238E27FC236}">
                <a16:creationId xmlns:a16="http://schemas.microsoft.com/office/drawing/2014/main" id="{384C50FB-F886-FCF9-D6D3-020FC90F9743}"/>
              </a:ext>
            </a:extLst>
          </p:cNvPr>
          <p:cNvSpPr txBox="1"/>
          <p:nvPr/>
        </p:nvSpPr>
        <p:spPr>
          <a:xfrm>
            <a:off x="486648" y="2472612"/>
            <a:ext cx="542896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Then we standardize the data,</a:t>
            </a:r>
          </a:p>
        </p:txBody>
      </p:sp>
      <p:pic>
        <p:nvPicPr>
          <p:cNvPr id="26" name="Picture 25">
            <a:extLst>
              <a:ext uri="{FF2B5EF4-FFF2-40B4-BE49-F238E27FC236}">
                <a16:creationId xmlns:a16="http://schemas.microsoft.com/office/drawing/2014/main" id="{22CF997C-808D-38EE-3606-8207392DA659}"/>
              </a:ext>
            </a:extLst>
          </p:cNvPr>
          <p:cNvPicPr>
            <a:picLocks noChangeAspect="1"/>
          </p:cNvPicPr>
          <p:nvPr/>
        </p:nvPicPr>
        <p:blipFill>
          <a:blip r:embed="rId4"/>
          <a:stretch>
            <a:fillRect/>
          </a:stretch>
        </p:blipFill>
        <p:spPr>
          <a:xfrm>
            <a:off x="444498" y="4329643"/>
            <a:ext cx="3847584" cy="569230"/>
          </a:xfrm>
          <a:prstGeom prst="rect">
            <a:avLst/>
          </a:prstGeom>
        </p:spPr>
      </p:pic>
      <p:pic>
        <p:nvPicPr>
          <p:cNvPr id="28" name="Picture 27">
            <a:extLst>
              <a:ext uri="{FF2B5EF4-FFF2-40B4-BE49-F238E27FC236}">
                <a16:creationId xmlns:a16="http://schemas.microsoft.com/office/drawing/2014/main" id="{49E278A1-2605-5EDD-A0A8-B72DF1796B0B}"/>
              </a:ext>
            </a:extLst>
          </p:cNvPr>
          <p:cNvPicPr>
            <a:picLocks noChangeAspect="1"/>
          </p:cNvPicPr>
          <p:nvPr/>
        </p:nvPicPr>
        <p:blipFill>
          <a:blip r:embed="rId5"/>
          <a:stretch>
            <a:fillRect/>
          </a:stretch>
        </p:blipFill>
        <p:spPr>
          <a:xfrm>
            <a:off x="444498" y="5707863"/>
            <a:ext cx="4275190" cy="684086"/>
          </a:xfrm>
          <a:prstGeom prst="rect">
            <a:avLst/>
          </a:prstGeom>
        </p:spPr>
      </p:pic>
      <p:sp>
        <p:nvSpPr>
          <p:cNvPr id="30" name="TextBox 29">
            <a:extLst>
              <a:ext uri="{FF2B5EF4-FFF2-40B4-BE49-F238E27FC236}">
                <a16:creationId xmlns:a16="http://schemas.microsoft.com/office/drawing/2014/main" id="{73C93DA6-5739-C594-575B-CF004D8BCAF0}"/>
              </a:ext>
            </a:extLst>
          </p:cNvPr>
          <p:cNvSpPr txBox="1"/>
          <p:nvPr/>
        </p:nvSpPr>
        <p:spPr>
          <a:xfrm>
            <a:off x="444498" y="5051458"/>
            <a:ext cx="6097554" cy="646331"/>
          </a:xfrm>
          <a:prstGeom prst="rect">
            <a:avLst/>
          </a:prstGeom>
          <a:noFill/>
        </p:spPr>
        <p:txBody>
          <a:bodyPr wrap="square">
            <a:spAutoFit/>
          </a:bodyPr>
          <a:lstStyle/>
          <a:p>
            <a:r>
              <a:rPr lang="en-US" dirty="0">
                <a:solidFill>
                  <a:schemeClr val="bg1"/>
                </a:solidFill>
                <a:latin typeface="Times New Roman"/>
                <a:ea typeface="+mn-lt"/>
                <a:cs typeface="+mn-lt"/>
              </a:rPr>
              <a:t>Now predicting the Significant culvert as follows :</a:t>
            </a:r>
            <a:endParaRPr lang="en-US" dirty="0">
              <a:solidFill>
                <a:schemeClr val="bg1"/>
              </a:solidFill>
            </a:endParaRPr>
          </a:p>
          <a:p>
            <a:pPr algn="l"/>
            <a:endParaRPr lang="en-US" dirty="0">
              <a:solidFill>
                <a:schemeClr val="bg1"/>
              </a:solidFill>
              <a:latin typeface="Times New Roman"/>
              <a:cs typeface="Times New Roman"/>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0F4CA8-C63D-2CE0-211D-7BFA0152513E}"/>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9" name="Slide Number Placeholder 1">
            <a:extLst>
              <a:ext uri="{FF2B5EF4-FFF2-40B4-BE49-F238E27FC236}">
                <a16:creationId xmlns:a16="http://schemas.microsoft.com/office/drawing/2014/main" id="{A476D429-28E8-F8CD-760D-8A51A16689BA}"/>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12</a:t>
            </a:fld>
            <a:endParaRPr lang="en-US" dirty="0"/>
          </a:p>
        </p:txBody>
      </p:sp>
      <p:sp>
        <p:nvSpPr>
          <p:cNvPr id="10" name="TextBox 9">
            <a:extLst>
              <a:ext uri="{FF2B5EF4-FFF2-40B4-BE49-F238E27FC236}">
                <a16:creationId xmlns:a16="http://schemas.microsoft.com/office/drawing/2014/main" id="{3BE9188B-6D0C-E649-E84D-BC06CA903178}"/>
              </a:ext>
            </a:extLst>
          </p:cNvPr>
          <p:cNvSpPr txBox="1"/>
          <p:nvPr/>
        </p:nvSpPr>
        <p:spPr>
          <a:xfrm>
            <a:off x="444499" y="1186648"/>
            <a:ext cx="10117753" cy="923330"/>
          </a:xfrm>
          <a:prstGeom prst="rect">
            <a:avLst/>
          </a:prstGeom>
          <a:noFill/>
        </p:spPr>
        <p:txBody>
          <a:bodyPr wrap="square">
            <a:spAutoFit/>
          </a:bodyPr>
          <a:lstStyle/>
          <a:p>
            <a:r>
              <a:rPr lang="en-US" dirty="0">
                <a:solidFill>
                  <a:schemeClr val="bg1"/>
                </a:solidFill>
                <a:latin typeface="Times New Roman"/>
                <a:ea typeface="+mn-lt"/>
                <a:cs typeface="Times New Roman"/>
              </a:rPr>
              <a:t>Initially, we extract the features that contribute to the merged data, </a:t>
            </a:r>
            <a:endParaRPr lang="en-US" dirty="0">
              <a:solidFill>
                <a:schemeClr val="bg1"/>
              </a:solidFill>
              <a:latin typeface="Times New Roman"/>
              <a:cs typeface="Times New Roman"/>
            </a:endParaRPr>
          </a:p>
          <a:p>
            <a:endParaRPr lang="en-US" dirty="0">
              <a:latin typeface="Times New Roman"/>
              <a:cs typeface="Times New Roman"/>
            </a:endParaRPr>
          </a:p>
          <a:p>
            <a:pPr algn="l"/>
            <a:endParaRPr lang="en-US" dirty="0">
              <a:latin typeface="Times New Roman"/>
              <a:cs typeface="Times New Roman"/>
            </a:endParaRPr>
          </a:p>
        </p:txBody>
      </p:sp>
      <p:pic>
        <p:nvPicPr>
          <p:cNvPr id="11" name="Picture 10">
            <a:extLst>
              <a:ext uri="{FF2B5EF4-FFF2-40B4-BE49-F238E27FC236}">
                <a16:creationId xmlns:a16="http://schemas.microsoft.com/office/drawing/2014/main" id="{5BF6F6FF-8B28-637B-195A-5A092D7C53CB}"/>
              </a:ext>
            </a:extLst>
          </p:cNvPr>
          <p:cNvPicPr>
            <a:picLocks noChangeAspect="1"/>
          </p:cNvPicPr>
          <p:nvPr/>
        </p:nvPicPr>
        <p:blipFill>
          <a:blip r:embed="rId2"/>
          <a:stretch>
            <a:fillRect/>
          </a:stretch>
        </p:blipFill>
        <p:spPr>
          <a:xfrm>
            <a:off x="486648" y="1713703"/>
            <a:ext cx="3805434" cy="553635"/>
          </a:xfrm>
          <a:prstGeom prst="rect">
            <a:avLst/>
          </a:prstGeom>
        </p:spPr>
      </p:pic>
      <p:sp>
        <p:nvSpPr>
          <p:cNvPr id="12" name="TextBox 11">
            <a:extLst>
              <a:ext uri="{FF2B5EF4-FFF2-40B4-BE49-F238E27FC236}">
                <a16:creationId xmlns:a16="http://schemas.microsoft.com/office/drawing/2014/main" id="{6DFC6CD6-4C6B-5462-242B-7D36BA4702DA}"/>
              </a:ext>
            </a:extLst>
          </p:cNvPr>
          <p:cNvSpPr txBox="1"/>
          <p:nvPr/>
        </p:nvSpPr>
        <p:spPr>
          <a:xfrm>
            <a:off x="444498" y="3729479"/>
            <a:ext cx="11386717" cy="1200329"/>
          </a:xfrm>
          <a:prstGeom prst="rect">
            <a:avLst/>
          </a:prstGeom>
          <a:noFill/>
        </p:spPr>
        <p:txBody>
          <a:bodyPr wrap="square">
            <a:spAutoFit/>
          </a:bodyPr>
          <a:lstStyle/>
          <a:p>
            <a:r>
              <a:rPr lang="en-US" dirty="0">
                <a:solidFill>
                  <a:schemeClr val="bg1"/>
                </a:solidFill>
                <a:latin typeface="Times New Roman"/>
                <a:ea typeface="+mn-lt"/>
                <a:cs typeface="+mn-lt"/>
              </a:rPr>
              <a:t>Now, build a naïve bayes model using the function </a:t>
            </a:r>
            <a:r>
              <a:rPr lang="en-US" dirty="0" err="1">
                <a:solidFill>
                  <a:schemeClr val="bg1"/>
                </a:solidFill>
                <a:latin typeface="Times New Roman"/>
                <a:ea typeface="+mn-lt"/>
                <a:cs typeface="+mn-lt"/>
              </a:rPr>
              <a:t>GaussianNB</a:t>
            </a:r>
            <a:r>
              <a:rPr lang="en-US" dirty="0">
                <a:solidFill>
                  <a:schemeClr val="bg1"/>
                </a:solidFill>
                <a:latin typeface="Times New Roman"/>
                <a:ea typeface="+mn-lt"/>
                <a:cs typeface="+mn-lt"/>
              </a:rPr>
              <a:t>( ) and fit it with 80% of the training data,</a:t>
            </a:r>
          </a:p>
          <a:p>
            <a:endParaRPr lang="en-US" dirty="0">
              <a:solidFill>
                <a:schemeClr val="bg1"/>
              </a:solidFill>
              <a:latin typeface="Times New Roman"/>
              <a:cs typeface="Times New Roman"/>
            </a:endParaRPr>
          </a:p>
          <a:p>
            <a:endParaRPr lang="en-US" dirty="0">
              <a:solidFill>
                <a:schemeClr val="bg1"/>
              </a:solidFill>
              <a:latin typeface="Times New Roman"/>
              <a:cs typeface="Times New Roman"/>
            </a:endParaRPr>
          </a:p>
          <a:p>
            <a:pPr algn="l"/>
            <a:endParaRPr lang="en-US" dirty="0">
              <a:solidFill>
                <a:schemeClr val="bg1"/>
              </a:solidFill>
              <a:latin typeface="Times New Roman"/>
              <a:cs typeface="Times New Roman"/>
            </a:endParaRPr>
          </a:p>
        </p:txBody>
      </p:sp>
      <p:pic>
        <p:nvPicPr>
          <p:cNvPr id="13" name="Picture 12">
            <a:extLst>
              <a:ext uri="{FF2B5EF4-FFF2-40B4-BE49-F238E27FC236}">
                <a16:creationId xmlns:a16="http://schemas.microsoft.com/office/drawing/2014/main" id="{F6BDE7A3-E5C6-FF56-E904-E8F1D994FFC7}"/>
              </a:ext>
            </a:extLst>
          </p:cNvPr>
          <p:cNvPicPr>
            <a:picLocks noChangeAspect="1"/>
          </p:cNvPicPr>
          <p:nvPr/>
        </p:nvPicPr>
        <p:blipFill>
          <a:blip r:embed="rId3"/>
          <a:stretch>
            <a:fillRect/>
          </a:stretch>
        </p:blipFill>
        <p:spPr>
          <a:xfrm>
            <a:off x="486648" y="3035682"/>
            <a:ext cx="3805434" cy="553635"/>
          </a:xfrm>
          <a:prstGeom prst="rect">
            <a:avLst/>
          </a:prstGeom>
        </p:spPr>
      </p:pic>
      <p:sp>
        <p:nvSpPr>
          <p:cNvPr id="14" name="TextBox 13">
            <a:extLst>
              <a:ext uri="{FF2B5EF4-FFF2-40B4-BE49-F238E27FC236}">
                <a16:creationId xmlns:a16="http://schemas.microsoft.com/office/drawing/2014/main" id="{A458CC51-F0DC-52A4-B977-B40E900CC592}"/>
              </a:ext>
            </a:extLst>
          </p:cNvPr>
          <p:cNvSpPr txBox="1"/>
          <p:nvPr/>
        </p:nvSpPr>
        <p:spPr>
          <a:xfrm>
            <a:off x="486648" y="2472612"/>
            <a:ext cx="542896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Then we standardize the data,</a:t>
            </a:r>
          </a:p>
        </p:txBody>
      </p:sp>
      <p:sp>
        <p:nvSpPr>
          <p:cNvPr id="17" name="TextBox 16">
            <a:extLst>
              <a:ext uri="{FF2B5EF4-FFF2-40B4-BE49-F238E27FC236}">
                <a16:creationId xmlns:a16="http://schemas.microsoft.com/office/drawing/2014/main" id="{31E44976-E325-B743-C238-F6898D9F4D4C}"/>
              </a:ext>
            </a:extLst>
          </p:cNvPr>
          <p:cNvSpPr txBox="1"/>
          <p:nvPr/>
        </p:nvSpPr>
        <p:spPr>
          <a:xfrm>
            <a:off x="444498" y="5051458"/>
            <a:ext cx="6097554" cy="646331"/>
          </a:xfrm>
          <a:prstGeom prst="rect">
            <a:avLst/>
          </a:prstGeom>
          <a:noFill/>
        </p:spPr>
        <p:txBody>
          <a:bodyPr wrap="square">
            <a:spAutoFit/>
          </a:bodyPr>
          <a:lstStyle/>
          <a:p>
            <a:r>
              <a:rPr lang="en-US" dirty="0">
                <a:solidFill>
                  <a:schemeClr val="bg1"/>
                </a:solidFill>
                <a:latin typeface="Times New Roman"/>
                <a:ea typeface="+mn-lt"/>
                <a:cs typeface="+mn-lt"/>
              </a:rPr>
              <a:t>Now predicting the Significant culvert as follows :</a:t>
            </a:r>
            <a:endParaRPr lang="en-US" dirty="0">
              <a:solidFill>
                <a:schemeClr val="bg1"/>
              </a:solidFill>
            </a:endParaRPr>
          </a:p>
          <a:p>
            <a:pPr algn="l"/>
            <a:endParaRPr lang="en-US" dirty="0">
              <a:solidFill>
                <a:schemeClr val="bg1"/>
              </a:solidFill>
              <a:latin typeface="Times New Roman"/>
              <a:cs typeface="Times New Roman"/>
            </a:endParaRPr>
          </a:p>
        </p:txBody>
      </p:sp>
      <p:sp>
        <p:nvSpPr>
          <p:cNvPr id="21" name="Title 3">
            <a:extLst>
              <a:ext uri="{FF2B5EF4-FFF2-40B4-BE49-F238E27FC236}">
                <a16:creationId xmlns:a16="http://schemas.microsoft.com/office/drawing/2014/main" id="{A7777AFC-4D9B-413C-30FB-1EFA9C2017F8}"/>
              </a:ext>
            </a:extLst>
          </p:cNvPr>
          <p:cNvSpPr txBox="1">
            <a:spLocks/>
          </p:cNvSpPr>
          <p:nvPr/>
        </p:nvSpPr>
        <p:spPr>
          <a:xfrm>
            <a:off x="444500" y="468649"/>
            <a:ext cx="11214100" cy="5632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400" dirty="0"/>
              <a:t>Naive Bayes Regressor:</a:t>
            </a:r>
          </a:p>
        </p:txBody>
      </p:sp>
      <p:pic>
        <p:nvPicPr>
          <p:cNvPr id="23" name="Picture 22">
            <a:extLst>
              <a:ext uri="{FF2B5EF4-FFF2-40B4-BE49-F238E27FC236}">
                <a16:creationId xmlns:a16="http://schemas.microsoft.com/office/drawing/2014/main" id="{EBE0CDFB-AA07-7734-787C-B419FC05E795}"/>
              </a:ext>
            </a:extLst>
          </p:cNvPr>
          <p:cNvPicPr>
            <a:picLocks noChangeAspect="1"/>
          </p:cNvPicPr>
          <p:nvPr/>
        </p:nvPicPr>
        <p:blipFill>
          <a:blip r:embed="rId4"/>
          <a:stretch>
            <a:fillRect/>
          </a:stretch>
        </p:blipFill>
        <p:spPr>
          <a:xfrm>
            <a:off x="486648" y="4304085"/>
            <a:ext cx="3805434" cy="536437"/>
          </a:xfrm>
          <a:prstGeom prst="rect">
            <a:avLst/>
          </a:prstGeom>
        </p:spPr>
      </p:pic>
      <p:pic>
        <p:nvPicPr>
          <p:cNvPr id="25" name="Picture 24">
            <a:extLst>
              <a:ext uri="{FF2B5EF4-FFF2-40B4-BE49-F238E27FC236}">
                <a16:creationId xmlns:a16="http://schemas.microsoft.com/office/drawing/2014/main" id="{60E70437-8804-7A1E-B5E6-9A1E7391B5BE}"/>
              </a:ext>
            </a:extLst>
          </p:cNvPr>
          <p:cNvPicPr>
            <a:picLocks noChangeAspect="1"/>
          </p:cNvPicPr>
          <p:nvPr/>
        </p:nvPicPr>
        <p:blipFill>
          <a:blip r:embed="rId5"/>
          <a:stretch>
            <a:fillRect/>
          </a:stretch>
        </p:blipFill>
        <p:spPr>
          <a:xfrm>
            <a:off x="486648" y="5697789"/>
            <a:ext cx="4486568" cy="691562"/>
          </a:xfrm>
          <a:prstGeom prst="rect">
            <a:avLst/>
          </a:prstGeom>
        </p:spPr>
      </p:pic>
    </p:spTree>
    <p:extLst>
      <p:ext uri="{BB962C8B-B14F-4D97-AF65-F5344CB8AC3E}">
        <p14:creationId xmlns:p14="http://schemas.microsoft.com/office/powerpoint/2010/main" val="162284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D3CFC3-6168-DA7E-9327-A5A3062BCF40}"/>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8" name="Slide Number Placeholder 2">
            <a:extLst>
              <a:ext uri="{FF2B5EF4-FFF2-40B4-BE49-F238E27FC236}">
                <a16:creationId xmlns:a16="http://schemas.microsoft.com/office/drawing/2014/main" id="{5FCE6E43-0024-CBC5-587E-F9FCFAAA9F75}"/>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13</a:t>
            </a:fld>
            <a:endParaRPr lang="en-US" dirty="0"/>
          </a:p>
        </p:txBody>
      </p:sp>
      <p:sp>
        <p:nvSpPr>
          <p:cNvPr id="9" name="Slide Number Placeholder 1">
            <a:extLst>
              <a:ext uri="{FF2B5EF4-FFF2-40B4-BE49-F238E27FC236}">
                <a16:creationId xmlns:a16="http://schemas.microsoft.com/office/drawing/2014/main" id="{426897E9-75C0-7CD5-61B8-E855F4DAE12F}"/>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13</a:t>
            </a:fld>
            <a:endParaRPr lang="en-US" dirty="0"/>
          </a:p>
        </p:txBody>
      </p:sp>
      <p:sp>
        <p:nvSpPr>
          <p:cNvPr id="10" name="TextBox 9">
            <a:extLst>
              <a:ext uri="{FF2B5EF4-FFF2-40B4-BE49-F238E27FC236}">
                <a16:creationId xmlns:a16="http://schemas.microsoft.com/office/drawing/2014/main" id="{B69484D5-EE63-E189-2279-47A6748063EA}"/>
              </a:ext>
            </a:extLst>
          </p:cNvPr>
          <p:cNvSpPr txBox="1"/>
          <p:nvPr/>
        </p:nvSpPr>
        <p:spPr>
          <a:xfrm>
            <a:off x="444499" y="1186648"/>
            <a:ext cx="10117753" cy="923330"/>
          </a:xfrm>
          <a:prstGeom prst="rect">
            <a:avLst/>
          </a:prstGeom>
          <a:noFill/>
        </p:spPr>
        <p:txBody>
          <a:bodyPr wrap="square">
            <a:spAutoFit/>
          </a:bodyPr>
          <a:lstStyle/>
          <a:p>
            <a:r>
              <a:rPr lang="en-US" dirty="0">
                <a:solidFill>
                  <a:schemeClr val="bg1"/>
                </a:solidFill>
                <a:latin typeface="Times New Roman"/>
                <a:ea typeface="+mn-lt"/>
                <a:cs typeface="Times New Roman"/>
              </a:rPr>
              <a:t>Initially, we extract the features that contribute to the merged data, </a:t>
            </a:r>
            <a:endParaRPr lang="en-US" dirty="0">
              <a:solidFill>
                <a:schemeClr val="bg1"/>
              </a:solidFill>
              <a:latin typeface="Times New Roman"/>
              <a:cs typeface="Times New Roman"/>
            </a:endParaRPr>
          </a:p>
          <a:p>
            <a:endParaRPr lang="en-US" dirty="0">
              <a:latin typeface="Times New Roman"/>
              <a:cs typeface="Times New Roman"/>
            </a:endParaRPr>
          </a:p>
          <a:p>
            <a:pPr algn="l"/>
            <a:endParaRPr lang="en-US" dirty="0">
              <a:latin typeface="Times New Roman"/>
              <a:cs typeface="Times New Roman"/>
            </a:endParaRPr>
          </a:p>
        </p:txBody>
      </p:sp>
      <p:pic>
        <p:nvPicPr>
          <p:cNvPr id="11" name="Picture 10">
            <a:extLst>
              <a:ext uri="{FF2B5EF4-FFF2-40B4-BE49-F238E27FC236}">
                <a16:creationId xmlns:a16="http://schemas.microsoft.com/office/drawing/2014/main" id="{ADE986E3-9730-6944-B6E6-71482480479A}"/>
              </a:ext>
            </a:extLst>
          </p:cNvPr>
          <p:cNvPicPr>
            <a:picLocks noChangeAspect="1"/>
          </p:cNvPicPr>
          <p:nvPr/>
        </p:nvPicPr>
        <p:blipFill>
          <a:blip r:embed="rId2"/>
          <a:stretch>
            <a:fillRect/>
          </a:stretch>
        </p:blipFill>
        <p:spPr>
          <a:xfrm>
            <a:off x="486648" y="1713703"/>
            <a:ext cx="3805434" cy="553635"/>
          </a:xfrm>
          <a:prstGeom prst="rect">
            <a:avLst/>
          </a:prstGeom>
        </p:spPr>
      </p:pic>
      <p:sp>
        <p:nvSpPr>
          <p:cNvPr id="12" name="TextBox 11">
            <a:extLst>
              <a:ext uri="{FF2B5EF4-FFF2-40B4-BE49-F238E27FC236}">
                <a16:creationId xmlns:a16="http://schemas.microsoft.com/office/drawing/2014/main" id="{56505A0E-A5D1-BF1E-528E-A0F9BBC4DF4F}"/>
              </a:ext>
            </a:extLst>
          </p:cNvPr>
          <p:cNvSpPr txBox="1"/>
          <p:nvPr/>
        </p:nvSpPr>
        <p:spPr>
          <a:xfrm>
            <a:off x="444498" y="3729479"/>
            <a:ext cx="11386717" cy="1200329"/>
          </a:xfrm>
          <a:prstGeom prst="rect">
            <a:avLst/>
          </a:prstGeom>
          <a:noFill/>
        </p:spPr>
        <p:txBody>
          <a:bodyPr wrap="square">
            <a:spAutoFit/>
          </a:bodyPr>
          <a:lstStyle/>
          <a:p>
            <a:r>
              <a:rPr lang="en-US" dirty="0">
                <a:solidFill>
                  <a:schemeClr val="bg1"/>
                </a:solidFill>
                <a:latin typeface="Times New Roman"/>
                <a:ea typeface="+mn-lt"/>
                <a:cs typeface="+mn-lt"/>
              </a:rPr>
              <a:t>Now, build a </a:t>
            </a:r>
            <a:r>
              <a:rPr lang="en-US" dirty="0" err="1">
                <a:solidFill>
                  <a:schemeClr val="bg1"/>
                </a:solidFill>
                <a:latin typeface="Times New Roman"/>
                <a:ea typeface="+mn-lt"/>
                <a:cs typeface="+mn-lt"/>
              </a:rPr>
              <a:t>knn</a:t>
            </a:r>
            <a:r>
              <a:rPr lang="en-US" dirty="0">
                <a:solidFill>
                  <a:schemeClr val="bg1"/>
                </a:solidFill>
                <a:latin typeface="Times New Roman"/>
                <a:ea typeface="+mn-lt"/>
                <a:cs typeface="+mn-lt"/>
              </a:rPr>
              <a:t> model using the function </a:t>
            </a:r>
            <a:r>
              <a:rPr lang="en-US" dirty="0" err="1">
                <a:solidFill>
                  <a:schemeClr val="bg1"/>
                </a:solidFill>
                <a:latin typeface="Times New Roman"/>
                <a:ea typeface="+mn-lt"/>
                <a:cs typeface="+mn-lt"/>
              </a:rPr>
              <a:t>KNeighborsClassifier</a:t>
            </a:r>
            <a:r>
              <a:rPr lang="en-US" dirty="0">
                <a:solidFill>
                  <a:schemeClr val="bg1"/>
                </a:solidFill>
                <a:latin typeface="Times New Roman"/>
                <a:ea typeface="+mn-lt"/>
                <a:cs typeface="+mn-lt"/>
              </a:rPr>
              <a:t>( ) and select the nearest neighbors = 5,</a:t>
            </a:r>
          </a:p>
          <a:p>
            <a:endParaRPr lang="en-US" dirty="0">
              <a:solidFill>
                <a:schemeClr val="bg1"/>
              </a:solidFill>
              <a:latin typeface="Times New Roman"/>
              <a:cs typeface="Times New Roman"/>
            </a:endParaRPr>
          </a:p>
          <a:p>
            <a:endParaRPr lang="en-US" dirty="0">
              <a:solidFill>
                <a:schemeClr val="bg1"/>
              </a:solidFill>
              <a:latin typeface="Times New Roman"/>
              <a:cs typeface="Times New Roman"/>
            </a:endParaRPr>
          </a:p>
          <a:p>
            <a:pPr algn="l"/>
            <a:endParaRPr lang="en-US" dirty="0">
              <a:solidFill>
                <a:schemeClr val="bg1"/>
              </a:solidFill>
              <a:latin typeface="Times New Roman"/>
              <a:cs typeface="Times New Roman"/>
            </a:endParaRPr>
          </a:p>
        </p:txBody>
      </p:sp>
      <p:pic>
        <p:nvPicPr>
          <p:cNvPr id="13" name="Picture 12">
            <a:extLst>
              <a:ext uri="{FF2B5EF4-FFF2-40B4-BE49-F238E27FC236}">
                <a16:creationId xmlns:a16="http://schemas.microsoft.com/office/drawing/2014/main" id="{6C200E24-5EA3-6AF3-1C2C-B0C26A925AF6}"/>
              </a:ext>
            </a:extLst>
          </p:cNvPr>
          <p:cNvPicPr>
            <a:picLocks noChangeAspect="1"/>
          </p:cNvPicPr>
          <p:nvPr/>
        </p:nvPicPr>
        <p:blipFill>
          <a:blip r:embed="rId3"/>
          <a:stretch>
            <a:fillRect/>
          </a:stretch>
        </p:blipFill>
        <p:spPr>
          <a:xfrm>
            <a:off x="486648" y="3035682"/>
            <a:ext cx="3805434" cy="553635"/>
          </a:xfrm>
          <a:prstGeom prst="rect">
            <a:avLst/>
          </a:prstGeom>
        </p:spPr>
      </p:pic>
      <p:sp>
        <p:nvSpPr>
          <p:cNvPr id="14" name="TextBox 13">
            <a:extLst>
              <a:ext uri="{FF2B5EF4-FFF2-40B4-BE49-F238E27FC236}">
                <a16:creationId xmlns:a16="http://schemas.microsoft.com/office/drawing/2014/main" id="{834B2752-6C66-AEAA-D6EF-8C8B3F3F14B0}"/>
              </a:ext>
            </a:extLst>
          </p:cNvPr>
          <p:cNvSpPr txBox="1"/>
          <p:nvPr/>
        </p:nvSpPr>
        <p:spPr>
          <a:xfrm>
            <a:off x="486648" y="2472612"/>
            <a:ext cx="542896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Then we standardize the data,</a:t>
            </a:r>
          </a:p>
        </p:txBody>
      </p:sp>
      <p:sp>
        <p:nvSpPr>
          <p:cNvPr id="16" name="TextBox 15">
            <a:extLst>
              <a:ext uri="{FF2B5EF4-FFF2-40B4-BE49-F238E27FC236}">
                <a16:creationId xmlns:a16="http://schemas.microsoft.com/office/drawing/2014/main" id="{6D7AC566-82C2-A055-1CB3-68C95662BF6A}"/>
              </a:ext>
            </a:extLst>
          </p:cNvPr>
          <p:cNvSpPr txBox="1"/>
          <p:nvPr/>
        </p:nvSpPr>
        <p:spPr>
          <a:xfrm>
            <a:off x="444498" y="5051458"/>
            <a:ext cx="6097554" cy="646331"/>
          </a:xfrm>
          <a:prstGeom prst="rect">
            <a:avLst/>
          </a:prstGeom>
          <a:noFill/>
        </p:spPr>
        <p:txBody>
          <a:bodyPr wrap="square">
            <a:spAutoFit/>
          </a:bodyPr>
          <a:lstStyle/>
          <a:p>
            <a:r>
              <a:rPr lang="en-US" dirty="0">
                <a:solidFill>
                  <a:schemeClr val="bg1"/>
                </a:solidFill>
                <a:latin typeface="Times New Roman"/>
                <a:ea typeface="+mn-lt"/>
                <a:cs typeface="+mn-lt"/>
              </a:rPr>
              <a:t>Now predicting the Significant culvert as follows :</a:t>
            </a:r>
            <a:endParaRPr lang="en-US" dirty="0">
              <a:solidFill>
                <a:schemeClr val="bg1"/>
              </a:solidFill>
            </a:endParaRPr>
          </a:p>
          <a:p>
            <a:pPr algn="l"/>
            <a:endParaRPr lang="en-US" dirty="0">
              <a:solidFill>
                <a:schemeClr val="bg1"/>
              </a:solidFill>
              <a:latin typeface="Times New Roman"/>
              <a:cs typeface="Times New Roman"/>
            </a:endParaRPr>
          </a:p>
        </p:txBody>
      </p:sp>
      <p:sp>
        <p:nvSpPr>
          <p:cNvPr id="17" name="Title 3">
            <a:extLst>
              <a:ext uri="{FF2B5EF4-FFF2-40B4-BE49-F238E27FC236}">
                <a16:creationId xmlns:a16="http://schemas.microsoft.com/office/drawing/2014/main" id="{B9B19F70-CA22-0E6D-6444-A85D8CB610AF}"/>
              </a:ext>
            </a:extLst>
          </p:cNvPr>
          <p:cNvSpPr txBox="1">
            <a:spLocks/>
          </p:cNvSpPr>
          <p:nvPr/>
        </p:nvSpPr>
        <p:spPr>
          <a:xfrm>
            <a:off x="444500" y="468649"/>
            <a:ext cx="11214100" cy="5632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400" dirty="0"/>
              <a:t>KNN Classifier:</a:t>
            </a:r>
          </a:p>
        </p:txBody>
      </p:sp>
      <p:pic>
        <p:nvPicPr>
          <p:cNvPr id="20" name="Picture 19">
            <a:extLst>
              <a:ext uri="{FF2B5EF4-FFF2-40B4-BE49-F238E27FC236}">
                <a16:creationId xmlns:a16="http://schemas.microsoft.com/office/drawing/2014/main" id="{EEFC4EAE-4793-31A8-1AD4-EABCB15C862B}"/>
              </a:ext>
            </a:extLst>
          </p:cNvPr>
          <p:cNvPicPr>
            <a:picLocks noChangeAspect="1"/>
          </p:cNvPicPr>
          <p:nvPr/>
        </p:nvPicPr>
        <p:blipFill>
          <a:blip r:embed="rId4"/>
          <a:stretch>
            <a:fillRect/>
          </a:stretch>
        </p:blipFill>
        <p:spPr>
          <a:xfrm>
            <a:off x="486648" y="4329643"/>
            <a:ext cx="3805434" cy="536437"/>
          </a:xfrm>
          <a:prstGeom prst="rect">
            <a:avLst/>
          </a:prstGeom>
        </p:spPr>
      </p:pic>
      <p:pic>
        <p:nvPicPr>
          <p:cNvPr id="22" name="Picture 21">
            <a:extLst>
              <a:ext uri="{FF2B5EF4-FFF2-40B4-BE49-F238E27FC236}">
                <a16:creationId xmlns:a16="http://schemas.microsoft.com/office/drawing/2014/main" id="{619055D7-EF6D-9047-1F18-7D2894E385F4}"/>
              </a:ext>
            </a:extLst>
          </p:cNvPr>
          <p:cNvPicPr>
            <a:picLocks noChangeAspect="1"/>
          </p:cNvPicPr>
          <p:nvPr/>
        </p:nvPicPr>
        <p:blipFill>
          <a:blip r:embed="rId5"/>
          <a:stretch>
            <a:fillRect/>
          </a:stretch>
        </p:blipFill>
        <p:spPr>
          <a:xfrm>
            <a:off x="486648" y="5734613"/>
            <a:ext cx="4275190" cy="676823"/>
          </a:xfrm>
          <a:prstGeom prst="rect">
            <a:avLst/>
          </a:prstGeom>
        </p:spPr>
      </p:pic>
    </p:spTree>
    <p:extLst>
      <p:ext uri="{BB962C8B-B14F-4D97-AF65-F5344CB8AC3E}">
        <p14:creationId xmlns:p14="http://schemas.microsoft.com/office/powerpoint/2010/main" val="160251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a:extLst>
              <a:ext uri="{FF2B5EF4-FFF2-40B4-BE49-F238E27FC236}">
                <a16:creationId xmlns:a16="http://schemas.microsoft.com/office/drawing/2014/main" id="{3A77414A-4D6D-17CD-6CCF-215C9A6BBB7C}"/>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14</a:t>
            </a:fld>
            <a:endParaRPr lang="en-US" noProof="0" dirty="0"/>
          </a:p>
        </p:txBody>
      </p:sp>
      <p:sp>
        <p:nvSpPr>
          <p:cNvPr id="9" name="Slide Number Placeholder 1">
            <a:extLst>
              <a:ext uri="{FF2B5EF4-FFF2-40B4-BE49-F238E27FC236}">
                <a16:creationId xmlns:a16="http://schemas.microsoft.com/office/drawing/2014/main" id="{6E66812E-8963-F107-E795-B6B5D97E0450}"/>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14</a:t>
            </a:fld>
            <a:endParaRPr lang="en-US" dirty="0"/>
          </a:p>
        </p:txBody>
      </p:sp>
      <p:sp>
        <p:nvSpPr>
          <p:cNvPr id="10" name="TextBox 9">
            <a:extLst>
              <a:ext uri="{FF2B5EF4-FFF2-40B4-BE49-F238E27FC236}">
                <a16:creationId xmlns:a16="http://schemas.microsoft.com/office/drawing/2014/main" id="{0FC4BA6B-BD5A-BA10-8040-092D4DB6C104}"/>
              </a:ext>
            </a:extLst>
          </p:cNvPr>
          <p:cNvSpPr txBox="1"/>
          <p:nvPr/>
        </p:nvSpPr>
        <p:spPr>
          <a:xfrm>
            <a:off x="444499" y="1186648"/>
            <a:ext cx="10117753" cy="923330"/>
          </a:xfrm>
          <a:prstGeom prst="rect">
            <a:avLst/>
          </a:prstGeom>
          <a:noFill/>
        </p:spPr>
        <p:txBody>
          <a:bodyPr wrap="square">
            <a:spAutoFit/>
          </a:bodyPr>
          <a:lstStyle/>
          <a:p>
            <a:r>
              <a:rPr lang="en-US" dirty="0">
                <a:solidFill>
                  <a:schemeClr val="bg1"/>
                </a:solidFill>
                <a:latin typeface="Times New Roman"/>
                <a:ea typeface="+mn-lt"/>
                <a:cs typeface="Times New Roman"/>
              </a:rPr>
              <a:t>Initially, we extract the features that contribute to the merged data, </a:t>
            </a:r>
            <a:endParaRPr lang="en-US" dirty="0">
              <a:solidFill>
                <a:schemeClr val="bg1"/>
              </a:solidFill>
              <a:latin typeface="Times New Roman"/>
              <a:cs typeface="Times New Roman"/>
            </a:endParaRPr>
          </a:p>
          <a:p>
            <a:endParaRPr lang="en-US" dirty="0">
              <a:latin typeface="Times New Roman"/>
              <a:cs typeface="Times New Roman"/>
            </a:endParaRPr>
          </a:p>
          <a:p>
            <a:pPr algn="l"/>
            <a:endParaRPr lang="en-US" dirty="0">
              <a:latin typeface="Times New Roman"/>
              <a:cs typeface="Times New Roman"/>
            </a:endParaRPr>
          </a:p>
        </p:txBody>
      </p:sp>
      <p:pic>
        <p:nvPicPr>
          <p:cNvPr id="11" name="Picture 10">
            <a:extLst>
              <a:ext uri="{FF2B5EF4-FFF2-40B4-BE49-F238E27FC236}">
                <a16:creationId xmlns:a16="http://schemas.microsoft.com/office/drawing/2014/main" id="{2BF5E08E-3A41-5658-4F9D-E4A8BF6A4205}"/>
              </a:ext>
            </a:extLst>
          </p:cNvPr>
          <p:cNvPicPr>
            <a:picLocks noChangeAspect="1"/>
          </p:cNvPicPr>
          <p:nvPr/>
        </p:nvPicPr>
        <p:blipFill>
          <a:blip r:embed="rId2"/>
          <a:stretch>
            <a:fillRect/>
          </a:stretch>
        </p:blipFill>
        <p:spPr>
          <a:xfrm>
            <a:off x="486648" y="1713703"/>
            <a:ext cx="3805434" cy="553635"/>
          </a:xfrm>
          <a:prstGeom prst="rect">
            <a:avLst/>
          </a:prstGeom>
        </p:spPr>
      </p:pic>
      <p:sp>
        <p:nvSpPr>
          <p:cNvPr id="12" name="TextBox 11">
            <a:extLst>
              <a:ext uri="{FF2B5EF4-FFF2-40B4-BE49-F238E27FC236}">
                <a16:creationId xmlns:a16="http://schemas.microsoft.com/office/drawing/2014/main" id="{9D9254C2-A22D-2542-528D-9EC74608631D}"/>
              </a:ext>
            </a:extLst>
          </p:cNvPr>
          <p:cNvSpPr txBox="1"/>
          <p:nvPr/>
        </p:nvSpPr>
        <p:spPr>
          <a:xfrm>
            <a:off x="444498" y="3729479"/>
            <a:ext cx="11386717" cy="1200329"/>
          </a:xfrm>
          <a:prstGeom prst="rect">
            <a:avLst/>
          </a:prstGeom>
          <a:noFill/>
        </p:spPr>
        <p:txBody>
          <a:bodyPr wrap="square">
            <a:spAutoFit/>
          </a:bodyPr>
          <a:lstStyle/>
          <a:p>
            <a:r>
              <a:rPr lang="en-US" dirty="0">
                <a:solidFill>
                  <a:schemeClr val="bg1"/>
                </a:solidFill>
                <a:latin typeface="Times New Roman"/>
                <a:ea typeface="+mn-lt"/>
                <a:cs typeface="+mn-lt"/>
              </a:rPr>
              <a:t>Now, build a cart model using the function </a:t>
            </a:r>
            <a:r>
              <a:rPr lang="en-US" dirty="0" err="1">
                <a:solidFill>
                  <a:schemeClr val="bg1"/>
                </a:solidFill>
                <a:latin typeface="Times New Roman"/>
                <a:ea typeface="+mn-lt"/>
                <a:cs typeface="+mn-lt"/>
              </a:rPr>
              <a:t>DecisionTreeClassifier</a:t>
            </a:r>
            <a:r>
              <a:rPr lang="en-US" dirty="0">
                <a:solidFill>
                  <a:schemeClr val="bg1"/>
                </a:solidFill>
                <a:latin typeface="Times New Roman"/>
                <a:ea typeface="+mn-lt"/>
                <a:cs typeface="+mn-lt"/>
              </a:rPr>
              <a:t>( ) and fit it with 80% of the training data,</a:t>
            </a:r>
          </a:p>
          <a:p>
            <a:endParaRPr lang="en-US" dirty="0">
              <a:solidFill>
                <a:schemeClr val="bg1"/>
              </a:solidFill>
              <a:latin typeface="Times New Roman"/>
              <a:cs typeface="Times New Roman"/>
            </a:endParaRPr>
          </a:p>
          <a:p>
            <a:endParaRPr lang="en-US" dirty="0">
              <a:solidFill>
                <a:schemeClr val="bg1"/>
              </a:solidFill>
              <a:latin typeface="Times New Roman"/>
              <a:cs typeface="Times New Roman"/>
            </a:endParaRPr>
          </a:p>
          <a:p>
            <a:pPr algn="l"/>
            <a:endParaRPr lang="en-US" dirty="0">
              <a:solidFill>
                <a:schemeClr val="bg1"/>
              </a:solidFill>
              <a:latin typeface="Times New Roman"/>
              <a:cs typeface="Times New Roman"/>
            </a:endParaRPr>
          </a:p>
        </p:txBody>
      </p:sp>
      <p:pic>
        <p:nvPicPr>
          <p:cNvPr id="13" name="Picture 12">
            <a:extLst>
              <a:ext uri="{FF2B5EF4-FFF2-40B4-BE49-F238E27FC236}">
                <a16:creationId xmlns:a16="http://schemas.microsoft.com/office/drawing/2014/main" id="{53AFD2C3-121E-C775-65CF-FC3BF3FC318A}"/>
              </a:ext>
            </a:extLst>
          </p:cNvPr>
          <p:cNvPicPr>
            <a:picLocks noChangeAspect="1"/>
          </p:cNvPicPr>
          <p:nvPr/>
        </p:nvPicPr>
        <p:blipFill>
          <a:blip r:embed="rId3"/>
          <a:stretch>
            <a:fillRect/>
          </a:stretch>
        </p:blipFill>
        <p:spPr>
          <a:xfrm>
            <a:off x="486648" y="3035682"/>
            <a:ext cx="3805434" cy="553635"/>
          </a:xfrm>
          <a:prstGeom prst="rect">
            <a:avLst/>
          </a:prstGeom>
        </p:spPr>
      </p:pic>
      <p:sp>
        <p:nvSpPr>
          <p:cNvPr id="14" name="TextBox 13">
            <a:extLst>
              <a:ext uri="{FF2B5EF4-FFF2-40B4-BE49-F238E27FC236}">
                <a16:creationId xmlns:a16="http://schemas.microsoft.com/office/drawing/2014/main" id="{E0EFAFE9-F1B3-7B4B-443C-8A1494D103E5}"/>
              </a:ext>
            </a:extLst>
          </p:cNvPr>
          <p:cNvSpPr txBox="1"/>
          <p:nvPr/>
        </p:nvSpPr>
        <p:spPr>
          <a:xfrm>
            <a:off x="486648" y="2472612"/>
            <a:ext cx="542896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Then we standardize the data,</a:t>
            </a:r>
          </a:p>
        </p:txBody>
      </p:sp>
      <p:sp>
        <p:nvSpPr>
          <p:cNvPr id="15" name="TextBox 14">
            <a:extLst>
              <a:ext uri="{FF2B5EF4-FFF2-40B4-BE49-F238E27FC236}">
                <a16:creationId xmlns:a16="http://schemas.microsoft.com/office/drawing/2014/main" id="{8511B63C-ADF2-634F-311D-CC01F2877335}"/>
              </a:ext>
            </a:extLst>
          </p:cNvPr>
          <p:cNvSpPr txBox="1"/>
          <p:nvPr/>
        </p:nvSpPr>
        <p:spPr>
          <a:xfrm>
            <a:off x="444498" y="5051458"/>
            <a:ext cx="6097554" cy="646331"/>
          </a:xfrm>
          <a:prstGeom prst="rect">
            <a:avLst/>
          </a:prstGeom>
          <a:noFill/>
        </p:spPr>
        <p:txBody>
          <a:bodyPr wrap="square">
            <a:spAutoFit/>
          </a:bodyPr>
          <a:lstStyle/>
          <a:p>
            <a:r>
              <a:rPr lang="en-US" dirty="0">
                <a:solidFill>
                  <a:schemeClr val="bg1"/>
                </a:solidFill>
                <a:latin typeface="Times New Roman"/>
                <a:ea typeface="+mn-lt"/>
                <a:cs typeface="+mn-lt"/>
              </a:rPr>
              <a:t>Now predicting the Significant culvert as follows :</a:t>
            </a:r>
            <a:endParaRPr lang="en-US" dirty="0">
              <a:solidFill>
                <a:schemeClr val="bg1"/>
              </a:solidFill>
            </a:endParaRPr>
          </a:p>
          <a:p>
            <a:pPr algn="l"/>
            <a:endParaRPr lang="en-US" dirty="0">
              <a:solidFill>
                <a:schemeClr val="bg1"/>
              </a:solidFill>
              <a:latin typeface="Times New Roman"/>
              <a:cs typeface="Times New Roman"/>
            </a:endParaRPr>
          </a:p>
        </p:txBody>
      </p:sp>
      <p:sp>
        <p:nvSpPr>
          <p:cNvPr id="16" name="Title 3">
            <a:extLst>
              <a:ext uri="{FF2B5EF4-FFF2-40B4-BE49-F238E27FC236}">
                <a16:creationId xmlns:a16="http://schemas.microsoft.com/office/drawing/2014/main" id="{E6C54054-76D3-36F7-B19E-B9864DBCD743}"/>
              </a:ext>
            </a:extLst>
          </p:cNvPr>
          <p:cNvSpPr txBox="1">
            <a:spLocks/>
          </p:cNvSpPr>
          <p:nvPr/>
        </p:nvSpPr>
        <p:spPr>
          <a:xfrm>
            <a:off x="444500" y="468649"/>
            <a:ext cx="11214100" cy="5632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400" dirty="0"/>
              <a:t>Classification and Regressor Tree:</a:t>
            </a:r>
          </a:p>
        </p:txBody>
      </p:sp>
      <p:pic>
        <p:nvPicPr>
          <p:cNvPr id="20" name="Picture 19">
            <a:extLst>
              <a:ext uri="{FF2B5EF4-FFF2-40B4-BE49-F238E27FC236}">
                <a16:creationId xmlns:a16="http://schemas.microsoft.com/office/drawing/2014/main" id="{376DF46F-4482-7173-414D-E87D05F02FF1}"/>
              </a:ext>
            </a:extLst>
          </p:cNvPr>
          <p:cNvPicPr>
            <a:picLocks noChangeAspect="1"/>
          </p:cNvPicPr>
          <p:nvPr/>
        </p:nvPicPr>
        <p:blipFill>
          <a:blip r:embed="rId4"/>
          <a:stretch>
            <a:fillRect/>
          </a:stretch>
        </p:blipFill>
        <p:spPr>
          <a:xfrm>
            <a:off x="486648" y="4359896"/>
            <a:ext cx="3814764" cy="536437"/>
          </a:xfrm>
          <a:prstGeom prst="rect">
            <a:avLst/>
          </a:prstGeom>
        </p:spPr>
      </p:pic>
      <p:pic>
        <p:nvPicPr>
          <p:cNvPr id="22" name="Picture 21">
            <a:extLst>
              <a:ext uri="{FF2B5EF4-FFF2-40B4-BE49-F238E27FC236}">
                <a16:creationId xmlns:a16="http://schemas.microsoft.com/office/drawing/2014/main" id="{072F50AD-C142-4DAA-CC7E-09749FF31870}"/>
              </a:ext>
            </a:extLst>
          </p:cNvPr>
          <p:cNvPicPr>
            <a:picLocks noChangeAspect="1"/>
          </p:cNvPicPr>
          <p:nvPr/>
        </p:nvPicPr>
        <p:blipFill>
          <a:blip r:embed="rId5"/>
          <a:stretch>
            <a:fillRect/>
          </a:stretch>
        </p:blipFill>
        <p:spPr>
          <a:xfrm>
            <a:off x="486648" y="5714702"/>
            <a:ext cx="4486568" cy="691561"/>
          </a:xfrm>
          <a:prstGeom prst="rect">
            <a:avLst/>
          </a:prstGeom>
        </p:spPr>
      </p:pic>
    </p:spTree>
    <p:extLst>
      <p:ext uri="{BB962C8B-B14F-4D97-AF65-F5344CB8AC3E}">
        <p14:creationId xmlns:p14="http://schemas.microsoft.com/office/powerpoint/2010/main" val="138683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F420D2-EF61-4EB4-A9E0-91039BBE1E80}"/>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8" name="TextBox 7">
            <a:extLst>
              <a:ext uri="{FF2B5EF4-FFF2-40B4-BE49-F238E27FC236}">
                <a16:creationId xmlns:a16="http://schemas.microsoft.com/office/drawing/2014/main" id="{C4A007BB-6B73-0154-C449-1FAE2980DCAA}"/>
              </a:ext>
            </a:extLst>
          </p:cNvPr>
          <p:cNvSpPr txBox="1"/>
          <p:nvPr/>
        </p:nvSpPr>
        <p:spPr>
          <a:xfrm>
            <a:off x="444498" y="1111876"/>
            <a:ext cx="10117753" cy="923330"/>
          </a:xfrm>
          <a:prstGeom prst="rect">
            <a:avLst/>
          </a:prstGeom>
          <a:noFill/>
        </p:spPr>
        <p:txBody>
          <a:bodyPr wrap="square">
            <a:spAutoFit/>
          </a:bodyPr>
          <a:lstStyle/>
          <a:p>
            <a:r>
              <a:rPr lang="en-US" dirty="0">
                <a:solidFill>
                  <a:schemeClr val="bg1"/>
                </a:solidFill>
                <a:latin typeface="Times New Roman"/>
                <a:ea typeface="+mn-lt"/>
                <a:cs typeface="Times New Roman"/>
              </a:rPr>
              <a:t>Initially, we extract the features that contribute to the merged data, </a:t>
            </a:r>
            <a:endParaRPr lang="en-US" dirty="0">
              <a:solidFill>
                <a:schemeClr val="bg1"/>
              </a:solidFill>
              <a:latin typeface="Times New Roman"/>
              <a:cs typeface="Times New Roman"/>
            </a:endParaRPr>
          </a:p>
          <a:p>
            <a:endParaRPr lang="en-US" dirty="0">
              <a:latin typeface="Times New Roman"/>
              <a:cs typeface="Times New Roman"/>
            </a:endParaRPr>
          </a:p>
          <a:p>
            <a:pPr algn="l"/>
            <a:endParaRPr lang="en-US" dirty="0">
              <a:latin typeface="Times New Roman"/>
              <a:cs typeface="Times New Roman"/>
            </a:endParaRPr>
          </a:p>
        </p:txBody>
      </p:sp>
      <p:pic>
        <p:nvPicPr>
          <p:cNvPr id="9" name="Picture 8">
            <a:extLst>
              <a:ext uri="{FF2B5EF4-FFF2-40B4-BE49-F238E27FC236}">
                <a16:creationId xmlns:a16="http://schemas.microsoft.com/office/drawing/2014/main" id="{F3A2C417-5CEC-FF2B-500C-D681C72FCD06}"/>
              </a:ext>
            </a:extLst>
          </p:cNvPr>
          <p:cNvPicPr>
            <a:picLocks noChangeAspect="1"/>
          </p:cNvPicPr>
          <p:nvPr/>
        </p:nvPicPr>
        <p:blipFill>
          <a:blip r:embed="rId2"/>
          <a:stretch>
            <a:fillRect/>
          </a:stretch>
        </p:blipFill>
        <p:spPr>
          <a:xfrm>
            <a:off x="495978" y="1619042"/>
            <a:ext cx="3805434" cy="553635"/>
          </a:xfrm>
          <a:prstGeom prst="rect">
            <a:avLst/>
          </a:prstGeom>
        </p:spPr>
      </p:pic>
      <p:sp>
        <p:nvSpPr>
          <p:cNvPr id="10" name="TextBox 9">
            <a:extLst>
              <a:ext uri="{FF2B5EF4-FFF2-40B4-BE49-F238E27FC236}">
                <a16:creationId xmlns:a16="http://schemas.microsoft.com/office/drawing/2014/main" id="{1FA31005-5F07-1C39-36AA-2FE3F6F97996}"/>
              </a:ext>
            </a:extLst>
          </p:cNvPr>
          <p:cNvSpPr txBox="1"/>
          <p:nvPr/>
        </p:nvSpPr>
        <p:spPr>
          <a:xfrm>
            <a:off x="402641" y="3404442"/>
            <a:ext cx="11386717" cy="1200329"/>
          </a:xfrm>
          <a:prstGeom prst="rect">
            <a:avLst/>
          </a:prstGeom>
          <a:noFill/>
        </p:spPr>
        <p:txBody>
          <a:bodyPr wrap="square">
            <a:spAutoFit/>
          </a:bodyPr>
          <a:lstStyle/>
          <a:p>
            <a:r>
              <a:rPr lang="en-US" dirty="0">
                <a:solidFill>
                  <a:schemeClr val="bg1"/>
                </a:solidFill>
                <a:latin typeface="Times New Roman"/>
                <a:ea typeface="+mn-lt"/>
                <a:cs typeface="+mn-lt"/>
              </a:rPr>
              <a:t>Now, build a LDA model using the function </a:t>
            </a:r>
            <a:r>
              <a:rPr lang="en-US" dirty="0" err="1">
                <a:solidFill>
                  <a:schemeClr val="bg1"/>
                </a:solidFill>
                <a:latin typeface="Times New Roman"/>
                <a:ea typeface="+mn-lt"/>
                <a:cs typeface="+mn-lt"/>
              </a:rPr>
              <a:t>LinearDiscriminantAnalysis</a:t>
            </a:r>
            <a:r>
              <a:rPr lang="en-US" dirty="0">
                <a:solidFill>
                  <a:schemeClr val="bg1"/>
                </a:solidFill>
                <a:latin typeface="Times New Roman"/>
                <a:ea typeface="+mn-lt"/>
                <a:cs typeface="+mn-lt"/>
              </a:rPr>
              <a:t> ( ) and fit it with 80% of the training data,</a:t>
            </a:r>
          </a:p>
          <a:p>
            <a:endParaRPr lang="en-US" dirty="0">
              <a:solidFill>
                <a:schemeClr val="bg1"/>
              </a:solidFill>
              <a:latin typeface="Times New Roman"/>
              <a:cs typeface="Times New Roman"/>
            </a:endParaRPr>
          </a:p>
          <a:p>
            <a:endParaRPr lang="en-US" dirty="0">
              <a:solidFill>
                <a:schemeClr val="bg1"/>
              </a:solidFill>
              <a:latin typeface="Times New Roman"/>
              <a:cs typeface="Times New Roman"/>
            </a:endParaRPr>
          </a:p>
          <a:p>
            <a:pPr algn="l"/>
            <a:endParaRPr lang="en-US" dirty="0">
              <a:solidFill>
                <a:schemeClr val="bg1"/>
              </a:solidFill>
              <a:latin typeface="Times New Roman"/>
              <a:cs typeface="Times New Roman"/>
            </a:endParaRPr>
          </a:p>
        </p:txBody>
      </p:sp>
      <p:pic>
        <p:nvPicPr>
          <p:cNvPr id="11" name="Picture 10">
            <a:extLst>
              <a:ext uri="{FF2B5EF4-FFF2-40B4-BE49-F238E27FC236}">
                <a16:creationId xmlns:a16="http://schemas.microsoft.com/office/drawing/2014/main" id="{6D47C853-E1DE-ADE6-55D1-5B7548C792E1}"/>
              </a:ext>
            </a:extLst>
          </p:cNvPr>
          <p:cNvPicPr>
            <a:picLocks noChangeAspect="1"/>
          </p:cNvPicPr>
          <p:nvPr/>
        </p:nvPicPr>
        <p:blipFill>
          <a:blip r:embed="rId3"/>
          <a:stretch>
            <a:fillRect/>
          </a:stretch>
        </p:blipFill>
        <p:spPr>
          <a:xfrm>
            <a:off x="495978" y="2774378"/>
            <a:ext cx="3805434" cy="553635"/>
          </a:xfrm>
          <a:prstGeom prst="rect">
            <a:avLst/>
          </a:prstGeom>
        </p:spPr>
      </p:pic>
      <p:sp>
        <p:nvSpPr>
          <p:cNvPr id="12" name="TextBox 11">
            <a:extLst>
              <a:ext uri="{FF2B5EF4-FFF2-40B4-BE49-F238E27FC236}">
                <a16:creationId xmlns:a16="http://schemas.microsoft.com/office/drawing/2014/main" id="{C300E3F4-0BE2-0EE3-50E5-13CF59DABBA9}"/>
              </a:ext>
            </a:extLst>
          </p:cNvPr>
          <p:cNvSpPr txBox="1"/>
          <p:nvPr/>
        </p:nvSpPr>
        <p:spPr>
          <a:xfrm>
            <a:off x="427292" y="2284741"/>
            <a:ext cx="542896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Then we standardize the data,</a:t>
            </a:r>
          </a:p>
        </p:txBody>
      </p:sp>
      <p:sp>
        <p:nvSpPr>
          <p:cNvPr id="13" name="TextBox 12">
            <a:extLst>
              <a:ext uri="{FF2B5EF4-FFF2-40B4-BE49-F238E27FC236}">
                <a16:creationId xmlns:a16="http://schemas.microsoft.com/office/drawing/2014/main" id="{EF6E3458-D66F-604D-8C23-0C0D77E5E65D}"/>
              </a:ext>
            </a:extLst>
          </p:cNvPr>
          <p:cNvSpPr txBox="1"/>
          <p:nvPr/>
        </p:nvSpPr>
        <p:spPr>
          <a:xfrm>
            <a:off x="427292" y="5564151"/>
            <a:ext cx="6097554" cy="646331"/>
          </a:xfrm>
          <a:prstGeom prst="rect">
            <a:avLst/>
          </a:prstGeom>
          <a:noFill/>
        </p:spPr>
        <p:txBody>
          <a:bodyPr wrap="square">
            <a:spAutoFit/>
          </a:bodyPr>
          <a:lstStyle/>
          <a:p>
            <a:r>
              <a:rPr lang="en-US" dirty="0">
                <a:solidFill>
                  <a:schemeClr val="bg1"/>
                </a:solidFill>
                <a:latin typeface="Times New Roman"/>
                <a:ea typeface="+mn-lt"/>
                <a:cs typeface="+mn-lt"/>
              </a:rPr>
              <a:t>Now predicting the Significant culvert as follows :</a:t>
            </a:r>
            <a:endParaRPr lang="en-US" dirty="0">
              <a:solidFill>
                <a:schemeClr val="bg1"/>
              </a:solidFill>
            </a:endParaRPr>
          </a:p>
          <a:p>
            <a:pPr algn="l"/>
            <a:endParaRPr lang="en-US" dirty="0">
              <a:solidFill>
                <a:schemeClr val="bg1"/>
              </a:solidFill>
              <a:latin typeface="Times New Roman"/>
              <a:cs typeface="Times New Roman"/>
            </a:endParaRPr>
          </a:p>
        </p:txBody>
      </p:sp>
      <p:sp>
        <p:nvSpPr>
          <p:cNvPr id="14" name="Title 3">
            <a:extLst>
              <a:ext uri="{FF2B5EF4-FFF2-40B4-BE49-F238E27FC236}">
                <a16:creationId xmlns:a16="http://schemas.microsoft.com/office/drawing/2014/main" id="{21744E4C-6884-BDD9-9550-BE6A7380DA30}"/>
              </a:ext>
            </a:extLst>
          </p:cNvPr>
          <p:cNvSpPr txBox="1">
            <a:spLocks/>
          </p:cNvSpPr>
          <p:nvPr/>
        </p:nvSpPr>
        <p:spPr>
          <a:xfrm>
            <a:off x="444500" y="468649"/>
            <a:ext cx="11214100" cy="5632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400" dirty="0"/>
              <a:t>Linear Discriminant Analysis:</a:t>
            </a:r>
          </a:p>
        </p:txBody>
      </p:sp>
      <p:pic>
        <p:nvPicPr>
          <p:cNvPr id="18" name="Picture 17">
            <a:extLst>
              <a:ext uri="{FF2B5EF4-FFF2-40B4-BE49-F238E27FC236}">
                <a16:creationId xmlns:a16="http://schemas.microsoft.com/office/drawing/2014/main" id="{F6B0C79A-1F8C-3383-4E71-50A045F89215}"/>
              </a:ext>
            </a:extLst>
          </p:cNvPr>
          <p:cNvPicPr>
            <a:picLocks noChangeAspect="1"/>
          </p:cNvPicPr>
          <p:nvPr/>
        </p:nvPicPr>
        <p:blipFill>
          <a:blip r:embed="rId4"/>
          <a:stretch>
            <a:fillRect/>
          </a:stretch>
        </p:blipFill>
        <p:spPr>
          <a:xfrm>
            <a:off x="495978" y="4085961"/>
            <a:ext cx="3814764" cy="586791"/>
          </a:xfrm>
          <a:prstGeom prst="rect">
            <a:avLst/>
          </a:prstGeom>
        </p:spPr>
      </p:pic>
      <p:sp>
        <p:nvSpPr>
          <p:cNvPr id="22" name="TextBox 21">
            <a:extLst>
              <a:ext uri="{FF2B5EF4-FFF2-40B4-BE49-F238E27FC236}">
                <a16:creationId xmlns:a16="http://schemas.microsoft.com/office/drawing/2014/main" id="{8B75BD28-A2CE-C4AE-7D23-37BF4DFAED34}"/>
              </a:ext>
            </a:extLst>
          </p:cNvPr>
          <p:cNvSpPr txBox="1"/>
          <p:nvPr/>
        </p:nvSpPr>
        <p:spPr>
          <a:xfrm>
            <a:off x="427292" y="4713978"/>
            <a:ext cx="11231308" cy="369332"/>
          </a:xfrm>
          <a:prstGeom prst="rect">
            <a:avLst/>
          </a:prstGeom>
          <a:noFill/>
        </p:spPr>
        <p:txBody>
          <a:bodyPr wrap="square">
            <a:spAutoFit/>
          </a:bodyPr>
          <a:lstStyle/>
          <a:p>
            <a:r>
              <a:rPr lang="en-US" dirty="0">
                <a:solidFill>
                  <a:schemeClr val="bg1"/>
                </a:solidFill>
                <a:latin typeface="Times New Roman"/>
                <a:ea typeface="+mn-lt"/>
                <a:cs typeface="+mn-lt"/>
              </a:rPr>
              <a:t>Then we train the random forest classifier on the LDA-transformed data</a:t>
            </a:r>
            <a:endParaRPr lang="en-US" dirty="0">
              <a:solidFill>
                <a:schemeClr val="bg1"/>
              </a:solidFill>
              <a:latin typeface="Times New Roman"/>
              <a:cs typeface="Times New Roman"/>
            </a:endParaRPr>
          </a:p>
        </p:txBody>
      </p:sp>
      <p:pic>
        <p:nvPicPr>
          <p:cNvPr id="24" name="Picture 23">
            <a:extLst>
              <a:ext uri="{FF2B5EF4-FFF2-40B4-BE49-F238E27FC236}">
                <a16:creationId xmlns:a16="http://schemas.microsoft.com/office/drawing/2014/main" id="{5BF86C00-2846-45BB-E7BA-82D67143CB46}"/>
              </a:ext>
            </a:extLst>
          </p:cNvPr>
          <p:cNvPicPr>
            <a:picLocks noChangeAspect="1"/>
          </p:cNvPicPr>
          <p:nvPr/>
        </p:nvPicPr>
        <p:blipFill>
          <a:blip r:embed="rId5"/>
          <a:stretch>
            <a:fillRect/>
          </a:stretch>
        </p:blipFill>
        <p:spPr>
          <a:xfrm>
            <a:off x="533400" y="5052730"/>
            <a:ext cx="4816257" cy="542001"/>
          </a:xfrm>
          <a:prstGeom prst="rect">
            <a:avLst/>
          </a:prstGeom>
        </p:spPr>
      </p:pic>
      <p:pic>
        <p:nvPicPr>
          <p:cNvPr id="26" name="Picture 25">
            <a:extLst>
              <a:ext uri="{FF2B5EF4-FFF2-40B4-BE49-F238E27FC236}">
                <a16:creationId xmlns:a16="http://schemas.microsoft.com/office/drawing/2014/main" id="{8D72E622-D005-72C9-3607-F7AE105C69DA}"/>
              </a:ext>
            </a:extLst>
          </p:cNvPr>
          <p:cNvPicPr>
            <a:picLocks noChangeAspect="1"/>
          </p:cNvPicPr>
          <p:nvPr/>
        </p:nvPicPr>
        <p:blipFill>
          <a:blip r:embed="rId6"/>
          <a:stretch>
            <a:fillRect/>
          </a:stretch>
        </p:blipFill>
        <p:spPr>
          <a:xfrm>
            <a:off x="533401" y="5974709"/>
            <a:ext cx="5671456" cy="703607"/>
          </a:xfrm>
          <a:prstGeom prst="rect">
            <a:avLst/>
          </a:prstGeom>
        </p:spPr>
      </p:pic>
    </p:spTree>
    <p:extLst>
      <p:ext uri="{BB962C8B-B14F-4D97-AF65-F5344CB8AC3E}">
        <p14:creationId xmlns:p14="http://schemas.microsoft.com/office/powerpoint/2010/main" val="2184116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1B0CCF-687B-5B68-10B8-EB42873FD572}"/>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8" name="Slide Number Placeholder 2">
            <a:extLst>
              <a:ext uri="{FF2B5EF4-FFF2-40B4-BE49-F238E27FC236}">
                <a16:creationId xmlns:a16="http://schemas.microsoft.com/office/drawing/2014/main" id="{9314C887-772E-74FD-FD60-169D6EAB4DC3}"/>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16</a:t>
            </a:fld>
            <a:endParaRPr lang="en-US" dirty="0"/>
          </a:p>
        </p:txBody>
      </p:sp>
      <p:sp>
        <p:nvSpPr>
          <p:cNvPr id="9" name="Slide Number Placeholder 1">
            <a:extLst>
              <a:ext uri="{FF2B5EF4-FFF2-40B4-BE49-F238E27FC236}">
                <a16:creationId xmlns:a16="http://schemas.microsoft.com/office/drawing/2014/main" id="{6F34B8E4-5B71-5ADD-ABB6-5206FE73DF0D}"/>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16</a:t>
            </a:fld>
            <a:endParaRPr lang="en-US" dirty="0"/>
          </a:p>
        </p:txBody>
      </p:sp>
      <p:sp>
        <p:nvSpPr>
          <p:cNvPr id="10" name="TextBox 9">
            <a:extLst>
              <a:ext uri="{FF2B5EF4-FFF2-40B4-BE49-F238E27FC236}">
                <a16:creationId xmlns:a16="http://schemas.microsoft.com/office/drawing/2014/main" id="{2EAC0A4B-6C75-6FAE-ABA2-CDF6203D277F}"/>
              </a:ext>
            </a:extLst>
          </p:cNvPr>
          <p:cNvSpPr txBox="1"/>
          <p:nvPr/>
        </p:nvSpPr>
        <p:spPr>
          <a:xfrm>
            <a:off x="444499" y="1186648"/>
            <a:ext cx="10117753" cy="923330"/>
          </a:xfrm>
          <a:prstGeom prst="rect">
            <a:avLst/>
          </a:prstGeom>
          <a:noFill/>
        </p:spPr>
        <p:txBody>
          <a:bodyPr wrap="square">
            <a:spAutoFit/>
          </a:bodyPr>
          <a:lstStyle/>
          <a:p>
            <a:r>
              <a:rPr lang="en-US" dirty="0">
                <a:solidFill>
                  <a:schemeClr val="bg1"/>
                </a:solidFill>
                <a:latin typeface="Times New Roman"/>
                <a:ea typeface="+mn-lt"/>
                <a:cs typeface="Times New Roman"/>
              </a:rPr>
              <a:t>Initially, we extract the features that contribute to the merged data, </a:t>
            </a:r>
            <a:endParaRPr lang="en-US" dirty="0">
              <a:solidFill>
                <a:schemeClr val="bg1"/>
              </a:solidFill>
              <a:latin typeface="Times New Roman"/>
              <a:cs typeface="Times New Roman"/>
            </a:endParaRPr>
          </a:p>
          <a:p>
            <a:endParaRPr lang="en-US" dirty="0">
              <a:latin typeface="Times New Roman"/>
              <a:cs typeface="Times New Roman"/>
            </a:endParaRPr>
          </a:p>
          <a:p>
            <a:pPr algn="l"/>
            <a:endParaRPr lang="en-US" dirty="0">
              <a:latin typeface="Times New Roman"/>
              <a:cs typeface="Times New Roman"/>
            </a:endParaRPr>
          </a:p>
        </p:txBody>
      </p:sp>
      <p:pic>
        <p:nvPicPr>
          <p:cNvPr id="11" name="Picture 10">
            <a:extLst>
              <a:ext uri="{FF2B5EF4-FFF2-40B4-BE49-F238E27FC236}">
                <a16:creationId xmlns:a16="http://schemas.microsoft.com/office/drawing/2014/main" id="{D14DF43A-15DE-BC23-2FD1-0544A77A3D03}"/>
              </a:ext>
            </a:extLst>
          </p:cNvPr>
          <p:cNvPicPr>
            <a:picLocks noChangeAspect="1"/>
          </p:cNvPicPr>
          <p:nvPr/>
        </p:nvPicPr>
        <p:blipFill>
          <a:blip r:embed="rId2"/>
          <a:stretch>
            <a:fillRect/>
          </a:stretch>
        </p:blipFill>
        <p:spPr>
          <a:xfrm>
            <a:off x="486648" y="1713703"/>
            <a:ext cx="3805434" cy="553635"/>
          </a:xfrm>
          <a:prstGeom prst="rect">
            <a:avLst/>
          </a:prstGeom>
        </p:spPr>
      </p:pic>
      <p:sp>
        <p:nvSpPr>
          <p:cNvPr id="12" name="TextBox 11">
            <a:extLst>
              <a:ext uri="{FF2B5EF4-FFF2-40B4-BE49-F238E27FC236}">
                <a16:creationId xmlns:a16="http://schemas.microsoft.com/office/drawing/2014/main" id="{8323A18C-A13D-9662-CD50-29272D6BF6DC}"/>
              </a:ext>
            </a:extLst>
          </p:cNvPr>
          <p:cNvSpPr txBox="1"/>
          <p:nvPr/>
        </p:nvSpPr>
        <p:spPr>
          <a:xfrm>
            <a:off x="444498" y="3729479"/>
            <a:ext cx="11386717" cy="1200329"/>
          </a:xfrm>
          <a:prstGeom prst="rect">
            <a:avLst/>
          </a:prstGeom>
          <a:noFill/>
        </p:spPr>
        <p:txBody>
          <a:bodyPr wrap="square">
            <a:spAutoFit/>
          </a:bodyPr>
          <a:lstStyle/>
          <a:p>
            <a:r>
              <a:rPr lang="en-US" dirty="0">
                <a:solidFill>
                  <a:schemeClr val="bg1"/>
                </a:solidFill>
                <a:latin typeface="Times New Roman"/>
                <a:ea typeface="+mn-lt"/>
                <a:cs typeface="+mn-lt"/>
              </a:rPr>
              <a:t>Now, build a Neural Network model using the function MLPClassifier( ) with 16 hidden layers and </a:t>
            </a:r>
            <a:r>
              <a:rPr lang="en-US" dirty="0" err="1">
                <a:solidFill>
                  <a:schemeClr val="bg1"/>
                </a:solidFill>
                <a:latin typeface="Times New Roman"/>
                <a:ea typeface="+mn-lt"/>
                <a:cs typeface="+mn-lt"/>
              </a:rPr>
              <a:t>relu</a:t>
            </a:r>
            <a:r>
              <a:rPr lang="en-US" dirty="0">
                <a:solidFill>
                  <a:schemeClr val="bg1"/>
                </a:solidFill>
                <a:latin typeface="Times New Roman"/>
                <a:ea typeface="+mn-lt"/>
                <a:cs typeface="+mn-lt"/>
              </a:rPr>
              <a:t> activation ,</a:t>
            </a:r>
          </a:p>
          <a:p>
            <a:endParaRPr lang="en-US" dirty="0">
              <a:solidFill>
                <a:schemeClr val="bg1"/>
              </a:solidFill>
              <a:latin typeface="Times New Roman"/>
              <a:cs typeface="Times New Roman"/>
            </a:endParaRPr>
          </a:p>
          <a:p>
            <a:endParaRPr lang="en-US" dirty="0">
              <a:solidFill>
                <a:schemeClr val="bg1"/>
              </a:solidFill>
              <a:latin typeface="Times New Roman"/>
              <a:cs typeface="Times New Roman"/>
            </a:endParaRPr>
          </a:p>
          <a:p>
            <a:pPr algn="l"/>
            <a:endParaRPr lang="en-US" dirty="0">
              <a:solidFill>
                <a:schemeClr val="bg1"/>
              </a:solidFill>
              <a:latin typeface="Times New Roman"/>
              <a:cs typeface="Times New Roman"/>
            </a:endParaRPr>
          </a:p>
        </p:txBody>
      </p:sp>
      <p:pic>
        <p:nvPicPr>
          <p:cNvPr id="13" name="Picture 12">
            <a:extLst>
              <a:ext uri="{FF2B5EF4-FFF2-40B4-BE49-F238E27FC236}">
                <a16:creationId xmlns:a16="http://schemas.microsoft.com/office/drawing/2014/main" id="{4053CEE8-D44B-20DA-11FD-CA8C9E127676}"/>
              </a:ext>
            </a:extLst>
          </p:cNvPr>
          <p:cNvPicPr>
            <a:picLocks noChangeAspect="1"/>
          </p:cNvPicPr>
          <p:nvPr/>
        </p:nvPicPr>
        <p:blipFill>
          <a:blip r:embed="rId3"/>
          <a:stretch>
            <a:fillRect/>
          </a:stretch>
        </p:blipFill>
        <p:spPr>
          <a:xfrm>
            <a:off x="486648" y="3035682"/>
            <a:ext cx="3805434" cy="553635"/>
          </a:xfrm>
          <a:prstGeom prst="rect">
            <a:avLst/>
          </a:prstGeom>
        </p:spPr>
      </p:pic>
      <p:sp>
        <p:nvSpPr>
          <p:cNvPr id="14" name="TextBox 13">
            <a:extLst>
              <a:ext uri="{FF2B5EF4-FFF2-40B4-BE49-F238E27FC236}">
                <a16:creationId xmlns:a16="http://schemas.microsoft.com/office/drawing/2014/main" id="{4DF20EBA-B41A-5D2A-F6BF-052DE3D58E21}"/>
              </a:ext>
            </a:extLst>
          </p:cNvPr>
          <p:cNvSpPr txBox="1"/>
          <p:nvPr/>
        </p:nvSpPr>
        <p:spPr>
          <a:xfrm>
            <a:off x="486648" y="2472612"/>
            <a:ext cx="542896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Then we standardize the data,</a:t>
            </a:r>
          </a:p>
        </p:txBody>
      </p:sp>
      <p:sp>
        <p:nvSpPr>
          <p:cNvPr id="15" name="TextBox 14">
            <a:extLst>
              <a:ext uri="{FF2B5EF4-FFF2-40B4-BE49-F238E27FC236}">
                <a16:creationId xmlns:a16="http://schemas.microsoft.com/office/drawing/2014/main" id="{0A37D10D-BC7A-150B-8A73-597A5E566469}"/>
              </a:ext>
            </a:extLst>
          </p:cNvPr>
          <p:cNvSpPr txBox="1"/>
          <p:nvPr/>
        </p:nvSpPr>
        <p:spPr>
          <a:xfrm>
            <a:off x="444498" y="5051458"/>
            <a:ext cx="6097554" cy="646331"/>
          </a:xfrm>
          <a:prstGeom prst="rect">
            <a:avLst/>
          </a:prstGeom>
          <a:noFill/>
        </p:spPr>
        <p:txBody>
          <a:bodyPr wrap="square">
            <a:spAutoFit/>
          </a:bodyPr>
          <a:lstStyle/>
          <a:p>
            <a:r>
              <a:rPr lang="en-US" dirty="0">
                <a:solidFill>
                  <a:schemeClr val="bg1"/>
                </a:solidFill>
                <a:latin typeface="Times New Roman"/>
                <a:ea typeface="+mn-lt"/>
                <a:cs typeface="+mn-lt"/>
              </a:rPr>
              <a:t>Now predicting the Significant culvert as follows :</a:t>
            </a:r>
            <a:endParaRPr lang="en-US" dirty="0">
              <a:solidFill>
                <a:schemeClr val="bg1"/>
              </a:solidFill>
            </a:endParaRPr>
          </a:p>
          <a:p>
            <a:pPr algn="l"/>
            <a:endParaRPr lang="en-US" dirty="0">
              <a:solidFill>
                <a:schemeClr val="bg1"/>
              </a:solidFill>
              <a:latin typeface="Times New Roman"/>
              <a:cs typeface="Times New Roman"/>
            </a:endParaRPr>
          </a:p>
        </p:txBody>
      </p:sp>
      <p:sp>
        <p:nvSpPr>
          <p:cNvPr id="16" name="Title 3">
            <a:extLst>
              <a:ext uri="{FF2B5EF4-FFF2-40B4-BE49-F238E27FC236}">
                <a16:creationId xmlns:a16="http://schemas.microsoft.com/office/drawing/2014/main" id="{728CCF6F-2FEA-E6F2-890D-F7F6DD2E8C50}"/>
              </a:ext>
            </a:extLst>
          </p:cNvPr>
          <p:cNvSpPr txBox="1">
            <a:spLocks/>
          </p:cNvSpPr>
          <p:nvPr/>
        </p:nvSpPr>
        <p:spPr>
          <a:xfrm>
            <a:off x="444500" y="468649"/>
            <a:ext cx="11214100" cy="5632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400" dirty="0"/>
              <a:t>Neural Network MLPClassifier:</a:t>
            </a:r>
          </a:p>
        </p:txBody>
      </p:sp>
      <p:pic>
        <p:nvPicPr>
          <p:cNvPr id="20" name="Picture 19">
            <a:extLst>
              <a:ext uri="{FF2B5EF4-FFF2-40B4-BE49-F238E27FC236}">
                <a16:creationId xmlns:a16="http://schemas.microsoft.com/office/drawing/2014/main" id="{1416A445-9013-F1C4-04B3-802186E4B0B8}"/>
              </a:ext>
            </a:extLst>
          </p:cNvPr>
          <p:cNvPicPr>
            <a:picLocks noChangeAspect="1"/>
          </p:cNvPicPr>
          <p:nvPr/>
        </p:nvPicPr>
        <p:blipFill>
          <a:blip r:embed="rId4"/>
          <a:stretch>
            <a:fillRect/>
          </a:stretch>
        </p:blipFill>
        <p:spPr>
          <a:xfrm>
            <a:off x="486648" y="4329643"/>
            <a:ext cx="7399661" cy="531772"/>
          </a:xfrm>
          <a:prstGeom prst="rect">
            <a:avLst/>
          </a:prstGeom>
        </p:spPr>
      </p:pic>
      <p:pic>
        <p:nvPicPr>
          <p:cNvPr id="22" name="Picture 21">
            <a:extLst>
              <a:ext uri="{FF2B5EF4-FFF2-40B4-BE49-F238E27FC236}">
                <a16:creationId xmlns:a16="http://schemas.microsoft.com/office/drawing/2014/main" id="{84943227-CBF4-583F-2C85-7F1A2B0883D5}"/>
              </a:ext>
            </a:extLst>
          </p:cNvPr>
          <p:cNvPicPr>
            <a:picLocks noChangeAspect="1"/>
          </p:cNvPicPr>
          <p:nvPr/>
        </p:nvPicPr>
        <p:blipFill>
          <a:blip r:embed="rId5"/>
          <a:stretch>
            <a:fillRect/>
          </a:stretch>
        </p:blipFill>
        <p:spPr>
          <a:xfrm>
            <a:off x="486648" y="5741318"/>
            <a:ext cx="3055885" cy="545598"/>
          </a:xfrm>
          <a:prstGeom prst="rect">
            <a:avLst/>
          </a:prstGeom>
        </p:spPr>
      </p:pic>
    </p:spTree>
    <p:extLst>
      <p:ext uri="{BB962C8B-B14F-4D97-AF65-F5344CB8AC3E}">
        <p14:creationId xmlns:p14="http://schemas.microsoft.com/office/powerpoint/2010/main" val="238573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AC34740-ACAC-6344-A035-36530147A5FF}"/>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8" name="Title 3">
            <a:extLst>
              <a:ext uri="{FF2B5EF4-FFF2-40B4-BE49-F238E27FC236}">
                <a16:creationId xmlns:a16="http://schemas.microsoft.com/office/drawing/2014/main" id="{A513D272-1BDF-9C01-350B-5251778042F4}"/>
              </a:ext>
            </a:extLst>
          </p:cNvPr>
          <p:cNvSpPr>
            <a:spLocks noGrp="1"/>
          </p:cNvSpPr>
          <p:nvPr>
            <p:ph type="title"/>
          </p:nvPr>
        </p:nvSpPr>
        <p:spPr>
          <a:xfrm>
            <a:off x="486873" y="394911"/>
            <a:ext cx="7781544" cy="859055"/>
          </a:xfrm>
        </p:spPr>
        <p:txBody>
          <a:bodyPr>
            <a:normAutofit/>
          </a:bodyPr>
          <a:lstStyle/>
          <a:p>
            <a:r>
              <a:rPr lang="en-US" sz="3400" dirty="0"/>
              <a:t>Results:</a:t>
            </a:r>
          </a:p>
        </p:txBody>
      </p:sp>
      <p:sp>
        <p:nvSpPr>
          <p:cNvPr id="9" name="TextBox 8">
            <a:extLst>
              <a:ext uri="{FF2B5EF4-FFF2-40B4-BE49-F238E27FC236}">
                <a16:creationId xmlns:a16="http://schemas.microsoft.com/office/drawing/2014/main" id="{BC8B701A-EE7F-55CA-6495-5C523CE5396E}"/>
              </a:ext>
            </a:extLst>
          </p:cNvPr>
          <p:cNvSpPr txBox="1"/>
          <p:nvPr/>
        </p:nvSpPr>
        <p:spPr>
          <a:xfrm>
            <a:off x="625150" y="971386"/>
            <a:ext cx="11079977" cy="2308324"/>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Changes in precipitation can have a significant impact on culverts and their performance.</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RCP 4.5 and RCP 8.5 scenarios suggested potential changes in precipitation patterns that can impact culverts. </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 Local-scale assessments, incorporating specific regional characteristics and considering adaptation strategies, are essential for effectively addressing the impacts of climate change on culvert performance.</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After the analysis we produced maps projecting percent change in precipitation in Colorado state.</a:t>
            </a:r>
            <a:endParaRPr lang="en-US" dirty="0">
              <a:solidFill>
                <a:schemeClr val="bg1"/>
              </a:solidFill>
            </a:endParaRPr>
          </a:p>
        </p:txBody>
      </p:sp>
      <p:pic>
        <p:nvPicPr>
          <p:cNvPr id="11" name="Picture 10">
            <a:extLst>
              <a:ext uri="{FF2B5EF4-FFF2-40B4-BE49-F238E27FC236}">
                <a16:creationId xmlns:a16="http://schemas.microsoft.com/office/drawing/2014/main" id="{81BD4D90-97DC-CD26-E331-6CB5A2EBA335}"/>
              </a:ext>
            </a:extLst>
          </p:cNvPr>
          <p:cNvPicPr>
            <a:picLocks noChangeAspect="1"/>
          </p:cNvPicPr>
          <p:nvPr/>
        </p:nvPicPr>
        <p:blipFill>
          <a:blip r:embed="rId2"/>
          <a:stretch>
            <a:fillRect/>
          </a:stretch>
        </p:blipFill>
        <p:spPr>
          <a:xfrm>
            <a:off x="1321656" y="3391677"/>
            <a:ext cx="9548687" cy="3288523"/>
          </a:xfrm>
          <a:prstGeom prst="rect">
            <a:avLst/>
          </a:prstGeom>
        </p:spPr>
      </p:pic>
    </p:spTree>
    <p:extLst>
      <p:ext uri="{BB962C8B-B14F-4D97-AF65-F5344CB8AC3E}">
        <p14:creationId xmlns:p14="http://schemas.microsoft.com/office/powerpoint/2010/main" val="1700506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4967F8-C737-58B2-C27A-849932B41C5B}"/>
              </a:ext>
            </a:extLst>
          </p:cNvPr>
          <p:cNvPicPr>
            <a:picLocks noChangeAspect="1"/>
          </p:cNvPicPr>
          <p:nvPr/>
        </p:nvPicPr>
        <p:blipFill>
          <a:blip r:embed="rId2"/>
          <a:stretch>
            <a:fillRect/>
          </a:stretch>
        </p:blipFill>
        <p:spPr>
          <a:xfrm>
            <a:off x="262948" y="635973"/>
            <a:ext cx="5466047" cy="5820810"/>
          </a:xfrm>
          <a:prstGeom prst="rect">
            <a:avLst/>
          </a:prstGeom>
        </p:spPr>
      </p:pic>
      <p:pic>
        <p:nvPicPr>
          <p:cNvPr id="11" name="Picture 10">
            <a:extLst>
              <a:ext uri="{FF2B5EF4-FFF2-40B4-BE49-F238E27FC236}">
                <a16:creationId xmlns:a16="http://schemas.microsoft.com/office/drawing/2014/main" id="{F345E539-EE0F-A052-6531-C2406B0B24DE}"/>
              </a:ext>
            </a:extLst>
          </p:cNvPr>
          <p:cNvPicPr>
            <a:picLocks noChangeAspect="1"/>
          </p:cNvPicPr>
          <p:nvPr/>
        </p:nvPicPr>
        <p:blipFill>
          <a:blip r:embed="rId3"/>
          <a:stretch>
            <a:fillRect/>
          </a:stretch>
        </p:blipFill>
        <p:spPr>
          <a:xfrm>
            <a:off x="6281193" y="635973"/>
            <a:ext cx="5466046" cy="5820810"/>
          </a:xfrm>
          <a:prstGeom prst="rect">
            <a:avLst/>
          </a:prstGeom>
        </p:spPr>
      </p:pic>
    </p:spTree>
    <p:extLst>
      <p:ext uri="{BB962C8B-B14F-4D97-AF65-F5344CB8AC3E}">
        <p14:creationId xmlns:p14="http://schemas.microsoft.com/office/powerpoint/2010/main" val="580605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C404F0-75B8-6A8C-A20C-7F6D90C93B1B}"/>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9" name="Picture 8">
            <a:extLst>
              <a:ext uri="{FF2B5EF4-FFF2-40B4-BE49-F238E27FC236}">
                <a16:creationId xmlns:a16="http://schemas.microsoft.com/office/drawing/2014/main" id="{0458BE66-4897-5D8A-F9C1-4AE0BDF1C2A1}"/>
              </a:ext>
            </a:extLst>
          </p:cNvPr>
          <p:cNvPicPr>
            <a:picLocks noChangeAspect="1"/>
          </p:cNvPicPr>
          <p:nvPr/>
        </p:nvPicPr>
        <p:blipFill>
          <a:blip r:embed="rId2"/>
          <a:stretch>
            <a:fillRect/>
          </a:stretch>
        </p:blipFill>
        <p:spPr>
          <a:xfrm>
            <a:off x="1438215" y="1194491"/>
            <a:ext cx="9464860" cy="4991533"/>
          </a:xfrm>
          <a:prstGeom prst="rect">
            <a:avLst/>
          </a:prstGeom>
        </p:spPr>
      </p:pic>
    </p:spTree>
    <p:extLst>
      <p:ext uri="{BB962C8B-B14F-4D97-AF65-F5344CB8AC3E}">
        <p14:creationId xmlns:p14="http://schemas.microsoft.com/office/powerpoint/2010/main" val="119234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59BC34-FD6A-FA0D-391F-625B899C5A21}"/>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5" name="Title 3">
            <a:extLst>
              <a:ext uri="{FF2B5EF4-FFF2-40B4-BE49-F238E27FC236}">
                <a16:creationId xmlns:a16="http://schemas.microsoft.com/office/drawing/2014/main" id="{A3C67263-BAF0-C15D-45F8-5ED4B0C2D5FC}"/>
              </a:ext>
            </a:extLst>
          </p:cNvPr>
          <p:cNvSpPr>
            <a:spLocks noGrp="1"/>
          </p:cNvSpPr>
          <p:nvPr>
            <p:ph type="title"/>
          </p:nvPr>
        </p:nvSpPr>
        <p:spPr>
          <a:xfrm>
            <a:off x="704586" y="1396465"/>
            <a:ext cx="7781544" cy="859055"/>
          </a:xfrm>
        </p:spPr>
        <p:txBody>
          <a:bodyPr>
            <a:normAutofit/>
          </a:bodyPr>
          <a:lstStyle/>
          <a:p>
            <a:r>
              <a:rPr lang="en-US" sz="3400" dirty="0"/>
              <a:t>Problem Statement:</a:t>
            </a:r>
          </a:p>
        </p:txBody>
      </p:sp>
      <p:sp>
        <p:nvSpPr>
          <p:cNvPr id="6" name="Text Placeholder 4">
            <a:extLst>
              <a:ext uri="{FF2B5EF4-FFF2-40B4-BE49-F238E27FC236}">
                <a16:creationId xmlns:a16="http://schemas.microsoft.com/office/drawing/2014/main" id="{0E1DD71D-9911-79FE-BEFD-DBCE9473E848}"/>
              </a:ext>
            </a:extLst>
          </p:cNvPr>
          <p:cNvSpPr>
            <a:spLocks noGrp="1"/>
          </p:cNvSpPr>
          <p:nvPr>
            <p:ph type="body" idx="1"/>
          </p:nvPr>
        </p:nvSpPr>
        <p:spPr>
          <a:xfrm>
            <a:off x="704586" y="2882537"/>
            <a:ext cx="8349472" cy="3148149"/>
          </a:xfrm>
        </p:spPr>
        <p:txBody>
          <a:bodyPr>
            <a:noAutofit/>
          </a:bodyPr>
          <a:lstStyle/>
          <a:p>
            <a:pPr marL="342900" indent="-342900">
              <a:lnSpc>
                <a:spcPct val="100000"/>
              </a:lnSpc>
              <a:buFont typeface="Arial" panose="020B0604020202020204" pitchFamily="34" charset="0"/>
              <a:buChar char="•"/>
            </a:pPr>
            <a:r>
              <a:rPr lang="en-US" sz="2400" dirty="0"/>
              <a:t>To overcome challenges faced by agencies in the management of transportation systems due to the additional stressors originating from a changing climate.</a:t>
            </a:r>
          </a:p>
          <a:p>
            <a:pPr marL="342900" indent="-342900">
              <a:buFont typeface="Arial" panose="020B0604020202020204" pitchFamily="34" charset="0"/>
              <a:buChar char="•"/>
            </a:pPr>
            <a:endParaRPr lang="en-US" sz="2400" dirty="0"/>
          </a:p>
        </p:txBody>
      </p:sp>
      <p:sp>
        <p:nvSpPr>
          <p:cNvPr id="7" name="Slide Number Placeholder 1">
            <a:extLst>
              <a:ext uri="{FF2B5EF4-FFF2-40B4-BE49-F238E27FC236}">
                <a16:creationId xmlns:a16="http://schemas.microsoft.com/office/drawing/2014/main" id="{3672975F-07DC-2D63-70D2-944087213344}"/>
              </a:ext>
            </a:extLst>
          </p:cNvPr>
          <p:cNvSpPr txBox="1">
            <a:spLocks/>
          </p:cNvSpPr>
          <p:nvPr/>
        </p:nvSpPr>
        <p:spPr>
          <a:xfrm>
            <a:off x="11404600" y="64674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620888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760269"/>
            <a:ext cx="11214100" cy="535531"/>
          </a:xfrm>
        </p:spPr>
        <p:txBody>
          <a:bodyPr/>
          <a:lstStyle/>
          <a:p>
            <a:r>
              <a:rPr lang="en-US" dirty="0"/>
              <a:t>Model Comparison: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20</a:t>
            </a:fld>
            <a:endParaRPr lang="en-US" dirty="0"/>
          </a:p>
        </p:txBody>
      </p:sp>
      <p:graphicFrame>
        <p:nvGraphicFramePr>
          <p:cNvPr id="3" name="Table 3">
            <a:extLst>
              <a:ext uri="{FF2B5EF4-FFF2-40B4-BE49-F238E27FC236}">
                <a16:creationId xmlns:a16="http://schemas.microsoft.com/office/drawing/2014/main" id="{B49F849C-BC07-C9FA-2A4A-941BD52F2822}"/>
              </a:ext>
            </a:extLst>
          </p:cNvPr>
          <p:cNvGraphicFramePr>
            <a:graphicFrameLocks noGrp="1"/>
          </p:cNvGraphicFramePr>
          <p:nvPr>
            <p:extLst>
              <p:ext uri="{D42A27DB-BD31-4B8C-83A1-F6EECF244321}">
                <p14:modId xmlns:p14="http://schemas.microsoft.com/office/powerpoint/2010/main" val="2767765354"/>
              </p:ext>
            </p:extLst>
          </p:nvPr>
        </p:nvGraphicFramePr>
        <p:xfrm>
          <a:off x="279918" y="1689996"/>
          <a:ext cx="11719249" cy="3872204"/>
        </p:xfrm>
        <a:graphic>
          <a:graphicData uri="http://schemas.openxmlformats.org/drawingml/2006/table">
            <a:tbl>
              <a:tblPr firstRow="1" bandRow="1">
                <a:tableStyleId>{3B4B98B0-60AC-42C2-AFA5-B58CD77FA1E5}</a:tableStyleId>
              </a:tblPr>
              <a:tblGrid>
                <a:gridCol w="1522186">
                  <a:extLst>
                    <a:ext uri="{9D8B030D-6E8A-4147-A177-3AD203B41FA5}">
                      <a16:colId xmlns:a16="http://schemas.microsoft.com/office/drawing/2014/main" val="1239070090"/>
                    </a:ext>
                  </a:extLst>
                </a:gridCol>
                <a:gridCol w="1332204">
                  <a:extLst>
                    <a:ext uri="{9D8B030D-6E8A-4147-A177-3AD203B41FA5}">
                      <a16:colId xmlns:a16="http://schemas.microsoft.com/office/drawing/2014/main" val="1457073600"/>
                    </a:ext>
                  </a:extLst>
                </a:gridCol>
                <a:gridCol w="1332204">
                  <a:extLst>
                    <a:ext uri="{9D8B030D-6E8A-4147-A177-3AD203B41FA5}">
                      <a16:colId xmlns:a16="http://schemas.microsoft.com/office/drawing/2014/main" val="1449135988"/>
                    </a:ext>
                  </a:extLst>
                </a:gridCol>
                <a:gridCol w="1332204">
                  <a:extLst>
                    <a:ext uri="{9D8B030D-6E8A-4147-A177-3AD203B41FA5}">
                      <a16:colId xmlns:a16="http://schemas.microsoft.com/office/drawing/2014/main" val="805026590"/>
                    </a:ext>
                  </a:extLst>
                </a:gridCol>
                <a:gridCol w="1332204">
                  <a:extLst>
                    <a:ext uri="{9D8B030D-6E8A-4147-A177-3AD203B41FA5}">
                      <a16:colId xmlns:a16="http://schemas.microsoft.com/office/drawing/2014/main" val="254604621"/>
                    </a:ext>
                  </a:extLst>
                </a:gridCol>
                <a:gridCol w="1332204">
                  <a:extLst>
                    <a:ext uri="{9D8B030D-6E8A-4147-A177-3AD203B41FA5}">
                      <a16:colId xmlns:a16="http://schemas.microsoft.com/office/drawing/2014/main" val="1664362358"/>
                    </a:ext>
                  </a:extLst>
                </a:gridCol>
                <a:gridCol w="1694027">
                  <a:extLst>
                    <a:ext uri="{9D8B030D-6E8A-4147-A177-3AD203B41FA5}">
                      <a16:colId xmlns:a16="http://schemas.microsoft.com/office/drawing/2014/main" val="4140288190"/>
                    </a:ext>
                  </a:extLst>
                </a:gridCol>
                <a:gridCol w="1842016">
                  <a:extLst>
                    <a:ext uri="{9D8B030D-6E8A-4147-A177-3AD203B41FA5}">
                      <a16:colId xmlns:a16="http://schemas.microsoft.com/office/drawing/2014/main" val="2110178993"/>
                    </a:ext>
                  </a:extLst>
                </a:gridCol>
              </a:tblGrid>
              <a:tr h="553172">
                <a:tc>
                  <a:txBody>
                    <a:bodyPr/>
                    <a:lstStyle/>
                    <a:p>
                      <a:r>
                        <a:rPr lang="en-US" i="1" dirty="0">
                          <a:solidFill>
                            <a:schemeClr val="bg1"/>
                          </a:solidFill>
                          <a:latin typeface="Times New Roman" panose="02020603050405020304" pitchFamily="18" charset="0"/>
                          <a:cs typeface="Times New Roman" panose="02020603050405020304" pitchFamily="18" charset="0"/>
                        </a:rPr>
                        <a:t>Models</a:t>
                      </a:r>
                    </a:p>
                  </a:txBody>
                  <a:tcPr/>
                </a:tc>
                <a:tc>
                  <a:txBody>
                    <a:bodyPr/>
                    <a:lstStyle/>
                    <a:p>
                      <a:r>
                        <a:rPr lang="en-US" i="1" dirty="0">
                          <a:solidFill>
                            <a:schemeClr val="bg1"/>
                          </a:solidFill>
                          <a:latin typeface="Times New Roman" panose="02020603050405020304" pitchFamily="18" charset="0"/>
                          <a:cs typeface="Times New Roman" panose="02020603050405020304" pitchFamily="18" charset="0"/>
                        </a:rPr>
                        <a:t>Accuracy</a:t>
                      </a:r>
                    </a:p>
                  </a:txBody>
                  <a:tcPr/>
                </a:tc>
                <a:tc>
                  <a:txBody>
                    <a:bodyPr/>
                    <a:lstStyle/>
                    <a:p>
                      <a:r>
                        <a:rPr lang="en-US" i="1" dirty="0">
                          <a:solidFill>
                            <a:schemeClr val="bg1"/>
                          </a:solidFill>
                          <a:latin typeface="Times New Roman" panose="02020603050405020304" pitchFamily="18" charset="0"/>
                          <a:cs typeface="Times New Roman" panose="02020603050405020304" pitchFamily="18" charset="0"/>
                        </a:rPr>
                        <a:t>F1 Score</a:t>
                      </a:r>
                    </a:p>
                  </a:txBody>
                  <a:tcPr/>
                </a:tc>
                <a:tc>
                  <a:txBody>
                    <a:bodyPr/>
                    <a:lstStyle/>
                    <a:p>
                      <a:r>
                        <a:rPr lang="en-US" i="1" dirty="0">
                          <a:solidFill>
                            <a:schemeClr val="bg1"/>
                          </a:solidFill>
                          <a:latin typeface="Times New Roman" panose="02020603050405020304" pitchFamily="18" charset="0"/>
                          <a:cs typeface="Times New Roman" panose="02020603050405020304" pitchFamily="18" charset="0"/>
                        </a:rPr>
                        <a:t>Precision </a:t>
                      </a:r>
                    </a:p>
                  </a:txBody>
                  <a:tcPr/>
                </a:tc>
                <a:tc>
                  <a:txBody>
                    <a:bodyPr/>
                    <a:lstStyle/>
                    <a:p>
                      <a:r>
                        <a:rPr lang="en-US" i="1" dirty="0">
                          <a:solidFill>
                            <a:schemeClr val="bg1"/>
                          </a:solidFill>
                          <a:latin typeface="Times New Roman" panose="02020603050405020304" pitchFamily="18" charset="0"/>
                          <a:cs typeface="Times New Roman" panose="02020603050405020304" pitchFamily="18" charset="0"/>
                        </a:rPr>
                        <a:t>Recall</a:t>
                      </a:r>
                    </a:p>
                  </a:txBody>
                  <a:tcPr/>
                </a:tc>
                <a:tc>
                  <a:txBody>
                    <a:bodyPr/>
                    <a:lstStyle/>
                    <a:p>
                      <a:r>
                        <a:rPr lang="en-US" i="1" dirty="0">
                          <a:solidFill>
                            <a:schemeClr val="bg1"/>
                          </a:solidFill>
                          <a:latin typeface="Times New Roman" panose="02020603050405020304" pitchFamily="18" charset="0"/>
                          <a:cs typeface="Times New Roman" panose="02020603050405020304" pitchFamily="18" charset="0"/>
                        </a:rPr>
                        <a:t>Specificity</a:t>
                      </a:r>
                    </a:p>
                  </a:txBody>
                  <a:tcPr/>
                </a:tc>
                <a:tc>
                  <a:txBody>
                    <a:bodyPr/>
                    <a:lstStyle/>
                    <a:p>
                      <a:r>
                        <a:rPr lang="en-US" i="1" dirty="0">
                          <a:solidFill>
                            <a:schemeClr val="bg1"/>
                          </a:solidFill>
                          <a:latin typeface="Times New Roman" panose="02020603050405020304" pitchFamily="18" charset="0"/>
                          <a:cs typeface="Times New Roman" panose="02020603050405020304" pitchFamily="18" charset="0"/>
                        </a:rPr>
                        <a:t>Mathew Coef.</a:t>
                      </a:r>
                    </a:p>
                  </a:txBody>
                  <a:tcPr/>
                </a:tc>
                <a:tc>
                  <a:txBody>
                    <a:bodyPr/>
                    <a:lstStyle/>
                    <a:p>
                      <a:r>
                        <a:rPr lang="en-US" i="1" dirty="0">
                          <a:solidFill>
                            <a:schemeClr val="bg1"/>
                          </a:solidFill>
                          <a:latin typeface="Times New Roman" panose="02020603050405020304" pitchFamily="18" charset="0"/>
                          <a:cs typeface="Times New Roman" panose="02020603050405020304" pitchFamily="18" charset="0"/>
                        </a:rPr>
                        <a:t>Geometric Mean</a:t>
                      </a:r>
                    </a:p>
                  </a:txBody>
                  <a:tcPr/>
                </a:tc>
                <a:extLst>
                  <a:ext uri="{0D108BD9-81ED-4DB2-BD59-A6C34878D82A}">
                    <a16:rowId xmlns:a16="http://schemas.microsoft.com/office/drawing/2014/main" val="1399103806"/>
                  </a:ext>
                </a:extLst>
              </a:tr>
              <a:tr h="553172">
                <a:tc>
                  <a:txBody>
                    <a:bodyPr/>
                    <a:lstStyle/>
                    <a:p>
                      <a:r>
                        <a:rPr lang="en-US" sz="1600" dirty="0">
                          <a:solidFill>
                            <a:schemeClr val="bg1"/>
                          </a:solidFill>
                          <a:latin typeface="Times New Roman" panose="02020603050405020304" pitchFamily="18" charset="0"/>
                          <a:cs typeface="Times New Roman" panose="02020603050405020304" pitchFamily="18" charset="0"/>
                        </a:rPr>
                        <a:t>Random Forest</a:t>
                      </a:r>
                    </a:p>
                  </a:txBody>
                  <a:tcPr/>
                </a:tc>
                <a:tc>
                  <a:txBody>
                    <a:bodyPr/>
                    <a:lstStyle/>
                    <a:p>
                      <a:r>
                        <a:rPr lang="en-US" dirty="0">
                          <a:solidFill>
                            <a:schemeClr val="bg1"/>
                          </a:solidFill>
                        </a:rPr>
                        <a:t>0.97</a:t>
                      </a:r>
                    </a:p>
                  </a:txBody>
                  <a:tcPr/>
                </a:tc>
                <a:tc>
                  <a:txBody>
                    <a:bodyPr/>
                    <a:lstStyle/>
                    <a:p>
                      <a:r>
                        <a:rPr lang="en-US" dirty="0">
                          <a:solidFill>
                            <a:schemeClr val="bg1"/>
                          </a:solidFill>
                        </a:rPr>
                        <a:t>0.971</a:t>
                      </a:r>
                    </a:p>
                  </a:txBody>
                  <a:tcPr/>
                </a:tc>
                <a:tc>
                  <a:txBody>
                    <a:bodyPr/>
                    <a:lstStyle/>
                    <a:p>
                      <a:r>
                        <a:rPr lang="en-US" dirty="0">
                          <a:solidFill>
                            <a:schemeClr val="bg1"/>
                          </a:solidFill>
                        </a:rPr>
                        <a:t>0.97</a:t>
                      </a:r>
                    </a:p>
                  </a:txBody>
                  <a:tcPr/>
                </a:tc>
                <a:tc>
                  <a:txBody>
                    <a:bodyPr/>
                    <a:lstStyle/>
                    <a:p>
                      <a:r>
                        <a:rPr lang="en-US" dirty="0">
                          <a:solidFill>
                            <a:schemeClr val="bg1"/>
                          </a:solidFill>
                        </a:rPr>
                        <a:t>0.97</a:t>
                      </a:r>
                    </a:p>
                  </a:txBody>
                  <a:tcPr/>
                </a:tc>
                <a:tc>
                  <a:txBody>
                    <a:bodyPr/>
                    <a:lstStyle/>
                    <a:p>
                      <a:r>
                        <a:rPr lang="en-US" dirty="0">
                          <a:solidFill>
                            <a:schemeClr val="bg1"/>
                          </a:solidFill>
                        </a:rPr>
                        <a:t>1</a:t>
                      </a:r>
                    </a:p>
                  </a:txBody>
                  <a:tcPr/>
                </a:tc>
                <a:tc>
                  <a:txBody>
                    <a:bodyPr/>
                    <a:lstStyle/>
                    <a:p>
                      <a:r>
                        <a:rPr lang="en-US" dirty="0">
                          <a:solidFill>
                            <a:schemeClr val="bg1"/>
                          </a:solidFill>
                        </a:rPr>
                        <a:t>0.95</a:t>
                      </a:r>
                    </a:p>
                  </a:txBody>
                  <a:tcPr/>
                </a:tc>
                <a:tc>
                  <a:txBody>
                    <a:bodyPr/>
                    <a:lstStyle/>
                    <a:p>
                      <a:r>
                        <a:rPr lang="en-US" dirty="0">
                          <a:solidFill>
                            <a:schemeClr val="bg1"/>
                          </a:solidFill>
                        </a:rPr>
                        <a:t>0.978</a:t>
                      </a:r>
                    </a:p>
                  </a:txBody>
                  <a:tcPr/>
                </a:tc>
                <a:extLst>
                  <a:ext uri="{0D108BD9-81ED-4DB2-BD59-A6C34878D82A}">
                    <a16:rowId xmlns:a16="http://schemas.microsoft.com/office/drawing/2014/main" val="3278896666"/>
                  </a:ext>
                </a:extLst>
              </a:tr>
              <a:tr h="553172">
                <a:tc>
                  <a:txBody>
                    <a:bodyPr/>
                    <a:lstStyle/>
                    <a:p>
                      <a:r>
                        <a:rPr lang="en-US" sz="1600" dirty="0">
                          <a:solidFill>
                            <a:schemeClr val="bg1"/>
                          </a:solidFill>
                          <a:latin typeface="Times New Roman" panose="02020603050405020304" pitchFamily="18" charset="0"/>
                          <a:cs typeface="Times New Roman" panose="02020603050405020304" pitchFamily="18" charset="0"/>
                        </a:rPr>
                        <a:t>CART</a:t>
                      </a:r>
                    </a:p>
                  </a:txBody>
                  <a:tcPr/>
                </a:tc>
                <a:tc>
                  <a:txBody>
                    <a:bodyPr/>
                    <a:lstStyle/>
                    <a:p>
                      <a:r>
                        <a:rPr lang="en-US" dirty="0">
                          <a:solidFill>
                            <a:schemeClr val="bg1"/>
                          </a:solidFill>
                        </a:rPr>
                        <a:t>0.97</a:t>
                      </a:r>
                    </a:p>
                  </a:txBody>
                  <a:tcPr/>
                </a:tc>
                <a:tc>
                  <a:txBody>
                    <a:bodyPr/>
                    <a:lstStyle/>
                    <a:p>
                      <a:r>
                        <a:rPr lang="en-US" dirty="0">
                          <a:solidFill>
                            <a:schemeClr val="bg1"/>
                          </a:solidFill>
                        </a:rPr>
                        <a:t>0.97</a:t>
                      </a:r>
                    </a:p>
                  </a:txBody>
                  <a:tcPr/>
                </a:tc>
                <a:tc>
                  <a:txBody>
                    <a:bodyPr/>
                    <a:lstStyle/>
                    <a:p>
                      <a:r>
                        <a:rPr lang="en-US" dirty="0">
                          <a:solidFill>
                            <a:schemeClr val="bg1"/>
                          </a:solidFill>
                        </a:rPr>
                        <a:t>0.97</a:t>
                      </a:r>
                    </a:p>
                  </a:txBody>
                  <a:tcPr/>
                </a:tc>
                <a:tc>
                  <a:txBody>
                    <a:bodyPr/>
                    <a:lstStyle/>
                    <a:p>
                      <a:r>
                        <a:rPr lang="en-US" dirty="0">
                          <a:solidFill>
                            <a:schemeClr val="bg1"/>
                          </a:solidFill>
                        </a:rPr>
                        <a:t>0.97</a:t>
                      </a:r>
                    </a:p>
                  </a:txBody>
                  <a:tcPr/>
                </a:tc>
                <a:tc>
                  <a:txBody>
                    <a:bodyPr/>
                    <a:lstStyle/>
                    <a:p>
                      <a:r>
                        <a:rPr lang="en-US" dirty="0">
                          <a:solidFill>
                            <a:schemeClr val="bg1"/>
                          </a:solidFill>
                        </a:rPr>
                        <a:t>1</a:t>
                      </a:r>
                    </a:p>
                  </a:txBody>
                  <a:tcPr/>
                </a:tc>
                <a:tc>
                  <a:txBody>
                    <a:bodyPr/>
                    <a:lstStyle/>
                    <a:p>
                      <a:r>
                        <a:rPr lang="en-US" dirty="0">
                          <a:solidFill>
                            <a:schemeClr val="bg1"/>
                          </a:solidFill>
                        </a:rPr>
                        <a:t>0.96</a:t>
                      </a:r>
                    </a:p>
                  </a:txBody>
                  <a:tcPr/>
                </a:tc>
                <a:tc>
                  <a:txBody>
                    <a:bodyPr/>
                    <a:lstStyle/>
                    <a:p>
                      <a:r>
                        <a:rPr lang="en-US" dirty="0">
                          <a:solidFill>
                            <a:schemeClr val="bg1"/>
                          </a:solidFill>
                        </a:rPr>
                        <a:t>0.98</a:t>
                      </a:r>
                    </a:p>
                  </a:txBody>
                  <a:tcPr/>
                </a:tc>
                <a:extLst>
                  <a:ext uri="{0D108BD9-81ED-4DB2-BD59-A6C34878D82A}">
                    <a16:rowId xmlns:a16="http://schemas.microsoft.com/office/drawing/2014/main" val="2453698746"/>
                  </a:ext>
                </a:extLst>
              </a:tr>
              <a:tr h="553172">
                <a:tc>
                  <a:txBody>
                    <a:bodyPr/>
                    <a:lstStyle/>
                    <a:p>
                      <a:r>
                        <a:rPr lang="en-US" sz="1600" dirty="0">
                          <a:solidFill>
                            <a:schemeClr val="bg1"/>
                          </a:solidFill>
                          <a:latin typeface="Times New Roman" panose="02020603050405020304" pitchFamily="18" charset="0"/>
                          <a:cs typeface="Times New Roman" panose="02020603050405020304" pitchFamily="18" charset="0"/>
                        </a:rPr>
                        <a:t>Naïve Bayes</a:t>
                      </a:r>
                    </a:p>
                  </a:txBody>
                  <a:tcPr/>
                </a:tc>
                <a:tc>
                  <a:txBody>
                    <a:bodyPr/>
                    <a:lstStyle/>
                    <a:p>
                      <a:r>
                        <a:rPr lang="en-US" dirty="0">
                          <a:solidFill>
                            <a:schemeClr val="bg1"/>
                          </a:solidFill>
                        </a:rPr>
                        <a:t>0.16</a:t>
                      </a:r>
                    </a:p>
                  </a:txBody>
                  <a:tcPr/>
                </a:tc>
                <a:tc>
                  <a:txBody>
                    <a:bodyPr/>
                    <a:lstStyle/>
                    <a:p>
                      <a:r>
                        <a:rPr lang="en-US" dirty="0">
                          <a:solidFill>
                            <a:schemeClr val="bg1"/>
                          </a:solidFill>
                        </a:rPr>
                        <a:t>0.11</a:t>
                      </a:r>
                    </a:p>
                  </a:txBody>
                  <a:tcPr/>
                </a:tc>
                <a:tc>
                  <a:txBody>
                    <a:bodyPr/>
                    <a:lstStyle/>
                    <a:p>
                      <a:r>
                        <a:rPr lang="en-US" dirty="0">
                          <a:solidFill>
                            <a:schemeClr val="bg1"/>
                          </a:solidFill>
                        </a:rPr>
                        <a:t>0.33</a:t>
                      </a:r>
                    </a:p>
                  </a:txBody>
                  <a:tcPr/>
                </a:tc>
                <a:tc>
                  <a:txBody>
                    <a:bodyPr/>
                    <a:lstStyle/>
                    <a:p>
                      <a:r>
                        <a:rPr lang="en-US" dirty="0">
                          <a:solidFill>
                            <a:schemeClr val="bg1"/>
                          </a:solidFill>
                        </a:rPr>
                        <a:t>0.16</a:t>
                      </a:r>
                    </a:p>
                  </a:txBody>
                  <a:tcPr/>
                </a:tc>
                <a:tc>
                  <a:txBody>
                    <a:bodyPr/>
                    <a:lstStyle/>
                    <a:p>
                      <a:r>
                        <a:rPr lang="en-US" dirty="0">
                          <a:solidFill>
                            <a:schemeClr val="bg1"/>
                          </a:solidFill>
                        </a:rPr>
                        <a:t>0.98</a:t>
                      </a:r>
                    </a:p>
                  </a:txBody>
                  <a:tcPr/>
                </a:tc>
                <a:tc>
                  <a:txBody>
                    <a:bodyPr/>
                    <a:lstStyle/>
                    <a:p>
                      <a:r>
                        <a:rPr lang="en-US" dirty="0">
                          <a:solidFill>
                            <a:schemeClr val="bg1"/>
                          </a:solidFill>
                        </a:rPr>
                        <a:t>0.04</a:t>
                      </a:r>
                    </a:p>
                  </a:txBody>
                  <a:tcPr/>
                </a:tc>
                <a:tc>
                  <a:txBody>
                    <a:bodyPr/>
                    <a:lstStyle/>
                    <a:p>
                      <a:r>
                        <a:rPr lang="en-US" dirty="0">
                          <a:solidFill>
                            <a:schemeClr val="bg1"/>
                          </a:solidFill>
                        </a:rPr>
                        <a:t>0.37</a:t>
                      </a:r>
                    </a:p>
                  </a:txBody>
                  <a:tcPr/>
                </a:tc>
                <a:extLst>
                  <a:ext uri="{0D108BD9-81ED-4DB2-BD59-A6C34878D82A}">
                    <a16:rowId xmlns:a16="http://schemas.microsoft.com/office/drawing/2014/main" val="3960608167"/>
                  </a:ext>
                </a:extLst>
              </a:tr>
              <a:tr h="553172">
                <a:tc>
                  <a:txBody>
                    <a:bodyPr/>
                    <a:lstStyle/>
                    <a:p>
                      <a:r>
                        <a:rPr lang="en-US" sz="1600" dirty="0">
                          <a:solidFill>
                            <a:schemeClr val="bg1"/>
                          </a:solidFill>
                          <a:latin typeface="Times New Roman" panose="02020603050405020304" pitchFamily="18" charset="0"/>
                          <a:cs typeface="Times New Roman" panose="02020603050405020304" pitchFamily="18" charset="0"/>
                        </a:rPr>
                        <a:t>KNN</a:t>
                      </a:r>
                    </a:p>
                  </a:txBody>
                  <a:tcPr/>
                </a:tc>
                <a:tc>
                  <a:txBody>
                    <a:bodyPr/>
                    <a:lstStyle/>
                    <a:p>
                      <a:r>
                        <a:rPr lang="en-US" dirty="0">
                          <a:solidFill>
                            <a:schemeClr val="bg1"/>
                          </a:solidFill>
                        </a:rPr>
                        <a:t>0.55</a:t>
                      </a:r>
                    </a:p>
                  </a:txBody>
                  <a:tcPr/>
                </a:tc>
                <a:tc>
                  <a:txBody>
                    <a:bodyPr/>
                    <a:lstStyle/>
                    <a:p>
                      <a:r>
                        <a:rPr lang="en-US" dirty="0">
                          <a:solidFill>
                            <a:schemeClr val="bg1"/>
                          </a:solidFill>
                        </a:rPr>
                        <a:t>0.55</a:t>
                      </a:r>
                    </a:p>
                  </a:txBody>
                  <a:tcPr/>
                </a:tc>
                <a:tc>
                  <a:txBody>
                    <a:bodyPr/>
                    <a:lstStyle/>
                    <a:p>
                      <a:r>
                        <a:rPr lang="en-US" dirty="0">
                          <a:solidFill>
                            <a:schemeClr val="bg1"/>
                          </a:solidFill>
                        </a:rPr>
                        <a:t>0.55</a:t>
                      </a:r>
                    </a:p>
                  </a:txBody>
                  <a:tcPr/>
                </a:tc>
                <a:tc>
                  <a:txBody>
                    <a:bodyPr/>
                    <a:lstStyle/>
                    <a:p>
                      <a:r>
                        <a:rPr lang="en-US" dirty="0">
                          <a:solidFill>
                            <a:schemeClr val="bg1"/>
                          </a:solidFill>
                        </a:rPr>
                        <a:t>0.55</a:t>
                      </a:r>
                    </a:p>
                  </a:txBody>
                  <a:tcPr/>
                </a:tc>
                <a:tc>
                  <a:txBody>
                    <a:bodyPr/>
                    <a:lstStyle/>
                    <a:p>
                      <a:r>
                        <a:rPr lang="en-US" dirty="0">
                          <a:solidFill>
                            <a:schemeClr val="bg1"/>
                          </a:solidFill>
                        </a:rPr>
                        <a:t>1</a:t>
                      </a:r>
                    </a:p>
                  </a:txBody>
                  <a:tcPr/>
                </a:tc>
                <a:tc>
                  <a:txBody>
                    <a:bodyPr/>
                    <a:lstStyle/>
                    <a:p>
                      <a:r>
                        <a:rPr lang="en-US" dirty="0">
                          <a:solidFill>
                            <a:schemeClr val="bg1"/>
                          </a:solidFill>
                        </a:rPr>
                        <a:t>0.34</a:t>
                      </a:r>
                    </a:p>
                  </a:txBody>
                  <a:tcPr/>
                </a:tc>
                <a:tc>
                  <a:txBody>
                    <a:bodyPr/>
                    <a:lstStyle/>
                    <a:p>
                      <a:r>
                        <a:rPr lang="en-US" dirty="0">
                          <a:solidFill>
                            <a:schemeClr val="bg1"/>
                          </a:solidFill>
                        </a:rPr>
                        <a:t>0.65</a:t>
                      </a:r>
                    </a:p>
                  </a:txBody>
                  <a:tcPr/>
                </a:tc>
                <a:extLst>
                  <a:ext uri="{0D108BD9-81ED-4DB2-BD59-A6C34878D82A}">
                    <a16:rowId xmlns:a16="http://schemas.microsoft.com/office/drawing/2014/main" val="787961561"/>
                  </a:ext>
                </a:extLst>
              </a:tr>
              <a:tr h="553172">
                <a:tc>
                  <a:txBody>
                    <a:bodyPr/>
                    <a:lstStyle/>
                    <a:p>
                      <a:r>
                        <a:rPr lang="en-US" sz="1600" dirty="0">
                          <a:solidFill>
                            <a:schemeClr val="bg1"/>
                          </a:solidFill>
                          <a:latin typeface="Times New Roman" panose="02020603050405020304" pitchFamily="18" charset="0"/>
                          <a:cs typeface="Times New Roman" panose="02020603050405020304" pitchFamily="18" charset="0"/>
                        </a:rPr>
                        <a:t>Neural Network</a:t>
                      </a:r>
                    </a:p>
                  </a:txBody>
                  <a:tcPr/>
                </a:tc>
                <a:tc>
                  <a:txBody>
                    <a:bodyPr/>
                    <a:lstStyle/>
                    <a:p>
                      <a:r>
                        <a:rPr lang="en-US" dirty="0">
                          <a:solidFill>
                            <a:schemeClr val="bg1"/>
                          </a:solidFill>
                        </a:rPr>
                        <a:t>0.52</a:t>
                      </a:r>
                    </a:p>
                  </a:txBody>
                  <a:tcPr/>
                </a:tc>
                <a:tc>
                  <a:txBody>
                    <a:bodyPr/>
                    <a:lstStyle/>
                    <a:p>
                      <a:r>
                        <a:rPr lang="en-US" dirty="0">
                          <a:solidFill>
                            <a:schemeClr val="bg1"/>
                          </a:solidFill>
                        </a:rPr>
                        <a:t>0.49</a:t>
                      </a:r>
                    </a:p>
                  </a:txBody>
                  <a:tcPr/>
                </a:tc>
                <a:tc>
                  <a:txBody>
                    <a:bodyPr/>
                    <a:lstStyle/>
                    <a:p>
                      <a:r>
                        <a:rPr lang="en-US" dirty="0">
                          <a:solidFill>
                            <a:schemeClr val="bg1"/>
                          </a:solidFill>
                        </a:rPr>
                        <a:t>0.53</a:t>
                      </a:r>
                    </a:p>
                  </a:txBody>
                  <a:tcPr/>
                </a:tc>
                <a:tc>
                  <a:txBody>
                    <a:bodyPr/>
                    <a:lstStyle/>
                    <a:p>
                      <a:r>
                        <a:rPr lang="en-US" dirty="0">
                          <a:solidFill>
                            <a:schemeClr val="bg1"/>
                          </a:solidFill>
                        </a:rPr>
                        <a:t>0.52</a:t>
                      </a:r>
                    </a:p>
                  </a:txBody>
                  <a:tcPr/>
                </a:tc>
                <a:tc>
                  <a:txBody>
                    <a:bodyPr/>
                    <a:lstStyle/>
                    <a:p>
                      <a:r>
                        <a:rPr lang="en-US" dirty="0">
                          <a:solidFill>
                            <a:schemeClr val="bg1"/>
                          </a:solidFill>
                        </a:rPr>
                        <a:t>1</a:t>
                      </a:r>
                    </a:p>
                  </a:txBody>
                  <a:tcPr/>
                </a:tc>
                <a:tc>
                  <a:txBody>
                    <a:bodyPr/>
                    <a:lstStyle/>
                    <a:p>
                      <a:r>
                        <a:rPr lang="en-US" dirty="0">
                          <a:solidFill>
                            <a:schemeClr val="bg1"/>
                          </a:solidFill>
                        </a:rPr>
                        <a:t>0.26</a:t>
                      </a:r>
                    </a:p>
                  </a:txBody>
                  <a:tcPr/>
                </a:tc>
                <a:tc>
                  <a:txBody>
                    <a:bodyPr/>
                    <a:lstStyle/>
                    <a:p>
                      <a:r>
                        <a:rPr lang="en-US" dirty="0">
                          <a:solidFill>
                            <a:schemeClr val="bg1"/>
                          </a:solidFill>
                        </a:rPr>
                        <a:t>0.61</a:t>
                      </a:r>
                    </a:p>
                  </a:txBody>
                  <a:tcPr/>
                </a:tc>
                <a:extLst>
                  <a:ext uri="{0D108BD9-81ED-4DB2-BD59-A6C34878D82A}">
                    <a16:rowId xmlns:a16="http://schemas.microsoft.com/office/drawing/2014/main" val="876012413"/>
                  </a:ext>
                </a:extLst>
              </a:tr>
              <a:tr h="553172">
                <a:tc>
                  <a:txBody>
                    <a:bodyPr/>
                    <a:lstStyle/>
                    <a:p>
                      <a:r>
                        <a:rPr lang="en-US" sz="1600" dirty="0">
                          <a:solidFill>
                            <a:schemeClr val="bg1"/>
                          </a:solidFill>
                          <a:latin typeface="Times New Roman" panose="02020603050405020304" pitchFamily="18" charset="0"/>
                          <a:cs typeface="Times New Roman" panose="02020603050405020304" pitchFamily="18" charset="0"/>
                        </a:rPr>
                        <a:t>LDA</a:t>
                      </a:r>
                    </a:p>
                  </a:txBody>
                  <a:tcPr/>
                </a:tc>
                <a:tc>
                  <a:txBody>
                    <a:bodyPr/>
                    <a:lstStyle/>
                    <a:p>
                      <a:r>
                        <a:rPr lang="en-US" dirty="0">
                          <a:solidFill>
                            <a:schemeClr val="bg1"/>
                          </a:solidFill>
                        </a:rPr>
                        <a:t>0.66</a:t>
                      </a:r>
                    </a:p>
                  </a:txBody>
                  <a:tcPr/>
                </a:tc>
                <a:tc>
                  <a:txBody>
                    <a:bodyPr/>
                    <a:lstStyle/>
                    <a:p>
                      <a:r>
                        <a:rPr lang="en-US" dirty="0">
                          <a:solidFill>
                            <a:schemeClr val="bg1"/>
                          </a:solidFill>
                        </a:rPr>
                        <a:t>0.66</a:t>
                      </a:r>
                    </a:p>
                  </a:txBody>
                  <a:tcPr/>
                </a:tc>
                <a:tc>
                  <a:txBody>
                    <a:bodyPr/>
                    <a:lstStyle/>
                    <a:p>
                      <a:r>
                        <a:rPr lang="en-US" dirty="0">
                          <a:solidFill>
                            <a:schemeClr val="bg1"/>
                          </a:solidFill>
                        </a:rPr>
                        <a:t>0.67</a:t>
                      </a:r>
                    </a:p>
                  </a:txBody>
                  <a:tcPr/>
                </a:tc>
                <a:tc>
                  <a:txBody>
                    <a:bodyPr/>
                    <a:lstStyle/>
                    <a:p>
                      <a:r>
                        <a:rPr lang="en-US" dirty="0">
                          <a:solidFill>
                            <a:schemeClr val="bg1"/>
                          </a:solidFill>
                        </a:rPr>
                        <a:t>0.66</a:t>
                      </a:r>
                    </a:p>
                  </a:txBody>
                  <a:tcPr/>
                </a:tc>
                <a:tc>
                  <a:txBody>
                    <a:bodyPr/>
                    <a:lstStyle/>
                    <a:p>
                      <a:r>
                        <a:rPr lang="en-US" dirty="0">
                          <a:solidFill>
                            <a:schemeClr val="bg1"/>
                          </a:solidFill>
                        </a:rPr>
                        <a:t>1</a:t>
                      </a:r>
                    </a:p>
                  </a:txBody>
                  <a:tcPr/>
                </a:tc>
                <a:tc>
                  <a:txBody>
                    <a:bodyPr/>
                    <a:lstStyle/>
                    <a:p>
                      <a:r>
                        <a:rPr lang="en-US" dirty="0">
                          <a:solidFill>
                            <a:schemeClr val="bg1"/>
                          </a:solidFill>
                        </a:rPr>
                        <a:t>0.50</a:t>
                      </a:r>
                    </a:p>
                  </a:txBody>
                  <a:tcPr/>
                </a:tc>
                <a:tc>
                  <a:txBody>
                    <a:bodyPr/>
                    <a:lstStyle/>
                    <a:p>
                      <a:r>
                        <a:rPr lang="en-US" dirty="0">
                          <a:solidFill>
                            <a:schemeClr val="bg1"/>
                          </a:solidFill>
                        </a:rPr>
                        <a:t>0.73</a:t>
                      </a:r>
                    </a:p>
                  </a:txBody>
                  <a:tcPr/>
                </a:tc>
                <a:extLst>
                  <a:ext uri="{0D108BD9-81ED-4DB2-BD59-A6C34878D82A}">
                    <a16:rowId xmlns:a16="http://schemas.microsoft.com/office/drawing/2014/main" val="1406167259"/>
                  </a:ext>
                </a:extLst>
              </a:tr>
            </a:tbl>
          </a:graphicData>
        </a:graphic>
      </p:graphicFrame>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53D4C69-17B7-45A7-F26B-6D469EEABD6E}"/>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8" name="Slide Number Placeholder 2">
            <a:extLst>
              <a:ext uri="{FF2B5EF4-FFF2-40B4-BE49-F238E27FC236}">
                <a16:creationId xmlns:a16="http://schemas.microsoft.com/office/drawing/2014/main" id="{13223284-2E06-BC07-2732-5D9352F30937}"/>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21</a:t>
            </a:fld>
            <a:endParaRPr lang="en-US" dirty="0"/>
          </a:p>
        </p:txBody>
      </p:sp>
      <p:sp>
        <p:nvSpPr>
          <p:cNvPr id="9" name="Title 3">
            <a:extLst>
              <a:ext uri="{FF2B5EF4-FFF2-40B4-BE49-F238E27FC236}">
                <a16:creationId xmlns:a16="http://schemas.microsoft.com/office/drawing/2014/main" id="{7299A83A-A737-E0D7-6FAB-99F8C52FC946}"/>
              </a:ext>
            </a:extLst>
          </p:cNvPr>
          <p:cNvSpPr>
            <a:spLocks noGrp="1"/>
          </p:cNvSpPr>
          <p:nvPr>
            <p:ph type="title"/>
          </p:nvPr>
        </p:nvSpPr>
        <p:spPr>
          <a:xfrm>
            <a:off x="496203" y="730881"/>
            <a:ext cx="7781544" cy="859055"/>
          </a:xfrm>
        </p:spPr>
        <p:txBody>
          <a:bodyPr>
            <a:normAutofit/>
          </a:bodyPr>
          <a:lstStyle/>
          <a:p>
            <a:r>
              <a:rPr lang="en-US" sz="3400" dirty="0"/>
              <a:t>Conclusion:</a:t>
            </a:r>
          </a:p>
        </p:txBody>
      </p:sp>
      <p:sp>
        <p:nvSpPr>
          <p:cNvPr id="10" name="TextBox 9">
            <a:extLst>
              <a:ext uri="{FF2B5EF4-FFF2-40B4-BE49-F238E27FC236}">
                <a16:creationId xmlns:a16="http://schemas.microsoft.com/office/drawing/2014/main" id="{00436391-013D-8F9D-1F22-C47CAE6547D1}"/>
              </a:ext>
            </a:extLst>
          </p:cNvPr>
          <p:cNvSpPr txBox="1"/>
          <p:nvPr/>
        </p:nvSpPr>
        <p:spPr>
          <a:xfrm>
            <a:off x="625151" y="1847462"/>
            <a:ext cx="11308702" cy="5078313"/>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Changes in precipitation patterns can significantly impact culverts, leading to increased water flow, sediment transport, scouring, and undermining. An analysis of RCP 4.5 and RCP 8.5 scenarios projected potential changes in precipitation in Colorado</a:t>
            </a:r>
          </a:p>
          <a:p>
            <a:pPr marL="285750" indent="-285750">
              <a:buFont typeface="Arial" panose="020B0604020202020204" pitchFamily="34" charset="0"/>
              <a:buChar char="•"/>
            </a:pPr>
            <a:endParaRPr lang="en-US" sz="1800" b="0" i="0" u="none" strike="noStrike" dirty="0">
              <a:solidFill>
                <a:schemeClr val="bg1"/>
              </a:solidFill>
              <a:effectLst/>
              <a:latin typeface="Times New Roman" panose="02020603050405020304" pitchFamily="18" charset="0"/>
            </a:endParaRPr>
          </a:p>
          <a:p>
            <a:pPr marL="285750" indent="-285750">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Some counties may experience increased rainfall, while others may face a decline. To protect culverts from these impacts, regular maintenance, upsizing and redesign, improved drainage systems, erosion control measures, and climate-resilient design are crucial.</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The Random Forest Classifier and Classification And Regression Trees (CART) models demonstrated excellent performance, achieving high accuracy, precision, recall, and F1 scores across multiple classes,  for the Predicting culvert ratings to determine performance and maintenance needs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endParaRPr>
          </a:p>
          <a:p>
            <a:pPr marL="285750" indent="-285750" algn="just" rtl="0">
              <a:spcBef>
                <a:spcPts val="0"/>
              </a:spcBef>
              <a:spcAft>
                <a:spcPts val="0"/>
              </a:spcAft>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Further experimentation and optimization can be conducted to enhance the performance of these models and ensure their suitability for practical implementation in determining culvert performance and maintenance needs.</a:t>
            </a:r>
            <a:br>
              <a:rPr lang="en-US" dirty="0">
                <a:solidFill>
                  <a:schemeClr val="bg1"/>
                </a:solidFill>
              </a:rPr>
            </a:br>
            <a:endParaRPr lang="en-US" sz="1800" b="0" i="0" u="none" strike="noStrike" dirty="0">
              <a:solidFill>
                <a:schemeClr val="bg1"/>
              </a:solidFill>
              <a:effectLst/>
              <a:latin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latin typeface="Times New Roman" panose="02020603050405020304" pitchFamily="18" charset="0"/>
            </a:endParaRPr>
          </a:p>
          <a:p>
            <a:pPr marL="285750" indent="-285750">
              <a:buFont typeface="Arial" panose="020B0604020202020204" pitchFamily="34" charset="0"/>
              <a:buChar char="•"/>
            </a:pPr>
            <a:endParaRPr lang="en-US" sz="1800" b="0" i="0" u="none" strike="noStrike" dirty="0">
              <a:solidFill>
                <a:schemeClr val="bg1"/>
              </a:solidFill>
              <a:effectLst/>
              <a:latin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876719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a:extLst>
              <a:ext uri="{FF2B5EF4-FFF2-40B4-BE49-F238E27FC236}">
                <a16:creationId xmlns:a16="http://schemas.microsoft.com/office/drawing/2014/main" id="{4759C3DB-3EF6-F4F6-AE35-872CEB86A8CE}"/>
              </a:ext>
            </a:extLst>
          </p:cNvPr>
          <p:cNvSpPr txBox="1">
            <a:spLocks/>
          </p:cNvSpPr>
          <p:nvPr/>
        </p:nvSpPr>
        <p:spPr>
          <a:xfrm>
            <a:off x="11252200" y="6315075"/>
            <a:ext cx="5443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Title 3">
            <a:extLst>
              <a:ext uri="{FF2B5EF4-FFF2-40B4-BE49-F238E27FC236}">
                <a16:creationId xmlns:a16="http://schemas.microsoft.com/office/drawing/2014/main" id="{8276418E-94E1-8800-0A33-80B23926AB44}"/>
              </a:ext>
            </a:extLst>
          </p:cNvPr>
          <p:cNvSpPr>
            <a:spLocks noGrp="1"/>
          </p:cNvSpPr>
          <p:nvPr>
            <p:ph type="title"/>
          </p:nvPr>
        </p:nvSpPr>
        <p:spPr>
          <a:xfrm>
            <a:off x="555296" y="435412"/>
            <a:ext cx="10421977" cy="859055"/>
          </a:xfrm>
        </p:spPr>
        <p:txBody>
          <a:bodyPr>
            <a:normAutofit/>
          </a:bodyPr>
          <a:lstStyle/>
          <a:p>
            <a:r>
              <a:rPr lang="en-US" sz="3400" dirty="0"/>
              <a:t>Introduction:</a:t>
            </a:r>
          </a:p>
        </p:txBody>
      </p:sp>
      <p:sp>
        <p:nvSpPr>
          <p:cNvPr id="11" name="Text Placeholder 4">
            <a:extLst>
              <a:ext uri="{FF2B5EF4-FFF2-40B4-BE49-F238E27FC236}">
                <a16:creationId xmlns:a16="http://schemas.microsoft.com/office/drawing/2014/main" id="{60E01787-B44F-ED73-A5C6-BABA53B41DF8}"/>
              </a:ext>
            </a:extLst>
          </p:cNvPr>
          <p:cNvSpPr>
            <a:spLocks noGrp="1"/>
          </p:cNvSpPr>
          <p:nvPr>
            <p:ph type="body" idx="1"/>
          </p:nvPr>
        </p:nvSpPr>
        <p:spPr>
          <a:xfrm>
            <a:off x="504693" y="1294467"/>
            <a:ext cx="11182614" cy="3148149"/>
          </a:xfrm>
        </p:spPr>
        <p:txBody>
          <a:bodyPr>
            <a:noAutofit/>
          </a:bodyPr>
          <a:lstStyle/>
          <a:p>
            <a:pPr marL="342900" indent="-342900" algn="just">
              <a:lnSpc>
                <a:spcPct val="9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presentation focuses on our participation in the Transportation Asset Management (TAM) competition, where we employed machine learning techniques to develop predictive models for culvert ratings.</a:t>
            </a:r>
          </a:p>
          <a:p>
            <a:pPr marL="342900" indent="-342900" algn="just">
              <a:lnSpc>
                <a:spcPct val="9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Transportation asset management plays a critical role in ensuring the safety, efficiency, and sustainability of transportation systems.</a:t>
            </a:r>
          </a:p>
          <a:p>
            <a:pPr marL="342900" indent="-342900" algn="just">
              <a:lnSpc>
                <a:spcPct val="9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Culverts are vital components of transportation infrastructure, and accurate assessment and prediction of their condition and performance are essential for proactive maintenance planning and cost-effective asset management.</a:t>
            </a:r>
          </a:p>
          <a:p>
            <a:pPr marL="342900" indent="-342900" algn="just">
              <a:lnSpc>
                <a:spcPct val="9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Our project aimed to evaluate the effectiveness of different machine learning algorithms in predicting culvert ratings based on various features and climate data.</a:t>
            </a:r>
          </a:p>
          <a:p>
            <a:pPr marL="342900" indent="-342900" algn="just">
              <a:lnSpc>
                <a:spcPct val="9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remainder of the presentation will be organized as follows: we will discuss data preprocessing, methodology, results, and conclusion</a:t>
            </a:r>
          </a:p>
        </p:txBody>
      </p:sp>
      <p:sp>
        <p:nvSpPr>
          <p:cNvPr id="12" name="Slide Number Placeholder 1">
            <a:extLst>
              <a:ext uri="{FF2B5EF4-FFF2-40B4-BE49-F238E27FC236}">
                <a16:creationId xmlns:a16="http://schemas.microsoft.com/office/drawing/2014/main" id="{DEFA01F4-1A45-6E43-650A-D64FABDA2077}"/>
              </a:ext>
            </a:extLst>
          </p:cNvPr>
          <p:cNvSpPr txBox="1">
            <a:spLocks/>
          </p:cNvSpPr>
          <p:nvPr/>
        </p:nvSpPr>
        <p:spPr>
          <a:xfrm>
            <a:off x="11404600" y="6467475"/>
            <a:ext cx="5443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367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552186" y="1244065"/>
            <a:ext cx="7781544" cy="859055"/>
          </a:xfrm>
        </p:spPr>
        <p:txBody>
          <a:bodyPr>
            <a:normAutofit/>
          </a:bodyPr>
          <a:lstStyle/>
          <a:p>
            <a:r>
              <a:rPr lang="en-US" sz="3400" dirty="0"/>
              <a:t>Objectives: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552186" y="2730137"/>
            <a:ext cx="8349472" cy="3148149"/>
          </a:xfrm>
        </p:spPr>
        <p:txBody>
          <a:bodyPr>
            <a:noAutofit/>
          </a:bodyPr>
          <a:lstStyle/>
          <a:p>
            <a:pPr marL="342900" indent="-342900">
              <a:lnSpc>
                <a:spcPct val="100000"/>
              </a:lnSpc>
              <a:buFont typeface="Arial" panose="020B0604020202020204" pitchFamily="34" charset="0"/>
              <a:buChar char="•"/>
            </a:pPr>
            <a:r>
              <a:rPr lang="en-US" sz="2400" dirty="0"/>
              <a:t>To determine the change in precipitation over the years and its affects on culverts.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predict the culvert performance based on the culvert ratings using various machine learning models.</a:t>
            </a:r>
          </a:p>
          <a:p>
            <a:pPr marL="342900" indent="-342900">
              <a:buFont typeface="Arial" panose="020B0604020202020204" pitchFamily="34" charset="0"/>
              <a:buChar char="•"/>
            </a:pPr>
            <a:endParaRPr lang="en-US" sz="24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63231"/>
          </a:xfrm>
        </p:spPr>
        <p:txBody>
          <a:bodyPr/>
          <a:lstStyle/>
          <a:p>
            <a:r>
              <a:rPr lang="en-US" sz="3400"/>
              <a:t>Workflow</a:t>
            </a:r>
            <a:r>
              <a:rPr lang="en-US" sz="3400" dirty="0"/>
              <a:t>:</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sz="1800" dirty="0"/>
              <a:t>Data Processing</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sz="1800" dirty="0"/>
              <a:t>Data Preparation</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sz="1800" dirty="0"/>
              <a:t>Exploratory Data Analysis</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sz="1800" dirty="0"/>
              <a:t>Model Building</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sz="1800" dirty="0"/>
              <a:t>Model Deployment</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65574" y="676469"/>
            <a:ext cx="7781544" cy="859055"/>
          </a:xfrm>
        </p:spPr>
        <p:txBody>
          <a:bodyPr>
            <a:normAutofit/>
          </a:bodyPr>
          <a:lstStyle/>
          <a:p>
            <a:r>
              <a:rPr lang="en-US" sz="3400" dirty="0"/>
              <a:t>Dataset Background:</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graphicFrame>
        <p:nvGraphicFramePr>
          <p:cNvPr id="3" name="Table 2">
            <a:extLst>
              <a:ext uri="{FF2B5EF4-FFF2-40B4-BE49-F238E27FC236}">
                <a16:creationId xmlns:a16="http://schemas.microsoft.com/office/drawing/2014/main" id="{071EAE3C-9FB7-6C4D-DBF5-A061E823110F}"/>
              </a:ext>
            </a:extLst>
          </p:cNvPr>
          <p:cNvGraphicFramePr>
            <a:graphicFrameLocks noGrp="1"/>
          </p:cNvGraphicFramePr>
          <p:nvPr>
            <p:extLst>
              <p:ext uri="{D42A27DB-BD31-4B8C-83A1-F6EECF244321}">
                <p14:modId xmlns:p14="http://schemas.microsoft.com/office/powerpoint/2010/main" val="1561427175"/>
              </p:ext>
            </p:extLst>
          </p:nvPr>
        </p:nvGraphicFramePr>
        <p:xfrm>
          <a:off x="602135" y="2395477"/>
          <a:ext cx="6153228" cy="2299388"/>
        </p:xfrm>
        <a:graphic>
          <a:graphicData uri="http://schemas.openxmlformats.org/drawingml/2006/table">
            <a:tbl>
              <a:tblPr firstRow="1" firstCol="1" bandRow="1">
                <a:tableStyleId>{5C22544A-7EE6-4342-B048-85BDC9FD1C3A}</a:tableStyleId>
              </a:tblPr>
              <a:tblGrid>
                <a:gridCol w="2822200">
                  <a:extLst>
                    <a:ext uri="{9D8B030D-6E8A-4147-A177-3AD203B41FA5}">
                      <a16:colId xmlns:a16="http://schemas.microsoft.com/office/drawing/2014/main" val="3076555759"/>
                    </a:ext>
                  </a:extLst>
                </a:gridCol>
                <a:gridCol w="1483567">
                  <a:extLst>
                    <a:ext uri="{9D8B030D-6E8A-4147-A177-3AD203B41FA5}">
                      <a16:colId xmlns:a16="http://schemas.microsoft.com/office/drawing/2014/main" val="2966276234"/>
                    </a:ext>
                  </a:extLst>
                </a:gridCol>
                <a:gridCol w="1847461">
                  <a:extLst>
                    <a:ext uri="{9D8B030D-6E8A-4147-A177-3AD203B41FA5}">
                      <a16:colId xmlns:a16="http://schemas.microsoft.com/office/drawing/2014/main" val="4241825027"/>
                    </a:ext>
                  </a:extLst>
                </a:gridCol>
              </a:tblGrid>
              <a:tr h="675183">
                <a:tc>
                  <a:txBody>
                    <a:bodyPr/>
                    <a:lstStyle/>
                    <a:p>
                      <a:pPr marL="6350" marR="32385" indent="-6350" algn="ctr">
                        <a:lnSpc>
                          <a:spcPct val="115000"/>
                        </a:lnSpc>
                        <a:spcBef>
                          <a:spcPts val="0"/>
                        </a:spcBef>
                        <a:spcAft>
                          <a:spcPts val="20"/>
                        </a:spcAft>
                      </a:pPr>
                      <a:r>
                        <a:rPr lang="en-US" sz="1800" dirty="0">
                          <a:effectLst/>
                          <a:latin typeface="Times New Roman" panose="02020603050405020304" pitchFamily="18" charset="0"/>
                          <a:cs typeface="Times New Roman" panose="02020603050405020304" pitchFamily="18" charset="0"/>
                        </a:rPr>
                        <a:t>Title</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32385" indent="-6350" algn="ctr">
                        <a:lnSpc>
                          <a:spcPct val="115000"/>
                        </a:lnSpc>
                        <a:spcBef>
                          <a:spcPts val="0"/>
                        </a:spcBef>
                        <a:spcAft>
                          <a:spcPts val="20"/>
                        </a:spcAft>
                      </a:pPr>
                      <a:r>
                        <a:rPr lang="en-US" sz="1800">
                          <a:effectLst/>
                          <a:latin typeface="Times New Roman" panose="02020603050405020304" pitchFamily="18" charset="0"/>
                          <a:cs typeface="Times New Roman" panose="02020603050405020304" pitchFamily="18" charset="0"/>
                        </a:rPr>
                        <a:t>Total Rows</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32385" indent="-6350" algn="ctr">
                        <a:lnSpc>
                          <a:spcPct val="115000"/>
                        </a:lnSpc>
                        <a:spcBef>
                          <a:spcPts val="0"/>
                        </a:spcBef>
                        <a:spcAft>
                          <a:spcPts val="20"/>
                        </a:spcAft>
                      </a:pPr>
                      <a:r>
                        <a:rPr lang="en-US" sz="1800" dirty="0">
                          <a:effectLst/>
                          <a:latin typeface="Times New Roman" panose="02020603050405020304" pitchFamily="18" charset="0"/>
                          <a:cs typeface="Times New Roman" panose="02020603050405020304" pitchFamily="18" charset="0"/>
                        </a:rPr>
                        <a:t>Total Columns</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6457842"/>
                  </a:ext>
                </a:extLst>
              </a:tr>
              <a:tr h="324841">
                <a:tc>
                  <a:txBody>
                    <a:bodyPr/>
                    <a:lstStyle/>
                    <a:p>
                      <a:pPr marL="6350" marR="32385" indent="-6350" algn="just">
                        <a:lnSpc>
                          <a:spcPct val="115000"/>
                        </a:lnSpc>
                        <a:spcBef>
                          <a:spcPts val="0"/>
                        </a:spcBef>
                        <a:spcAft>
                          <a:spcPts val="20"/>
                        </a:spcAft>
                      </a:pPr>
                      <a:r>
                        <a:rPr lang="en-US" sz="1800" dirty="0" err="1">
                          <a:effectLst/>
                          <a:latin typeface="Times New Roman" panose="02020603050405020304" pitchFamily="18" charset="0"/>
                          <a:cs typeface="Times New Roman" panose="02020603050405020304" pitchFamily="18" charset="0"/>
                        </a:rPr>
                        <a:t>CDOT_Culvert</a:t>
                      </a:r>
                      <a:r>
                        <a:rPr lang="en-US" sz="1800" dirty="0">
                          <a:effectLst/>
                          <a:latin typeface="Times New Roman" panose="02020603050405020304" pitchFamily="18" charset="0"/>
                          <a:cs typeface="Times New Roman" panose="02020603050405020304" pitchFamily="18" charset="0"/>
                        </a:rPr>
                        <a:t> Data</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32385" indent="-6350" algn="ctr">
                        <a:lnSpc>
                          <a:spcPct val="115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5962</a:t>
                      </a:r>
                    </a:p>
                  </a:txBody>
                  <a:tcPr marL="68580" marR="68580" marT="0" marB="0"/>
                </a:tc>
                <a:tc>
                  <a:txBody>
                    <a:bodyPr/>
                    <a:lstStyle/>
                    <a:p>
                      <a:pPr marL="6350" marR="32385" indent="-6350" algn="ctr">
                        <a:lnSpc>
                          <a:spcPct val="115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a:t>
                      </a:r>
                    </a:p>
                  </a:txBody>
                  <a:tcPr marL="68580" marR="68580" marT="0" marB="0"/>
                </a:tc>
                <a:extLst>
                  <a:ext uri="{0D108BD9-81ED-4DB2-BD59-A6C34878D82A}">
                    <a16:rowId xmlns:a16="http://schemas.microsoft.com/office/drawing/2014/main" val="479429400"/>
                  </a:ext>
                </a:extLst>
              </a:tr>
              <a:tr h="324841">
                <a:tc>
                  <a:txBody>
                    <a:bodyPr/>
                    <a:lstStyle/>
                    <a:p>
                      <a:pPr marL="6350" marR="32385" indent="-6350" algn="just">
                        <a:lnSpc>
                          <a:spcPct val="115000"/>
                        </a:lnSpc>
                        <a:spcBef>
                          <a:spcPts val="0"/>
                        </a:spcBef>
                        <a:spcAft>
                          <a:spcPts val="20"/>
                        </a:spcAft>
                      </a:pPr>
                      <a:r>
                        <a:rPr lang="en-US" sz="1800" dirty="0" err="1">
                          <a:effectLst/>
                          <a:latin typeface="Times New Roman" panose="02020603050405020304" pitchFamily="18" charset="0"/>
                          <a:cs typeface="Times New Roman" panose="02020603050405020304" pitchFamily="18" charset="0"/>
                        </a:rPr>
                        <a:t>MerraClimate_Dat_Subset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32385" indent="-6350" algn="ctr">
                        <a:lnSpc>
                          <a:spcPct val="115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18,720</a:t>
                      </a:r>
                    </a:p>
                  </a:txBody>
                  <a:tcPr marL="68580" marR="68580" marT="0" marB="0"/>
                </a:tc>
                <a:tc>
                  <a:txBody>
                    <a:bodyPr/>
                    <a:lstStyle/>
                    <a:p>
                      <a:pPr marL="6350" marR="32385" indent="-6350" algn="ctr">
                        <a:lnSpc>
                          <a:spcPct val="115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p>
                  </a:txBody>
                  <a:tcPr marL="68580" marR="68580" marT="0" marB="0"/>
                </a:tc>
                <a:extLst>
                  <a:ext uri="{0D108BD9-81ED-4DB2-BD59-A6C34878D82A}">
                    <a16:rowId xmlns:a16="http://schemas.microsoft.com/office/drawing/2014/main" val="1487782033"/>
                  </a:ext>
                </a:extLst>
              </a:tr>
              <a:tr h="324841">
                <a:tc>
                  <a:txBody>
                    <a:bodyPr/>
                    <a:lstStyle/>
                    <a:p>
                      <a:pPr marL="6350" marR="32385" lvl="0" indent="-6350" algn="just" defTabSz="914400" rtl="0" eaLnBrk="1" fontAlgn="auto" latinLnBrk="0" hangingPunct="1">
                        <a:lnSpc>
                          <a:spcPct val="115000"/>
                        </a:lnSpc>
                        <a:spcBef>
                          <a:spcPts val="0"/>
                        </a:spcBef>
                        <a:spcAft>
                          <a:spcPts val="20"/>
                        </a:spcAft>
                        <a:buClrTx/>
                        <a:buSzTx/>
                        <a:buFontTx/>
                        <a:buNone/>
                        <a:tabLst/>
                        <a:defRPr/>
                      </a:pPr>
                      <a:r>
                        <a:rPr lang="en-US" sz="1800" dirty="0" err="1">
                          <a:effectLst/>
                          <a:latin typeface="Times New Roman" panose="02020603050405020304" pitchFamily="18" charset="0"/>
                          <a:cs typeface="Times New Roman" panose="02020603050405020304" pitchFamily="18" charset="0"/>
                        </a:rPr>
                        <a:t>Merged_Data</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32385" indent="-6350" algn="ctr">
                        <a:lnSpc>
                          <a:spcPct val="115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1248</a:t>
                      </a:r>
                    </a:p>
                  </a:txBody>
                  <a:tcPr marL="68580" marR="68580" marT="0" marB="0"/>
                </a:tc>
                <a:tc>
                  <a:txBody>
                    <a:bodyPr/>
                    <a:lstStyle/>
                    <a:p>
                      <a:pPr marL="6350" marR="32385" indent="-6350" algn="ctr">
                        <a:lnSpc>
                          <a:spcPct val="115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p>
                  </a:txBody>
                  <a:tcPr marL="68580" marR="68580" marT="0" marB="0"/>
                </a:tc>
                <a:extLst>
                  <a:ext uri="{0D108BD9-81ED-4DB2-BD59-A6C34878D82A}">
                    <a16:rowId xmlns:a16="http://schemas.microsoft.com/office/drawing/2014/main" val="2361870139"/>
                  </a:ext>
                </a:extLst>
              </a:tr>
              <a:tr h="324841">
                <a:tc>
                  <a:txBody>
                    <a:bodyPr/>
                    <a:lstStyle/>
                    <a:p>
                      <a:pPr marL="6350" marR="32385" lvl="0" indent="-6350" algn="just" defTabSz="914400" rtl="0" eaLnBrk="1" fontAlgn="auto" latinLnBrk="0" hangingPunct="1">
                        <a:lnSpc>
                          <a:spcPct val="115000"/>
                        </a:lnSpc>
                        <a:spcBef>
                          <a:spcPts val="0"/>
                        </a:spcBef>
                        <a:spcAft>
                          <a:spcPts val="20"/>
                        </a:spcAft>
                        <a:buClrTx/>
                        <a:buSzTx/>
                        <a:buFontTx/>
                        <a:buNone/>
                        <a:tabLst/>
                        <a:defRPr/>
                      </a:pPr>
                      <a:r>
                        <a:rPr lang="en-US" sz="1800" dirty="0">
                          <a:effectLst/>
                          <a:latin typeface="Times New Roman" panose="02020603050405020304" pitchFamily="18" charset="0"/>
                          <a:cs typeface="Times New Roman" panose="02020603050405020304" pitchFamily="18" charset="0"/>
                        </a:rPr>
                        <a:t>Culvert Essential Repair</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32385" indent="-6350" algn="ctr">
                        <a:lnSpc>
                          <a:spcPct val="115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739</a:t>
                      </a:r>
                    </a:p>
                  </a:txBody>
                  <a:tcPr marL="68580" marR="68580" marT="0" marB="0"/>
                </a:tc>
                <a:tc>
                  <a:txBody>
                    <a:bodyPr/>
                    <a:lstStyle/>
                    <a:p>
                      <a:pPr marL="6350" marR="32385" indent="-6350" algn="ctr">
                        <a:lnSpc>
                          <a:spcPct val="115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p>
                  </a:txBody>
                  <a:tcPr marL="68580" marR="68580" marT="0" marB="0"/>
                </a:tc>
                <a:extLst>
                  <a:ext uri="{0D108BD9-81ED-4DB2-BD59-A6C34878D82A}">
                    <a16:rowId xmlns:a16="http://schemas.microsoft.com/office/drawing/2014/main" val="1264042011"/>
                  </a:ext>
                </a:extLst>
              </a:tr>
              <a:tr h="324841">
                <a:tc>
                  <a:txBody>
                    <a:bodyPr/>
                    <a:lstStyle/>
                    <a:p>
                      <a:pPr marL="6350" marR="32385" lvl="0" indent="-6350" algn="just" defTabSz="914400" rtl="0" eaLnBrk="1" fontAlgn="auto" latinLnBrk="0" hangingPunct="1">
                        <a:lnSpc>
                          <a:spcPct val="115000"/>
                        </a:lnSpc>
                        <a:spcBef>
                          <a:spcPts val="0"/>
                        </a:spcBef>
                        <a:spcAft>
                          <a:spcPts val="20"/>
                        </a:spcAft>
                        <a:buClrTx/>
                        <a:buSzTx/>
                        <a:buFontTx/>
                        <a:buNone/>
                        <a:tabLst/>
                        <a:defRPr/>
                      </a:pPr>
                      <a:r>
                        <a:rPr lang="en-US" sz="1800" dirty="0">
                          <a:effectLst/>
                          <a:latin typeface="Times New Roman" panose="02020603050405020304" pitchFamily="18" charset="0"/>
                          <a:cs typeface="Times New Roman" panose="02020603050405020304" pitchFamily="18" charset="0"/>
                        </a:rPr>
                        <a:t>Culverts Work Orders</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32385" indent="-6350" algn="ctr">
                        <a:lnSpc>
                          <a:spcPct val="115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565</a:t>
                      </a:r>
                    </a:p>
                  </a:txBody>
                  <a:tcPr marL="68580" marR="68580" marT="0" marB="0"/>
                </a:tc>
                <a:tc>
                  <a:txBody>
                    <a:bodyPr/>
                    <a:lstStyle/>
                    <a:p>
                      <a:pPr marL="6350" marR="32385" indent="-6350" algn="ctr">
                        <a:lnSpc>
                          <a:spcPct val="115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68580" marR="68580" marT="0" marB="0"/>
                </a:tc>
                <a:extLst>
                  <a:ext uri="{0D108BD9-81ED-4DB2-BD59-A6C34878D82A}">
                    <a16:rowId xmlns:a16="http://schemas.microsoft.com/office/drawing/2014/main" val="742124907"/>
                  </a:ext>
                </a:extLst>
              </a:tr>
            </a:tbl>
          </a:graphicData>
        </a:graphic>
      </p:graphicFrame>
      <p:pic>
        <p:nvPicPr>
          <p:cNvPr id="10" name="Picture 9">
            <a:extLst>
              <a:ext uri="{FF2B5EF4-FFF2-40B4-BE49-F238E27FC236}">
                <a16:creationId xmlns:a16="http://schemas.microsoft.com/office/drawing/2014/main" id="{AA39E76B-8442-EF76-9010-00BBE1A9230D}"/>
              </a:ext>
            </a:extLst>
          </p:cNvPr>
          <p:cNvPicPr>
            <a:picLocks noChangeAspect="1"/>
          </p:cNvPicPr>
          <p:nvPr/>
        </p:nvPicPr>
        <p:blipFill>
          <a:blip r:embed="rId2"/>
          <a:stretch>
            <a:fillRect/>
          </a:stretch>
        </p:blipFill>
        <p:spPr>
          <a:xfrm>
            <a:off x="7794925" y="2148063"/>
            <a:ext cx="3863675" cy="3919598"/>
          </a:xfrm>
          <a:prstGeom prst="rect">
            <a:avLst/>
          </a:prstGeom>
        </p:spPr>
      </p:pic>
      <p:sp>
        <p:nvSpPr>
          <p:cNvPr id="11" name="Title 3">
            <a:extLst>
              <a:ext uri="{FF2B5EF4-FFF2-40B4-BE49-F238E27FC236}">
                <a16:creationId xmlns:a16="http://schemas.microsoft.com/office/drawing/2014/main" id="{2F14DEEA-1503-669D-1DB1-386CBEEF5002}"/>
              </a:ext>
            </a:extLst>
          </p:cNvPr>
          <p:cNvSpPr txBox="1">
            <a:spLocks/>
          </p:cNvSpPr>
          <p:nvPr/>
        </p:nvSpPr>
        <p:spPr>
          <a:xfrm>
            <a:off x="7794925" y="1544855"/>
            <a:ext cx="4235150" cy="3651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sz="1800" dirty="0" err="1"/>
              <a:t>Merra</a:t>
            </a:r>
            <a:r>
              <a:rPr lang="en-US" sz="1800" dirty="0"/>
              <a:t> Climate Dataset</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4B548-FA80-61C2-E022-B9362AC42AC5}"/>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6" name="Picture 5">
            <a:extLst>
              <a:ext uri="{FF2B5EF4-FFF2-40B4-BE49-F238E27FC236}">
                <a16:creationId xmlns:a16="http://schemas.microsoft.com/office/drawing/2014/main" id="{9C629EC4-1586-761C-C589-5A0B748A998E}"/>
              </a:ext>
            </a:extLst>
          </p:cNvPr>
          <p:cNvPicPr>
            <a:picLocks noChangeAspect="1"/>
          </p:cNvPicPr>
          <p:nvPr/>
        </p:nvPicPr>
        <p:blipFill>
          <a:blip r:embed="rId2"/>
          <a:stretch>
            <a:fillRect/>
          </a:stretch>
        </p:blipFill>
        <p:spPr>
          <a:xfrm>
            <a:off x="458440" y="824229"/>
            <a:ext cx="3185436" cy="4845648"/>
          </a:xfrm>
          <a:prstGeom prst="rect">
            <a:avLst/>
          </a:prstGeom>
        </p:spPr>
      </p:pic>
      <p:pic>
        <p:nvPicPr>
          <p:cNvPr id="8" name="Picture 7">
            <a:extLst>
              <a:ext uri="{FF2B5EF4-FFF2-40B4-BE49-F238E27FC236}">
                <a16:creationId xmlns:a16="http://schemas.microsoft.com/office/drawing/2014/main" id="{D997B5E6-0296-C16F-BC78-8D0ED56D24FC}"/>
              </a:ext>
            </a:extLst>
          </p:cNvPr>
          <p:cNvPicPr>
            <a:picLocks noChangeAspect="1"/>
          </p:cNvPicPr>
          <p:nvPr/>
        </p:nvPicPr>
        <p:blipFill>
          <a:blip r:embed="rId3"/>
          <a:stretch>
            <a:fillRect/>
          </a:stretch>
        </p:blipFill>
        <p:spPr>
          <a:xfrm>
            <a:off x="4503282" y="838225"/>
            <a:ext cx="3185436" cy="2149026"/>
          </a:xfrm>
          <a:prstGeom prst="rect">
            <a:avLst/>
          </a:prstGeom>
        </p:spPr>
      </p:pic>
      <p:sp>
        <p:nvSpPr>
          <p:cNvPr id="15" name="Title 3">
            <a:extLst>
              <a:ext uri="{FF2B5EF4-FFF2-40B4-BE49-F238E27FC236}">
                <a16:creationId xmlns:a16="http://schemas.microsoft.com/office/drawing/2014/main" id="{89D3CFD0-5693-11CC-CDBB-7CAEF41A93A3}"/>
              </a:ext>
            </a:extLst>
          </p:cNvPr>
          <p:cNvSpPr txBox="1">
            <a:spLocks/>
          </p:cNvSpPr>
          <p:nvPr/>
        </p:nvSpPr>
        <p:spPr>
          <a:xfrm>
            <a:off x="201869" y="252098"/>
            <a:ext cx="4235150" cy="3651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sz="1800" dirty="0"/>
              <a:t>Culvert Dataset</a:t>
            </a:r>
          </a:p>
        </p:txBody>
      </p:sp>
      <p:sp>
        <p:nvSpPr>
          <p:cNvPr id="16" name="Title 3">
            <a:extLst>
              <a:ext uri="{FF2B5EF4-FFF2-40B4-BE49-F238E27FC236}">
                <a16:creationId xmlns:a16="http://schemas.microsoft.com/office/drawing/2014/main" id="{8AB9E7AC-B520-86BC-49D3-ECE1C1DCD7D5}"/>
              </a:ext>
            </a:extLst>
          </p:cNvPr>
          <p:cNvSpPr txBox="1">
            <a:spLocks/>
          </p:cNvSpPr>
          <p:nvPr/>
        </p:nvSpPr>
        <p:spPr>
          <a:xfrm>
            <a:off x="4437019" y="3454307"/>
            <a:ext cx="4235150" cy="3651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sz="1800" dirty="0"/>
              <a:t>Merged Dataset</a:t>
            </a:r>
          </a:p>
        </p:txBody>
      </p:sp>
      <p:pic>
        <p:nvPicPr>
          <p:cNvPr id="18" name="Picture 17">
            <a:extLst>
              <a:ext uri="{FF2B5EF4-FFF2-40B4-BE49-F238E27FC236}">
                <a16:creationId xmlns:a16="http://schemas.microsoft.com/office/drawing/2014/main" id="{F524031B-929D-4799-E850-C859B1475365}"/>
              </a:ext>
            </a:extLst>
          </p:cNvPr>
          <p:cNvPicPr>
            <a:picLocks noChangeAspect="1"/>
          </p:cNvPicPr>
          <p:nvPr/>
        </p:nvPicPr>
        <p:blipFill>
          <a:blip r:embed="rId4"/>
          <a:stretch>
            <a:fillRect/>
          </a:stretch>
        </p:blipFill>
        <p:spPr>
          <a:xfrm>
            <a:off x="4503282" y="4166049"/>
            <a:ext cx="3185436" cy="2149026"/>
          </a:xfrm>
          <a:prstGeom prst="rect">
            <a:avLst/>
          </a:prstGeom>
        </p:spPr>
      </p:pic>
      <p:pic>
        <p:nvPicPr>
          <p:cNvPr id="20" name="Picture 19">
            <a:extLst>
              <a:ext uri="{FF2B5EF4-FFF2-40B4-BE49-F238E27FC236}">
                <a16:creationId xmlns:a16="http://schemas.microsoft.com/office/drawing/2014/main" id="{9289C1DA-A5AF-E54E-0D7B-AA8FC5D2A0C6}"/>
              </a:ext>
            </a:extLst>
          </p:cNvPr>
          <p:cNvPicPr>
            <a:picLocks noChangeAspect="1"/>
          </p:cNvPicPr>
          <p:nvPr/>
        </p:nvPicPr>
        <p:blipFill>
          <a:blip r:embed="rId5"/>
          <a:stretch>
            <a:fillRect/>
          </a:stretch>
        </p:blipFill>
        <p:spPr>
          <a:xfrm>
            <a:off x="8548124" y="838225"/>
            <a:ext cx="3185436" cy="4859713"/>
          </a:xfrm>
          <a:prstGeom prst="rect">
            <a:avLst/>
          </a:prstGeom>
        </p:spPr>
      </p:pic>
    </p:spTree>
    <p:extLst>
      <p:ext uri="{BB962C8B-B14F-4D97-AF65-F5344CB8AC3E}">
        <p14:creationId xmlns:p14="http://schemas.microsoft.com/office/powerpoint/2010/main" val="300239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9FAFF7E-95BC-15D8-4684-413EC2EFFB69}"/>
              </a:ext>
            </a:extLst>
          </p:cNvPr>
          <p:cNvSpPr txBox="1"/>
          <p:nvPr/>
        </p:nvSpPr>
        <p:spPr>
          <a:xfrm>
            <a:off x="510853" y="697076"/>
            <a:ext cx="6097554" cy="615553"/>
          </a:xfrm>
          <a:prstGeom prst="rect">
            <a:avLst/>
          </a:prstGeom>
          <a:noFill/>
        </p:spPr>
        <p:txBody>
          <a:bodyPr wrap="square">
            <a:spAutoFit/>
          </a:bodyPr>
          <a:lstStyle/>
          <a:p>
            <a:r>
              <a:rPr lang="en-US" sz="3400" b="1" dirty="0">
                <a:solidFill>
                  <a:schemeClr val="bg1"/>
                </a:solidFill>
                <a:latin typeface="Times New Roman" panose="02020603050405020304" pitchFamily="18" charset="0"/>
                <a:cs typeface="Times New Roman" panose="02020603050405020304" pitchFamily="18" charset="0"/>
              </a:rPr>
              <a:t>Data </a:t>
            </a:r>
            <a:r>
              <a:rPr lang="en-US" sz="3400" b="1" dirty="0" err="1">
                <a:solidFill>
                  <a:schemeClr val="bg1"/>
                </a:solidFill>
                <a:latin typeface="Times New Roman" panose="02020603050405020304" pitchFamily="18" charset="0"/>
                <a:cs typeface="Times New Roman" panose="02020603050405020304" pitchFamily="18" charset="0"/>
              </a:rPr>
              <a:t>Preprocesing</a:t>
            </a:r>
            <a:r>
              <a:rPr lang="en-US" sz="3400" b="1" dirty="0">
                <a:solidFill>
                  <a:schemeClr val="bg1"/>
                </a:solidFill>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9A0FB92B-827D-65D6-6BAC-AF3ABDD255DC}"/>
              </a:ext>
            </a:extLst>
          </p:cNvPr>
          <p:cNvSpPr txBox="1"/>
          <p:nvPr/>
        </p:nvSpPr>
        <p:spPr>
          <a:xfrm>
            <a:off x="597159" y="1614196"/>
            <a:ext cx="11075437" cy="3859518"/>
          </a:xfrm>
          <a:prstGeom prst="rect">
            <a:avLst/>
          </a:prstGeom>
          <a:noFill/>
        </p:spPr>
        <p:txBody>
          <a:bodyPr wrap="square" rtlCol="0">
            <a:spAutoFit/>
          </a:bodyPr>
          <a:lstStyle/>
          <a:p>
            <a:pPr marL="285750" indent="-285750" algn="just">
              <a:lnSpc>
                <a:spcPct val="90000"/>
              </a:lnSpc>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The CDOT Culvert dataset contains information about culverts in Colorado, including their physical characteristics, location, and rating.</a:t>
            </a:r>
          </a:p>
          <a:p>
            <a:pPr marL="285750" indent="-285750" algn="just">
              <a:lnSpc>
                <a:spcPct val="90000"/>
              </a:lnSpc>
              <a:buFont typeface="Arial" panose="020B0604020202020204" pitchFamily="34" charset="0"/>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We performed data cleaning steps such as removing duplicates, handling missing values, and correcting data types to prepare the data for analysis.</a:t>
            </a:r>
          </a:p>
          <a:p>
            <a:pPr marL="285750" indent="-285750" algn="just">
              <a:lnSpc>
                <a:spcPct val="90000"/>
              </a:lnSpc>
              <a:buFont typeface="Arial" panose="020B0604020202020204" pitchFamily="34" charset="0"/>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We used the Pandas library in Python to load and manipulate the data. The pipeline included data cleaning, feature engineering, and merging of the datasets.</a:t>
            </a:r>
          </a:p>
          <a:p>
            <a:pPr marL="285750" indent="-285750" algn="just">
              <a:lnSpc>
                <a:spcPct val="90000"/>
              </a:lnSpc>
              <a:buFont typeface="Arial" panose="020B0604020202020204" pitchFamily="34" charset="0"/>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We created new features such as culvert age, culvert condition, and climate variables using the </a:t>
            </a:r>
            <a:r>
              <a:rPr lang="en-US" sz="1800" dirty="0" err="1">
                <a:solidFill>
                  <a:schemeClr val="bg1"/>
                </a:solidFill>
                <a:latin typeface="Times New Roman" panose="02020603050405020304" pitchFamily="18" charset="0"/>
                <a:cs typeface="Times New Roman" panose="02020603050405020304" pitchFamily="18" charset="0"/>
              </a:rPr>
              <a:t>MerraClimate_Dat_Subset</a:t>
            </a:r>
            <a:r>
              <a:rPr lang="en-US" sz="1800" dirty="0">
                <a:solidFill>
                  <a:schemeClr val="bg1"/>
                </a:solidFill>
                <a:latin typeface="Times New Roman" panose="02020603050405020304" pitchFamily="18" charset="0"/>
                <a:cs typeface="Times New Roman" panose="02020603050405020304" pitchFamily="18" charset="0"/>
              </a:rPr>
              <a:t> dataset to incorporate environmental factors into the predictive models.</a:t>
            </a:r>
          </a:p>
          <a:p>
            <a:pPr marL="285750" indent="-285750" algn="just">
              <a:lnSpc>
                <a:spcPct val="90000"/>
              </a:lnSpc>
              <a:buFont typeface="Arial" panose="020B0604020202020204" pitchFamily="34" charset="0"/>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We used the Pandas library in Python to load and manipulate the data. The pipeline included data cleaning, feature engineering, and merging of the datasets</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78882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88950" y="235305"/>
            <a:ext cx="11214100" cy="563231"/>
          </a:xfrm>
        </p:spPr>
        <p:txBody>
          <a:bodyPr/>
          <a:lstStyle/>
          <a:p>
            <a:r>
              <a:rPr lang="en-US" sz="3400" dirty="0"/>
              <a:t>Data Visualization: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6" name="Picture 5">
            <a:extLst>
              <a:ext uri="{FF2B5EF4-FFF2-40B4-BE49-F238E27FC236}">
                <a16:creationId xmlns:a16="http://schemas.microsoft.com/office/drawing/2014/main" id="{54BF94D5-5F58-95F8-CC01-91F4DCA7D499}"/>
              </a:ext>
            </a:extLst>
          </p:cNvPr>
          <p:cNvPicPr>
            <a:picLocks noChangeAspect="1"/>
          </p:cNvPicPr>
          <p:nvPr/>
        </p:nvPicPr>
        <p:blipFill>
          <a:blip r:embed="rId2"/>
          <a:stretch>
            <a:fillRect/>
          </a:stretch>
        </p:blipFill>
        <p:spPr>
          <a:xfrm>
            <a:off x="588995" y="798537"/>
            <a:ext cx="5161691" cy="2785323"/>
          </a:xfrm>
          <a:prstGeom prst="rect">
            <a:avLst/>
          </a:prstGeom>
        </p:spPr>
      </p:pic>
      <p:pic>
        <p:nvPicPr>
          <p:cNvPr id="9" name="Picture 8">
            <a:extLst>
              <a:ext uri="{FF2B5EF4-FFF2-40B4-BE49-F238E27FC236}">
                <a16:creationId xmlns:a16="http://schemas.microsoft.com/office/drawing/2014/main" id="{7F7F4574-CFD8-97D3-5296-B065B91559D7}"/>
              </a:ext>
            </a:extLst>
          </p:cNvPr>
          <p:cNvPicPr>
            <a:picLocks noChangeAspect="1"/>
          </p:cNvPicPr>
          <p:nvPr/>
        </p:nvPicPr>
        <p:blipFill>
          <a:blip r:embed="rId3"/>
          <a:stretch>
            <a:fillRect/>
          </a:stretch>
        </p:blipFill>
        <p:spPr>
          <a:xfrm>
            <a:off x="6566759" y="798536"/>
            <a:ext cx="5161691" cy="2785323"/>
          </a:xfrm>
          <a:prstGeom prst="rect">
            <a:avLst/>
          </a:prstGeom>
        </p:spPr>
      </p:pic>
      <p:pic>
        <p:nvPicPr>
          <p:cNvPr id="12" name="Picture 11">
            <a:extLst>
              <a:ext uri="{FF2B5EF4-FFF2-40B4-BE49-F238E27FC236}">
                <a16:creationId xmlns:a16="http://schemas.microsoft.com/office/drawing/2014/main" id="{2E116359-5A58-D2DC-B0FD-AD9FB69E22AA}"/>
              </a:ext>
            </a:extLst>
          </p:cNvPr>
          <p:cNvPicPr>
            <a:picLocks noChangeAspect="1"/>
          </p:cNvPicPr>
          <p:nvPr/>
        </p:nvPicPr>
        <p:blipFill>
          <a:blip r:embed="rId4"/>
          <a:stretch>
            <a:fillRect/>
          </a:stretch>
        </p:blipFill>
        <p:spPr>
          <a:xfrm>
            <a:off x="588994" y="3712314"/>
            <a:ext cx="5161691" cy="2785323"/>
          </a:xfrm>
          <a:prstGeom prst="rect">
            <a:avLst/>
          </a:prstGeom>
        </p:spPr>
      </p:pic>
      <p:pic>
        <p:nvPicPr>
          <p:cNvPr id="14" name="Picture 13">
            <a:extLst>
              <a:ext uri="{FF2B5EF4-FFF2-40B4-BE49-F238E27FC236}">
                <a16:creationId xmlns:a16="http://schemas.microsoft.com/office/drawing/2014/main" id="{781676A5-BF40-FB46-F70E-7BDCAD0FB1A9}"/>
              </a:ext>
            </a:extLst>
          </p:cNvPr>
          <p:cNvPicPr>
            <a:picLocks noChangeAspect="1"/>
          </p:cNvPicPr>
          <p:nvPr/>
        </p:nvPicPr>
        <p:blipFill>
          <a:blip r:embed="rId5"/>
          <a:stretch>
            <a:fillRect/>
          </a:stretch>
        </p:blipFill>
        <p:spPr>
          <a:xfrm>
            <a:off x="6566759" y="3712314"/>
            <a:ext cx="5161691" cy="2785323"/>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244</TotalTime>
  <Words>1177</Words>
  <Application>Microsoft Office PowerPoint</Application>
  <PresentationFormat>Widescreen</PresentationFormat>
  <Paragraphs>208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Trade Gothic LT Pro</vt:lpstr>
      <vt:lpstr>Trebuchet MS</vt:lpstr>
      <vt:lpstr>Office Theme</vt:lpstr>
      <vt:lpstr>Transportation Asset Management Competition – Group 25</vt:lpstr>
      <vt:lpstr>Problem Statement:</vt:lpstr>
      <vt:lpstr>Introduction:</vt:lpstr>
      <vt:lpstr>Objectives:</vt:lpstr>
      <vt:lpstr>Workflow:</vt:lpstr>
      <vt:lpstr>Dataset Background:</vt:lpstr>
      <vt:lpstr>PowerPoint Presentation</vt:lpstr>
      <vt:lpstr>PowerPoint Presentation</vt:lpstr>
      <vt:lpstr>Data Visualization:</vt:lpstr>
      <vt:lpstr>PowerPoint Presentation</vt:lpstr>
      <vt:lpstr>Random Forest Regressor:</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Model Comparison: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Asset Management Competition</dc:title>
  <dc:creator>Syed Sohaib Ali Syed Sohaib Ali</dc:creator>
  <cp:lastModifiedBy>Syed Sohaib Ali Syed Sohaib Ali</cp:lastModifiedBy>
  <cp:revision>1</cp:revision>
  <dcterms:created xsi:type="dcterms:W3CDTF">2023-05-11T18:20:54Z</dcterms:created>
  <dcterms:modified xsi:type="dcterms:W3CDTF">2023-05-11T23:02:19Z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