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4" r:id="rId3"/>
    <p:sldId id="260" r:id="rId4"/>
    <p:sldId id="262" r:id="rId5"/>
    <p:sldId id="265" r:id="rId6"/>
    <p:sldId id="266" r:id="rId7"/>
  </p:sldIdLst>
  <p:sldSz cx="12801600" cy="9601200" type="A3"/>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8F7DA-8CE4-5604-8961-7459EA0DF366}" v="51" dt="2020-07-21T11:08:57.687"/>
    <p1510:client id="{01E360C1-C7D2-E0FC-DC29-9D950BB4CB34}" v="625" dt="2020-07-02T10:15:45.188"/>
    <p1510:client id="{2207A937-1C35-CE6D-19E8-2EFE47F465D7}" v="27" dt="2020-07-06T12:48:29.894"/>
    <p1510:client id="{41DF4754-D2D5-29A6-F127-2928EAAC18DB}" v="914" dt="2020-07-28T11:00:45.475"/>
    <p1510:client id="{492875B7-D2C9-4272-B285-3711B8463E61}" v="83" dt="2020-07-06T18:52:54.903"/>
    <p1510:client id="{4D8B0AE4-9626-7E9C-FBAA-38AF0319EF48}" v="253" dt="2020-07-30T12:52:42.554"/>
    <p1510:client id="{5BEA9C5B-663E-1BAA-70B5-24B985E2ECEC}" v="183" dt="2020-07-30T13:04:26.558"/>
    <p1510:client id="{CA6803E6-8DD8-1982-2058-C806DA9F225E}" v="1" dt="2020-07-29T17:51:49.490"/>
    <p1510:client id="{E36E6F8C-5800-23F6-98AE-26545B166CAA}" v="95" dt="2020-07-04T14:17:29.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p:scale>
          <a:sx n="50" d="100"/>
          <a:sy n="50" d="100"/>
        </p:scale>
        <p:origin x="14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Ashfield" userId="S::ashfielr@uni.coventry.ac.uk::eec3b5b3-da45-4561-88b8-07005c7db5d6" providerId="AD" clId="Web-{CA6803E6-8DD8-1982-2058-C806DA9F225E}"/>
    <pc:docChg chg="modSld">
      <pc:chgData name="Robert Ashfield" userId="S::ashfielr@uni.coventry.ac.uk::eec3b5b3-da45-4561-88b8-07005c7db5d6" providerId="AD" clId="Web-{CA6803E6-8DD8-1982-2058-C806DA9F225E}" dt="2020-07-29T17:51:49.490" v="0"/>
      <pc:docMkLst>
        <pc:docMk/>
      </pc:docMkLst>
      <pc:sldChg chg="delSp">
        <pc:chgData name="Robert Ashfield" userId="S::ashfielr@uni.coventry.ac.uk::eec3b5b3-da45-4561-88b8-07005c7db5d6" providerId="AD" clId="Web-{CA6803E6-8DD8-1982-2058-C806DA9F225E}" dt="2020-07-29T17:51:49.490" v="0"/>
        <pc:sldMkLst>
          <pc:docMk/>
          <pc:sldMk cId="2086284507" sldId="261"/>
        </pc:sldMkLst>
        <pc:picChg chg="del">
          <ac:chgData name="Robert Ashfield" userId="S::ashfielr@uni.coventry.ac.uk::eec3b5b3-da45-4561-88b8-07005c7db5d6" providerId="AD" clId="Web-{CA6803E6-8DD8-1982-2058-C806DA9F225E}" dt="2020-07-29T17:51:49.490" v="0"/>
          <ac:picMkLst>
            <pc:docMk/>
            <pc:sldMk cId="2086284507" sldId="261"/>
            <ac:picMk id="2" creationId="{00000000-0000-0000-0000-000000000000}"/>
          </ac:picMkLst>
        </pc:picChg>
      </pc:sldChg>
    </pc:docChg>
  </pc:docChgLst>
  <pc:docChgLst>
    <pc:chgData name="Robert Ashfield" userId="S::ashfielr@uni.coventry.ac.uk::eec3b5b3-da45-4561-88b8-07005c7db5d6" providerId="AD" clId="Web-{4D8B0AE4-9626-7E9C-FBAA-38AF0319EF48}"/>
    <pc:docChg chg="addSld delSld modSld">
      <pc:chgData name="Robert Ashfield" userId="S::ashfielr@uni.coventry.ac.uk::eec3b5b3-da45-4561-88b8-07005c7db5d6" providerId="AD" clId="Web-{4D8B0AE4-9626-7E9C-FBAA-38AF0319EF48}" dt="2020-07-30T12:52:42.304" v="241" actId="20577"/>
      <pc:docMkLst>
        <pc:docMk/>
      </pc:docMkLst>
      <pc:sldChg chg="modSp">
        <pc:chgData name="Robert Ashfield" userId="S::ashfielr@uni.coventry.ac.uk::eec3b5b3-da45-4561-88b8-07005c7db5d6" providerId="AD" clId="Web-{4D8B0AE4-9626-7E9C-FBAA-38AF0319EF48}" dt="2020-07-30T12:52:42.226" v="239" actId="20577"/>
        <pc:sldMkLst>
          <pc:docMk/>
          <pc:sldMk cId="1854295628" sldId="258"/>
        </pc:sldMkLst>
        <pc:spChg chg="mod">
          <ac:chgData name="Robert Ashfield" userId="S::ashfielr@uni.coventry.ac.uk::eec3b5b3-da45-4561-88b8-07005c7db5d6" providerId="AD" clId="Web-{4D8B0AE4-9626-7E9C-FBAA-38AF0319EF48}" dt="2020-07-30T12:52:42.226" v="239" actId="20577"/>
          <ac:spMkLst>
            <pc:docMk/>
            <pc:sldMk cId="1854295628" sldId="258"/>
            <ac:spMk id="5" creationId="{38911BDE-DCC2-4CC7-A881-425E990C67F5}"/>
          </ac:spMkLst>
        </pc:spChg>
      </pc:sldChg>
      <pc:sldChg chg="modSp">
        <pc:chgData name="Robert Ashfield" userId="S::ashfielr@uni.coventry.ac.uk::eec3b5b3-da45-4561-88b8-07005c7db5d6" providerId="AD" clId="Web-{4D8B0AE4-9626-7E9C-FBAA-38AF0319EF48}" dt="2020-07-30T12:47:38.781" v="93" actId="14100"/>
        <pc:sldMkLst>
          <pc:docMk/>
          <pc:sldMk cId="377713944" sldId="260"/>
        </pc:sldMkLst>
        <pc:spChg chg="mod">
          <ac:chgData name="Robert Ashfield" userId="S::ashfielr@uni.coventry.ac.uk::eec3b5b3-da45-4561-88b8-07005c7db5d6" providerId="AD" clId="Web-{4D8B0AE4-9626-7E9C-FBAA-38AF0319EF48}" dt="2020-07-30T12:47:38.781" v="93" actId="14100"/>
          <ac:spMkLst>
            <pc:docMk/>
            <pc:sldMk cId="377713944" sldId="260"/>
            <ac:spMk id="6" creationId="{00000000-0000-0000-0000-000000000000}"/>
          </ac:spMkLst>
        </pc:spChg>
        <pc:spChg chg="mod">
          <ac:chgData name="Robert Ashfield" userId="S::ashfielr@uni.coventry.ac.uk::eec3b5b3-da45-4561-88b8-07005c7db5d6" providerId="AD" clId="Web-{4D8B0AE4-9626-7E9C-FBAA-38AF0319EF48}" dt="2020-07-30T12:47:34.094" v="90" actId="20577"/>
          <ac:spMkLst>
            <pc:docMk/>
            <pc:sldMk cId="377713944" sldId="260"/>
            <ac:spMk id="9" creationId="{00000000-0000-0000-0000-000000000000}"/>
          </ac:spMkLst>
        </pc:spChg>
      </pc:sldChg>
      <pc:sldChg chg="addSp delSp modSp">
        <pc:chgData name="Robert Ashfield" userId="S::ashfielr@uni.coventry.ac.uk::eec3b5b3-da45-4561-88b8-07005c7db5d6" providerId="AD" clId="Web-{4D8B0AE4-9626-7E9C-FBAA-38AF0319EF48}" dt="2020-07-30T12:51:30.505" v="230" actId="20577"/>
        <pc:sldMkLst>
          <pc:docMk/>
          <pc:sldMk cId="2086284507" sldId="261"/>
        </pc:sldMkLst>
        <pc:spChg chg="mod">
          <ac:chgData name="Robert Ashfield" userId="S::ashfielr@uni.coventry.ac.uk::eec3b5b3-da45-4561-88b8-07005c7db5d6" providerId="AD" clId="Web-{4D8B0AE4-9626-7E9C-FBAA-38AF0319EF48}" dt="2020-07-30T12:50:21.754" v="186" actId="20577"/>
          <ac:spMkLst>
            <pc:docMk/>
            <pc:sldMk cId="2086284507" sldId="261"/>
            <ac:spMk id="4" creationId="{EDE7DF49-B0F7-41B1-BF18-B8804ED43689}"/>
          </ac:spMkLst>
        </pc:spChg>
        <pc:spChg chg="mod">
          <ac:chgData name="Robert Ashfield" userId="S::ashfielr@uni.coventry.ac.uk::eec3b5b3-da45-4561-88b8-07005c7db5d6" providerId="AD" clId="Web-{4D8B0AE4-9626-7E9C-FBAA-38AF0319EF48}" dt="2020-07-30T12:51:30.505" v="230" actId="20577"/>
          <ac:spMkLst>
            <pc:docMk/>
            <pc:sldMk cId="2086284507" sldId="261"/>
            <ac:spMk id="5" creationId="{8A350825-25B5-40C1-A8BF-1241247FE6F5}"/>
          </ac:spMkLst>
        </pc:spChg>
        <pc:picChg chg="add del mod">
          <ac:chgData name="Robert Ashfield" userId="S::ashfielr@uni.coventry.ac.uk::eec3b5b3-da45-4561-88b8-07005c7db5d6" providerId="AD" clId="Web-{4D8B0AE4-9626-7E9C-FBAA-38AF0319EF48}" dt="2020-07-30T12:50:34.348" v="191"/>
          <ac:picMkLst>
            <pc:docMk/>
            <pc:sldMk cId="2086284507" sldId="261"/>
            <ac:picMk id="2" creationId="{6DBC060F-DC48-4009-9A8B-7061716EE94C}"/>
          </ac:picMkLst>
        </pc:picChg>
        <pc:picChg chg="add mod">
          <ac:chgData name="Robert Ashfield" userId="S::ashfielr@uni.coventry.ac.uk::eec3b5b3-da45-4561-88b8-07005c7db5d6" providerId="AD" clId="Web-{4D8B0AE4-9626-7E9C-FBAA-38AF0319EF48}" dt="2020-07-30T12:50:39.817" v="192" actId="1076"/>
          <ac:picMkLst>
            <pc:docMk/>
            <pc:sldMk cId="2086284507" sldId="261"/>
            <ac:picMk id="6" creationId="{230B1FF9-F7F2-4264-9C32-03A6035D7AF4}"/>
          </ac:picMkLst>
        </pc:picChg>
        <pc:picChg chg="del">
          <ac:chgData name="Robert Ashfield" userId="S::ashfielr@uni.coventry.ac.uk::eec3b5b3-da45-4561-88b8-07005c7db5d6" providerId="AD" clId="Web-{4D8B0AE4-9626-7E9C-FBAA-38AF0319EF48}" dt="2020-07-30T12:49:29.581" v="114"/>
          <ac:picMkLst>
            <pc:docMk/>
            <pc:sldMk cId="2086284507" sldId="261"/>
            <ac:picMk id="7" creationId="{00000000-0000-0000-0000-000000000000}"/>
          </ac:picMkLst>
        </pc:picChg>
      </pc:sldChg>
      <pc:sldChg chg="add del replId">
        <pc:chgData name="Robert Ashfield" userId="S::ashfielr@uni.coventry.ac.uk::eec3b5b3-da45-4561-88b8-07005c7db5d6" providerId="AD" clId="Web-{4D8B0AE4-9626-7E9C-FBAA-38AF0319EF48}" dt="2020-07-30T12:48:02.547" v="103"/>
        <pc:sldMkLst>
          <pc:docMk/>
          <pc:sldMk cId="3923402261" sldId="262"/>
        </pc:sldMkLst>
      </pc:sldChg>
    </pc:docChg>
  </pc:docChgLst>
  <pc:docChgLst>
    <pc:chgData name="Robert Ashfield" userId="S::ashfielr@uni.coventry.ac.uk::eec3b5b3-da45-4561-88b8-07005c7db5d6" providerId="AD" clId="Web-{5BEA9C5B-663E-1BAA-70B5-24B985E2ECEC}"/>
    <pc:docChg chg="modSld">
      <pc:chgData name="Robert Ashfield" userId="S::ashfielr@uni.coventry.ac.uk::eec3b5b3-da45-4561-88b8-07005c7db5d6" providerId="AD" clId="Web-{5BEA9C5B-663E-1BAA-70B5-24B985E2ECEC}" dt="2020-07-30T13:04:26.558" v="174" actId="1076"/>
      <pc:docMkLst>
        <pc:docMk/>
      </pc:docMkLst>
      <pc:sldChg chg="addSp delSp modSp">
        <pc:chgData name="Robert Ashfield" userId="S::ashfielr@uni.coventry.ac.uk::eec3b5b3-da45-4561-88b8-07005c7db5d6" providerId="AD" clId="Web-{5BEA9C5B-663E-1BAA-70B5-24B985E2ECEC}" dt="2020-07-30T13:04:26.558" v="174" actId="1076"/>
        <pc:sldMkLst>
          <pc:docMk/>
          <pc:sldMk cId="2086284507" sldId="261"/>
        </pc:sldMkLst>
        <pc:spChg chg="mod">
          <ac:chgData name="Robert Ashfield" userId="S::ashfielr@uni.coventry.ac.uk::eec3b5b3-da45-4561-88b8-07005c7db5d6" providerId="AD" clId="Web-{5BEA9C5B-663E-1BAA-70B5-24B985E2ECEC}" dt="2020-07-30T13:04:26.558" v="174" actId="1076"/>
          <ac:spMkLst>
            <pc:docMk/>
            <pc:sldMk cId="2086284507" sldId="261"/>
            <ac:spMk id="8" creationId="{6C1E6EB5-7D66-4E0A-A352-C4380C171A99}"/>
          </ac:spMkLst>
        </pc:spChg>
        <pc:spChg chg="add mod">
          <ac:chgData name="Robert Ashfield" userId="S::ashfielr@uni.coventry.ac.uk::eec3b5b3-da45-4561-88b8-07005c7db5d6" providerId="AD" clId="Web-{5BEA9C5B-663E-1BAA-70B5-24B985E2ECEC}" dt="2020-07-30T13:00:49.256" v="81" actId="1076"/>
          <ac:spMkLst>
            <pc:docMk/>
            <pc:sldMk cId="2086284507" sldId="261"/>
            <ac:spMk id="10" creationId="{B7B52EE4-1C3B-45A6-9495-19BFE91DF095}"/>
          </ac:spMkLst>
        </pc:spChg>
        <pc:spChg chg="add del mod">
          <ac:chgData name="Robert Ashfield" userId="S::ashfielr@uni.coventry.ac.uk::eec3b5b3-da45-4561-88b8-07005c7db5d6" providerId="AD" clId="Web-{5BEA9C5B-663E-1BAA-70B5-24B985E2ECEC}" dt="2020-07-30T13:01:28.757" v="99"/>
          <ac:spMkLst>
            <pc:docMk/>
            <pc:sldMk cId="2086284507" sldId="261"/>
            <ac:spMk id="12" creationId="{B48DAA1D-74C4-49A0-BA6F-A542A61E1B3F}"/>
          </ac:spMkLst>
        </pc:spChg>
        <pc:spChg chg="add mod">
          <ac:chgData name="Robert Ashfield" userId="S::ashfielr@uni.coventry.ac.uk::eec3b5b3-da45-4561-88b8-07005c7db5d6" providerId="AD" clId="Web-{5BEA9C5B-663E-1BAA-70B5-24B985E2ECEC}" dt="2020-07-30T13:03:38.166" v="166" actId="20577"/>
          <ac:spMkLst>
            <pc:docMk/>
            <pc:sldMk cId="2086284507" sldId="261"/>
            <ac:spMk id="13" creationId="{54271284-896B-4EEF-A5F4-D088B904EE7C}"/>
          </ac:spMkLst>
        </pc:spChg>
        <pc:picChg chg="add del mod">
          <ac:chgData name="Robert Ashfield" userId="S::ashfielr@uni.coventry.ac.uk::eec3b5b3-da45-4561-88b8-07005c7db5d6" providerId="AD" clId="Web-{5BEA9C5B-663E-1BAA-70B5-24B985E2ECEC}" dt="2020-07-30T12:58:00.424" v="4"/>
          <ac:picMkLst>
            <pc:docMk/>
            <pc:sldMk cId="2086284507" sldId="261"/>
            <ac:picMk id="2" creationId="{E79D8097-872C-4C4E-948E-FCD89ADCF05A}"/>
          </ac:picMkLst>
        </pc:picChg>
        <pc:picChg chg="mod">
          <ac:chgData name="Robert Ashfield" userId="S::ashfielr@uni.coventry.ac.uk::eec3b5b3-da45-4561-88b8-07005c7db5d6" providerId="AD" clId="Web-{5BEA9C5B-663E-1BAA-70B5-24B985E2ECEC}" dt="2020-07-30T13:00:35.506" v="80" actId="1076"/>
          <ac:picMkLst>
            <pc:docMk/>
            <pc:sldMk cId="2086284507" sldId="261"/>
            <ac:picMk id="6" creationId="{230B1FF9-F7F2-4264-9C32-03A6035D7AF4}"/>
          </ac:picMkLst>
        </pc:picChg>
        <pc:picChg chg="add del mod">
          <ac:chgData name="Robert Ashfield" userId="S::ashfielr@uni.coventry.ac.uk::eec3b5b3-da45-4561-88b8-07005c7db5d6" providerId="AD" clId="Web-{5BEA9C5B-663E-1BAA-70B5-24B985E2ECEC}" dt="2020-07-30T12:58:42.238" v="10"/>
          <ac:picMkLst>
            <pc:docMk/>
            <pc:sldMk cId="2086284507" sldId="261"/>
            <ac:picMk id="7" creationId="{547CA783-3970-48A9-9C54-36240748EFAF}"/>
          </ac:picMkLst>
        </pc:picChg>
        <pc:picChg chg="add mod">
          <ac:chgData name="Robert Ashfield" userId="S::ashfielr@uni.coventry.ac.uk::eec3b5b3-da45-4561-88b8-07005c7db5d6" providerId="AD" clId="Web-{5BEA9C5B-663E-1BAA-70B5-24B985E2ECEC}" dt="2020-07-30T12:59:01.066" v="16" actId="1076"/>
          <ac:picMkLst>
            <pc:docMk/>
            <pc:sldMk cId="2086284507" sldId="261"/>
            <ac:picMk id="9" creationId="{F3E4C600-92B2-4E27-ADC0-970EA0C9E0D8}"/>
          </ac:picMkLst>
        </pc:picChg>
        <pc:cxnChg chg="add mod">
          <ac:chgData name="Robert Ashfield" userId="S::ashfielr@uni.coventry.ac.uk::eec3b5b3-da45-4561-88b8-07005c7db5d6" providerId="AD" clId="Web-{5BEA9C5B-663E-1BAA-70B5-24B985E2ECEC}" dt="2020-07-30T13:00:32.834" v="79" actId="1076"/>
          <ac:cxnSpMkLst>
            <pc:docMk/>
            <pc:sldMk cId="2086284507" sldId="261"/>
            <ac:cxnSpMk id="11" creationId="{E35BF413-0A6C-4C4D-89C0-370A11FBCF41}"/>
          </ac:cxnSpMkLst>
        </pc:cxnChg>
        <pc:cxnChg chg="add mod">
          <ac:chgData name="Robert Ashfield" userId="S::ashfielr@uni.coventry.ac.uk::eec3b5b3-da45-4561-88b8-07005c7db5d6" providerId="AD" clId="Web-{5BEA9C5B-663E-1BAA-70B5-24B985E2ECEC}" dt="2020-07-30T13:04:15.167" v="173" actId="14100"/>
          <ac:cxnSpMkLst>
            <pc:docMk/>
            <pc:sldMk cId="2086284507" sldId="261"/>
            <ac:cxnSpMk id="14" creationId="{D72AD398-F8CC-4EAC-B07B-87658B73EC6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000"/>
            </a:lvl1pPr>
          </a:lstStyle>
          <a:p>
            <a:r>
              <a:rPr lang="en-US"/>
              <a:t>Click to edit Master title style</a:t>
            </a:r>
          </a:p>
        </p:txBody>
      </p:sp>
      <p:sp>
        <p:nvSpPr>
          <p:cNvPr id="3" name="Subtitle 2"/>
          <p:cNvSpPr>
            <a:spLocks noGrp="1"/>
          </p:cNvSpPr>
          <p:nvPr>
            <p:ph type="subTitle" idx="1"/>
          </p:nvPr>
        </p:nvSpPr>
        <p:spPr>
          <a:xfrm>
            <a:off x="1600200" y="5042853"/>
            <a:ext cx="9601200" cy="2318067"/>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353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003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23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9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000"/>
            </a:lvl1pPr>
          </a:lstStyle>
          <a:p>
            <a:r>
              <a:rPr lang="en-US"/>
              <a:t>Click to edit Master title style</a:t>
            </a:r>
          </a:p>
        </p:txBody>
      </p:sp>
      <p:sp>
        <p:nvSpPr>
          <p:cNvPr id="3" name="Text Placeholder 2"/>
          <p:cNvSpPr>
            <a:spLocks noGrp="1"/>
          </p:cNvSpPr>
          <p:nvPr>
            <p:ph type="body" idx="1"/>
          </p:nvPr>
        </p:nvSpPr>
        <p:spPr>
          <a:xfrm>
            <a:off x="873443" y="6425250"/>
            <a:ext cx="11041380" cy="2100262"/>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279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1891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48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58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00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267"/>
            </a:lvl1pPr>
          </a:lstStyle>
          <a:p>
            <a:r>
              <a:rPr lang="en-US"/>
              <a:t>Click to edit Master title style</a:t>
            </a:r>
          </a:p>
        </p:txBody>
      </p:sp>
      <p:sp>
        <p:nvSpPr>
          <p:cNvPr id="3" name="Content Placeholder 2"/>
          <p:cNvSpPr>
            <a:spLocks noGrp="1"/>
          </p:cNvSpPr>
          <p:nvPr>
            <p:ph idx="1"/>
          </p:nvPr>
        </p:nvSpPr>
        <p:spPr>
          <a:xfrm>
            <a:off x="5442347" y="1382397"/>
            <a:ext cx="6480810" cy="682307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7593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267"/>
            </a:lvl1pPr>
          </a:lstStyle>
          <a:p>
            <a:r>
              <a:rPr lang="en-US"/>
              <a:t>Click to edit Master title style</a:t>
            </a:r>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4911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00">
                <a:solidFill>
                  <a:schemeClr val="tx1">
                    <a:tint val="75000"/>
                  </a:schemeClr>
                </a:solidFill>
              </a:defRPr>
            </a:lvl1pPr>
          </a:lstStyle>
          <a:p>
            <a:fld id="{C764DE79-268F-4C1A-8933-263129D2AF90}" type="datetimeFigureOut">
              <a:rPr lang="en-US" dirty="0"/>
              <a:t>8/7/2020</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27739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EC402196-C774-469B-869B-95747ECDE58E}"/>
              </a:ext>
            </a:extLst>
          </p:cNvPr>
          <p:cNvSpPr/>
          <p:nvPr/>
        </p:nvSpPr>
        <p:spPr>
          <a:xfrm>
            <a:off x="7248861" y="126400"/>
            <a:ext cx="5446954" cy="592387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xmlns="" id="{3ADD748E-A9DC-492E-9202-4C2922475709}"/>
              </a:ext>
            </a:extLst>
          </p:cNvPr>
          <p:cNvSpPr/>
          <p:nvPr/>
        </p:nvSpPr>
        <p:spPr>
          <a:xfrm>
            <a:off x="157779" y="126401"/>
            <a:ext cx="6978125" cy="9538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xmlns="" id="{4D1F2ED8-A140-4510-B58F-C51612260A93}"/>
              </a:ext>
            </a:extLst>
          </p:cNvPr>
          <p:cNvSpPr/>
          <p:nvPr/>
        </p:nvSpPr>
        <p:spPr>
          <a:xfrm>
            <a:off x="7248860" y="6138132"/>
            <a:ext cx="5446954" cy="3338456"/>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xmlns="" id="{38809D69-60ED-45B5-911C-915F846BD73A}"/>
              </a:ext>
            </a:extLst>
          </p:cNvPr>
          <p:cNvSpPr/>
          <p:nvPr/>
        </p:nvSpPr>
        <p:spPr>
          <a:xfrm>
            <a:off x="130859" y="1200683"/>
            <a:ext cx="6978126" cy="81207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xmlns="" id="{38911BDE-DCC2-4CC7-A881-425E990C67F5}"/>
              </a:ext>
            </a:extLst>
          </p:cNvPr>
          <p:cNvSpPr txBox="1"/>
          <p:nvPr/>
        </p:nvSpPr>
        <p:spPr>
          <a:xfrm>
            <a:off x="604222" y="4298332"/>
            <a:ext cx="5993801" cy="34163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smtClean="0">
                <a:solidFill>
                  <a:schemeClr val="bg1"/>
                </a:solidFill>
              </a:rPr>
              <a:t>Should </a:t>
            </a:r>
            <a:r>
              <a:rPr lang="en-GB" b="1" dirty="0">
                <a:solidFill>
                  <a:schemeClr val="bg1"/>
                </a:solidFill>
              </a:rPr>
              <a:t>have:</a:t>
            </a:r>
            <a:endParaRPr lang="en-GB" b="1" dirty="0">
              <a:solidFill>
                <a:schemeClr val="bg1"/>
              </a:solidFill>
              <a:cs typeface="Calibri"/>
            </a:endParaRPr>
          </a:p>
          <a:p>
            <a:pPr marL="285750" indent="-285750">
              <a:buFont typeface="Arial"/>
              <a:buChar char="•"/>
            </a:pPr>
            <a:r>
              <a:rPr lang="en-GB" b="1" dirty="0">
                <a:solidFill>
                  <a:schemeClr val="bg1"/>
                </a:solidFill>
                <a:cs typeface="Calibri"/>
              </a:rPr>
              <a:t>Able to handling errors from user inputs</a:t>
            </a:r>
            <a:endParaRPr lang="en-GB" b="1" dirty="0">
              <a:solidFill>
                <a:schemeClr val="bg1"/>
              </a:solidFill>
            </a:endParaRPr>
          </a:p>
          <a:p>
            <a:pPr marL="285750" indent="-285750">
              <a:buFont typeface="Arial"/>
              <a:buChar char="•"/>
            </a:pPr>
            <a:r>
              <a:rPr lang="en-GB" b="1" dirty="0">
                <a:solidFill>
                  <a:schemeClr val="bg1"/>
                </a:solidFill>
              </a:rPr>
              <a:t>Game ends when all player’s </a:t>
            </a:r>
            <a:r>
              <a:rPr lang="en-GB" b="1" dirty="0" smtClean="0">
                <a:solidFill>
                  <a:schemeClr val="bg1"/>
                </a:solidFill>
              </a:rPr>
              <a:t>air</a:t>
            </a:r>
            <a:r>
              <a:rPr lang="en-GB" b="1" dirty="0" smtClean="0">
                <a:solidFill>
                  <a:schemeClr val="bg1"/>
                </a:solidFill>
              </a:rPr>
              <a:t> </a:t>
            </a:r>
            <a:r>
              <a:rPr lang="en-GB" b="1" dirty="0">
                <a:solidFill>
                  <a:schemeClr val="bg1"/>
                </a:solidFill>
              </a:rPr>
              <a:t>have been destroyed</a:t>
            </a:r>
            <a:endParaRPr lang="en-GB" b="1" dirty="0">
              <a:solidFill>
                <a:schemeClr val="bg1"/>
              </a:solidFill>
              <a:cs typeface="Calibri"/>
            </a:endParaRPr>
          </a:p>
          <a:p>
            <a:pPr marL="285750" indent="-285750">
              <a:buFont typeface="Arial"/>
              <a:buChar char="•"/>
            </a:pPr>
            <a:r>
              <a:rPr lang="en-GB" b="1" dirty="0">
                <a:solidFill>
                  <a:schemeClr val="bg1"/>
                </a:solidFill>
                <a:cs typeface="Calibri"/>
              </a:rPr>
              <a:t>Game </a:t>
            </a:r>
            <a:r>
              <a:rPr lang="en-GB" b="1" dirty="0" smtClean="0">
                <a:solidFill>
                  <a:schemeClr val="bg1"/>
                </a:solidFill>
                <a:cs typeface="Calibri"/>
              </a:rPr>
              <a:t>instructions</a:t>
            </a:r>
            <a:endParaRPr lang="en-GB" b="1" dirty="0">
              <a:solidFill>
                <a:schemeClr val="bg1"/>
              </a:solidFill>
            </a:endParaRPr>
          </a:p>
          <a:p>
            <a:r>
              <a:rPr lang="en-GB" b="1" dirty="0">
                <a:solidFill>
                  <a:schemeClr val="bg1"/>
                </a:solidFill>
              </a:rPr>
              <a:t>Nice to have</a:t>
            </a:r>
            <a:r>
              <a:rPr lang="en-GB" b="1" dirty="0" smtClean="0">
                <a:solidFill>
                  <a:schemeClr val="bg1"/>
                </a:solidFill>
              </a:rPr>
              <a:t>:</a:t>
            </a:r>
            <a:endParaRPr lang="en-GB" b="1" dirty="0">
              <a:solidFill>
                <a:schemeClr val="bg1"/>
              </a:solidFill>
              <a:cs typeface="Calibri"/>
            </a:endParaRPr>
          </a:p>
          <a:p>
            <a:pPr marL="285750" indent="-285750">
              <a:buFont typeface="Arial"/>
              <a:buChar char="•"/>
            </a:pPr>
            <a:r>
              <a:rPr lang="en-GB" b="1" dirty="0" smtClean="0">
                <a:solidFill>
                  <a:schemeClr val="bg1"/>
                </a:solidFill>
                <a:cs typeface="Calibri"/>
              </a:rPr>
              <a:t>A main menu</a:t>
            </a:r>
          </a:p>
          <a:p>
            <a:pPr marL="285750" indent="-285750">
              <a:buFont typeface="Arial"/>
              <a:buChar char="•"/>
            </a:pPr>
            <a:r>
              <a:rPr lang="en-GB" b="1" dirty="0" smtClean="0">
                <a:solidFill>
                  <a:schemeClr val="bg1"/>
                </a:solidFill>
                <a:cs typeface="Calibri"/>
              </a:rPr>
              <a:t>Player </a:t>
            </a:r>
            <a:r>
              <a:rPr lang="en-GB" b="1" dirty="0">
                <a:solidFill>
                  <a:schemeClr val="bg1"/>
                </a:solidFill>
                <a:cs typeface="Calibri"/>
              </a:rPr>
              <a:t>statistics</a:t>
            </a:r>
          </a:p>
          <a:p>
            <a:pPr marL="742950" lvl="1" indent="-285750">
              <a:buFont typeface="Arial"/>
              <a:buChar char="•"/>
            </a:pPr>
            <a:r>
              <a:rPr lang="en-GB" b="1" dirty="0">
                <a:solidFill>
                  <a:schemeClr val="bg1"/>
                </a:solidFill>
                <a:cs typeface="Calibri"/>
              </a:rPr>
              <a:t>Hit/miss ratio</a:t>
            </a:r>
          </a:p>
          <a:p>
            <a:pPr marL="742950" lvl="1" indent="-285750">
              <a:buFont typeface="Arial"/>
              <a:buChar char="•"/>
            </a:pPr>
            <a:r>
              <a:rPr lang="en-GB" b="1" dirty="0">
                <a:solidFill>
                  <a:schemeClr val="bg1"/>
                </a:solidFill>
              </a:rPr>
              <a:t>Win/loss ratio</a:t>
            </a:r>
            <a:endParaRPr lang="en-GB" b="1" dirty="0">
              <a:solidFill>
                <a:schemeClr val="bg1"/>
              </a:solidFill>
              <a:cs typeface="Calibri"/>
            </a:endParaRPr>
          </a:p>
          <a:p>
            <a:pPr marL="742950" lvl="1" indent="-285750">
              <a:buFont typeface="Arial"/>
              <a:buChar char="•"/>
            </a:pPr>
            <a:r>
              <a:rPr lang="en-GB" b="1" dirty="0">
                <a:solidFill>
                  <a:schemeClr val="bg1"/>
                </a:solidFill>
                <a:cs typeface="Calibri"/>
              </a:rPr>
              <a:t>Games played</a:t>
            </a:r>
          </a:p>
          <a:p>
            <a:pPr marL="285750" indent="-285750">
              <a:buFont typeface="Arial"/>
              <a:buChar char="•"/>
            </a:pPr>
            <a:r>
              <a:rPr lang="en-GB" b="1" dirty="0">
                <a:solidFill>
                  <a:schemeClr val="bg1"/>
                </a:solidFill>
              </a:rPr>
              <a:t>Enemy AI to take computer turns</a:t>
            </a:r>
            <a:endParaRPr lang="en-GB" b="1" dirty="0">
              <a:solidFill>
                <a:schemeClr val="bg1"/>
              </a:solidFill>
              <a:cs typeface="Calibri"/>
            </a:endParaRPr>
          </a:p>
          <a:p>
            <a:pPr marL="285750" indent="-285750">
              <a:buFont typeface="Arial"/>
              <a:buChar char="•"/>
            </a:pPr>
            <a:r>
              <a:rPr lang="en-GB" b="1" dirty="0">
                <a:solidFill>
                  <a:schemeClr val="bg1"/>
                </a:solidFill>
              </a:rPr>
              <a:t>Games saved – to be continued later</a:t>
            </a:r>
            <a:endParaRPr lang="en-GB" b="1" dirty="0">
              <a:solidFill>
                <a:schemeClr val="bg1"/>
              </a:solidFill>
              <a:cs typeface="Calibri"/>
            </a:endParaRPr>
          </a:p>
        </p:txBody>
      </p:sp>
      <p:sp>
        <p:nvSpPr>
          <p:cNvPr id="6" name="TextBox 5">
            <a:extLst>
              <a:ext uri="{FF2B5EF4-FFF2-40B4-BE49-F238E27FC236}">
                <a16:creationId xmlns:a16="http://schemas.microsoft.com/office/drawing/2014/main" xmlns="" id="{EB5524E0-68D9-4F9C-AE51-6FE4108327A2}"/>
              </a:ext>
            </a:extLst>
          </p:cNvPr>
          <p:cNvSpPr txBox="1"/>
          <p:nvPr/>
        </p:nvSpPr>
        <p:spPr>
          <a:xfrm>
            <a:off x="360380" y="91439"/>
            <a:ext cx="6237643" cy="10387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150" b="1" dirty="0" smtClean="0">
                <a:latin typeface="Calibri Light"/>
                <a:cs typeface="Calibri Light"/>
              </a:rPr>
              <a:t>       Air Craft</a:t>
            </a:r>
            <a:endParaRPr lang="en-US" b="1" dirty="0"/>
          </a:p>
        </p:txBody>
      </p:sp>
      <p:sp>
        <p:nvSpPr>
          <p:cNvPr id="9" name="TextBox 8">
            <a:extLst>
              <a:ext uri="{FF2B5EF4-FFF2-40B4-BE49-F238E27FC236}">
                <a16:creationId xmlns:a16="http://schemas.microsoft.com/office/drawing/2014/main" xmlns="" id="{5DA5766A-7729-4A7D-B8FE-E458C272D83A}"/>
              </a:ext>
            </a:extLst>
          </p:cNvPr>
          <p:cNvSpPr txBox="1"/>
          <p:nvPr/>
        </p:nvSpPr>
        <p:spPr>
          <a:xfrm>
            <a:off x="7388711" y="204396"/>
            <a:ext cx="421161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chemeClr val="bg1"/>
                </a:solidFill>
              </a:rPr>
              <a:t>Idea of what it could look like?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8505" y="692361"/>
            <a:ext cx="5217435" cy="50942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985" y="6384537"/>
            <a:ext cx="4572000" cy="2750923"/>
          </a:xfrm>
          <a:prstGeom prst="rect">
            <a:avLst/>
          </a:prstGeom>
        </p:spPr>
      </p:pic>
      <p:sp>
        <p:nvSpPr>
          <p:cNvPr id="8" name="TextBox 7"/>
          <p:cNvSpPr txBox="1"/>
          <p:nvPr/>
        </p:nvSpPr>
        <p:spPr>
          <a:xfrm>
            <a:off x="360380" y="1423081"/>
            <a:ext cx="6565296"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Easy </a:t>
            </a:r>
            <a:r>
              <a:rPr lang="en-US" dirty="0">
                <a:solidFill>
                  <a:schemeClr val="bg1"/>
                </a:solidFill>
                <a:latin typeface="Times New Roman" panose="02020603050405020304" pitchFamily="18" charset="0"/>
                <a:cs typeface="Times New Roman" panose="02020603050405020304" pitchFamily="18" charset="0"/>
              </a:rPr>
              <a:t>Display Game</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Move Left a</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Move Right d</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Move Down s</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Move Up w</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Shooting  Space </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Scoring on the Right side </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Display Shooting Scoring</a:t>
            </a:r>
          </a:p>
          <a:p>
            <a:r>
              <a:rPr lang="en-US" dirty="0">
                <a:solidFill>
                  <a:schemeClr val="bg1"/>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854295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C1E6EB5-7D66-4E0A-A352-C4380C171A99}"/>
              </a:ext>
            </a:extLst>
          </p:cNvPr>
          <p:cNvSpPr/>
          <p:nvPr/>
        </p:nvSpPr>
        <p:spPr>
          <a:xfrm>
            <a:off x="0" y="1"/>
            <a:ext cx="12801600" cy="6144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n-US">
              <a:latin typeface="Calibri"/>
              <a:ea typeface="Segoe UI"/>
              <a:cs typeface="Segoe UI"/>
            </a:endParaRPr>
          </a:p>
        </p:txBody>
      </p:sp>
      <p:sp>
        <p:nvSpPr>
          <p:cNvPr id="3" name="TextBox 2">
            <a:extLst>
              <a:ext uri="{FF2B5EF4-FFF2-40B4-BE49-F238E27FC236}">
                <a16:creationId xmlns:a16="http://schemas.microsoft.com/office/drawing/2014/main" xmlns="" id="{B0B88B99-2B20-483A-8183-C2F0F50EB141}"/>
              </a:ext>
            </a:extLst>
          </p:cNvPr>
          <p:cNvSpPr txBox="1"/>
          <p:nvPr/>
        </p:nvSpPr>
        <p:spPr>
          <a:xfrm>
            <a:off x="360381" y="91439"/>
            <a:ext cx="68974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smtClean="0">
                <a:latin typeface="Arial Black" panose="020B0A04020102020204" pitchFamily="34" charset="0"/>
              </a:rPr>
              <a:t>Explain With a </a:t>
            </a:r>
            <a:r>
              <a:rPr lang="en-US" sz="3600" dirty="0" err="1" smtClean="0">
                <a:latin typeface="Arial Black" panose="020B0A04020102020204" pitchFamily="34" charset="0"/>
              </a:rPr>
              <a:t>digram</a:t>
            </a:r>
            <a:endParaRPr lang="en-US" sz="3600" dirty="0">
              <a:latin typeface="Arial Black" panose="020B0A04020102020204" pitchFamily="34" charset="0"/>
            </a:endParaRPr>
          </a:p>
        </p:txBody>
      </p:sp>
      <p:sp>
        <p:nvSpPr>
          <p:cNvPr id="4" name="TextBox 3">
            <a:extLst>
              <a:ext uri="{FF2B5EF4-FFF2-40B4-BE49-F238E27FC236}">
                <a16:creationId xmlns:a16="http://schemas.microsoft.com/office/drawing/2014/main" xmlns="" id="{00FB6D40-687F-4999-B652-7A7E71A318FD}"/>
              </a:ext>
            </a:extLst>
          </p:cNvPr>
          <p:cNvSpPr txBox="1"/>
          <p:nvPr/>
        </p:nvSpPr>
        <p:spPr>
          <a:xfrm>
            <a:off x="10593706" y="160338"/>
            <a:ext cx="2207894"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GB" sz="1600" b="1" dirty="0" smtClean="0">
                <a:latin typeface="Calibri"/>
                <a:ea typeface="Segoe UI"/>
                <a:cs typeface="Segoe UI"/>
              </a:rPr>
              <a:t>Planning with nice-to-have features in-mind:</a:t>
            </a:r>
            <a:r>
              <a:rPr lang="en-US" sz="1600" dirty="0">
                <a:latin typeface="Calibri"/>
                <a:ea typeface="Segoe UI"/>
                <a:cs typeface="Segoe UI"/>
              </a:rPr>
              <a:t>​</a:t>
            </a:r>
          </a:p>
          <a:p>
            <a:pPr rtl="0"/>
            <a:r>
              <a:rPr lang="en-GB" sz="1400" dirty="0">
                <a:latin typeface="Calibri"/>
                <a:ea typeface="Segoe UI"/>
                <a:cs typeface="Segoe UI"/>
              </a:rPr>
              <a:t>The Player vs Computer mode is not a </a:t>
            </a:r>
            <a:r>
              <a:rPr lang="en-GB" sz="1400" dirty="0" smtClean="0">
                <a:latin typeface="Calibri"/>
                <a:ea typeface="Segoe UI"/>
                <a:cs typeface="Segoe UI"/>
              </a:rPr>
              <a:t>must-have or should-have</a:t>
            </a:r>
            <a:r>
              <a:rPr lang="en-GB" sz="1400" dirty="0">
                <a:latin typeface="Calibri"/>
                <a:ea typeface="Segoe UI"/>
                <a:cs typeface="Segoe UI"/>
              </a:rPr>
              <a:t> feature, but I have considered how this could be implemented as I wanted a structure that would allow this functionality to be added with minor changes to the rest of the code.</a:t>
            </a:r>
            <a:r>
              <a:rPr lang="en-US" sz="1400" dirty="0">
                <a:latin typeface="Calibri"/>
                <a:ea typeface="Segoe UI"/>
                <a:cs typeface="Segoe UI"/>
              </a:rPr>
              <a:t>​</a:t>
            </a:r>
            <a:endParaRPr lang="en-US" sz="1400" dirty="0"/>
          </a:p>
        </p:txBody>
      </p:sp>
      <p:sp>
        <p:nvSpPr>
          <p:cNvPr id="17" name="AutoShape 2" descr="data:image/jpg;base64,%20/9j/4AAQSkZJRgABAQEAYABgAAD/2wBDAAUDBAQEAwUEBAQFBQUGBwwIBwcHBw8LCwkMEQ8SEhEPERETFhwXExQaFRERGCEYGh0dHx8fExciJCIeJBweHx7/2wBDAQUFBQcGBw4ICA4eFBEUHh4eHh4eHh4eHh4eHh4eHh4eHh4eHh4eHh4eHh4eHh4eHh4eHh4eHh4eHh4eHh4eHh7/wAARCAHXA/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iigAooooAKKKKACiiigAooooAKKKKACiiigAooooAKKKKACiiigAooooAKKKKACiiigAooooAKKKKACiiigAooooAKKKKACiiigAooooAKKKKACiiigAooooAKKKKACiiigAooooAKKKKACiiigAooooAKKKKACiiigAooooAKKKKACiig9KAPH9L+K3irU9Nt9RtfB2kC3uYxLGJNacNtPIyBbkA/jVn/hZHjL/oT9E/8AB5J/8jVxvgFW/wCEI0Xg/wDHlF2/2RW5tb+6fyr6OGW0HFNo+Pq5ziozcU1v2Nb/AIWR4y/6E/RP/B5J/wDI1H/CyPGX/Qn6J/4PJP8A5GrJ2t/dP5UbW/un8qr+y8P2f3kf23iu6+41v+FkeMv+hP0T/wAHkn/yNR/wsjxl/wBCfon/AIPJP/kasna390/lRtb+6fyo/svD9n94f23iu6+41v8AhZHjL/oT9E/8Hkn/AMjUf8LI8Zf9Cfon/g8k/wDkasna390/lRtb+6fyo/svD9n94f23iu6+41v+FkeMv+hP0T/weSf/ACNR/wALI8Zf9Cfon/g8k/8Akasna390/lRtb+6fyo/svD9n94f23iu6+407j4n+K7eIy3HhXw/DGOrya+6qPxNvTh8SvGDIHXwjoRUjIYa7Jgj1z9nrzXxzYajL4r0nUG0yfUtKtrG6UQx2/nhLttojkaLI3DbvHXgnqM5rm3s/H0Og6ZbWenXGlJZaDdTS2GnopimumfENv85c/KuWIDd8ZxxWEsDQi2uVnTDM8TKKfOtfL1/r5nta/FDxUyxMvhfw8yzf6ojX3Ik4z8v+j88elSf8LI8Zf9Cfon/g8k/+Rq8J+H3h/wAYHxR4cHiOxvI7fRYLwnMcaWqP8sUIiCdMx5Y8dSa9g2t/dP5VVLL6E1dxaIr5tiaUrKSfyNb/AIWR4y/6E/RP/B5J/wDI1H/CyPGX/Qn6J/4PJP8A5GrJ2t/dP5UbW/un8q1/svD9n95j/beK7r7jW/4WR4y/6E/RP/B5J/8AI1H/AAsjxl/0J+if+DyT/wCRqydrf3T+VG1v7p/Kj+y8P2f3h/beK7r7jW/4WR4y/wChP0T/AMHkn/yNR/wsjxl/0J+if+DyT/5GrJ2t/dP5UbW/un8qP7Lw/Z/eH9t4ruvuNb/hZHjL/oT9E/8AB5J/8jUf8LI8Zf8AQn6J/wCDyT/5GrJ2t/dP5UbW/un8qP7Lw/Z/eH9t4ruvuNY/EnxkAT/wh+icD/oOSf8AyNXoXg7WP+Eh8J6Rr32f7N/aNlDdeTv3eX5iBtucDOM4zgV5LIreW3ynoe1ei/B7/kk/hL/sC2n/AKJWvNzHC06HLydbns5RjquK5/aPa36nVUUUV5h7QUUUUAFFFFABRRRQAUUUUAFFFFABRRRQAUUUUAFFFFABRRRQAUUUUAFFeRfGuD7d468P2M9xepbf2ZeSmOC7lhBcS24DHy2GSAx6+prl/wDhHNN/566t/wCDe6/+OV34fL514c8WjysVm1LDVHTlFtn0LRXz1/wjmm/89dW/8G91/wDHKP8AhHNN/wCeurf+De6/+OVt/ZFX+Zfic/8Ab9D+V/h/mfQtFfPX/COab/z11b/wb3X/AMco/wCEc03/AJ66t/4N7r/45R/ZFX+ZfiH9v0P5X+H+Z9C0V8w+NLW18PeGb7XIbbUr1LGCS4nibXruI+WiljtO5stx0OPrUVvJ4ei/s+31m8utP1C/RZIbZddvJflcgJltygZJwMgZPAJqXlc07OS/H/ItZ3SceZQf4f5n1HRXyhfa/wCArW4tbZdW1i5uLm7S0WK31C9do3aQx/ON/wAnzKw5wTjgGofDfiHwXq2maXcXV/qWnXmoxRyR2cmsXjsokkeNBuD4+ZkIHvx3GZ/s6V7c6K/tiNub2cvu/wCCfWtFfKWi614F1S0sbiLVtWtzfSOlvHcaleRuxWUxZIL/ACguMAnGScdeKrXWv+E/7e0zSrCbV7z7Y90stx/at8kUAt/9bliTuIPGBxxyRxk/s6Vr86D+2I3t7OX4f5n1tRXy0dR8CiwN8de1AQi4a2P/ABM73eJVXcyFN+4EL8x44HPSrlgvhK+1WXS7PWL6e9iBLxLq93nAxnB8zBxuXOCcZGcZqllk39tEvO6a3py+4+maK+ev+Ec03/nrq3/g3uv/AI5R/wAI5pv/AD11b/wb3X/xyq/sir/MvxI/t+h/K/w/zPoWivnr/hHNN/566t/4N7r/AOOUf8I5pv8Az11b/wAG91/8co/sir/MvxD+36H8r/D/ADPoWivnr/hHNN/566t/4N7r/wCOVl+LdIt9P8M6hfWV3q8NzbwNJFINWuSVYdDzJilLKqsU3zIqGe0ZSUVF6+n+Z9M0UUV5Z7YUUUUAFFFFABRRRQAUUUUAFFFFABRRRQAUUUUAFFeX/EPxR4ss/Hb6HoWoadY2sOmQXTG4sDO7vJLMp5Ei4AEQ7dzWP/wk3xG/6GXRf/BK3/x+uulgq1WKlFaHBWzLDUZunOWq8me0UV4v/wAJN8Rv+hl0X/wSt/8AH6P+Em+I3/Qy6L/4JW/+P1f9m4j+X8UZf2zg/wCb8Ge0UV4v/wAJN8Rv+hl0X/wSt/8AH6P+Em+I3/Qy6L/4JW/+P0f2biP5fxQf2zg/5vwZ7RRXi/8Awk3xG/6GXRf/AASt/wDH6P8AhJviN/0Mui/+CVv/AI/R/ZuI/l/FB/bOD/m/BntFFeL/APCTfEb/AKGXRf8AwSt/8fo/4Sb4jf8AQy6L/wCCVv8A4/R/ZuI/l/FB/bOD/m/BntFFeL/8JN8Rv+hl0X/wSt/8fo/4Sb4jf9DLov8A4JW/+P0f2biP5fxQf2zg/wCb8Ge0UV4v/wAJN8Rv+hl0X/wSt/8AH6P+Em+I3/Qy6L/4JW/+P0f2biP5fxQf2zg/5vwZ7RRXi/8Awk3xG/6GXRf/AASt/wDH6P8AhJviN/0Mui/+CVv/AI/R/ZuI/l/FB/bOD/m/BntFFeL/APCTfEb/AKGXRf8AwSt/8frN1r4h+L9FMS6n4y0K3aUMyL/YUjEquNzYWYkKMjLHgZGTQ8uxCV2vxQ1m+Ek7KX4P/I96orwq28d+NLm5vbe38YaDJLYhGulXRH/dB13Lk+djleeKm0/xh4+1DT4L+z8UaLLbToJIpP7CddynocGYEfjQsuxD6figeb4Vby/B/wCR7fRXi/8Awk3xG/6GXRf/AASt/wDH6P8AhJviN/0Mui/+CVv/AI/R/ZuI/l/FC/tnB/zfgz2iivF/+Em+I3/Qy6L/AOCVv/j9H/CTfEb/AKGXRf8AwSt/8fo/s3Efy/ig/tnB/wA34M9oorxf/hJviN/0Mui/+CVv/j9H/CTfEb/oZdF/8Erf/H6P7NxH8v4oP7Zwf834M9oorxf/AISb4jf9DLov/glb/wCP0f8ACTfEb/oZdF/8Erf/AB+j+zcR/L+KD+2cH/N+DPaKK8X/AOEm+I3/AEMui/8Aglb/AOP0f8JN8Rv+hl0X/wAErf8Ax+j+zcR/L+KD+2cH/N+DPaKK8X/4Sb4jf9DLov8A4JW/+P0f8JN8Rv8AoZdF/wDBK3/x+j+zcR/L+KD+2cH/ADfgz2iivF/+Em+I3/Qy6L/4JW/+P0f8JN8Rv+hl0X/wSt/8fo/s3Efy/ig/tnB/zfgz2iivF/8AhJviN/0Mui/+CVv/AI/R/wAJN8Rv+hl0X/wSt/8AH6P7NxH8v4oP7Zwf834M9ooryHw74u8bL400DT9V1bSr2y1G6kt5Ui01oXXFvLICG81u8Y7dCa9ermq0Z0Zcs1qd1DEU8RDnpu6CiiisjYKKKKACiiigAoPSig9KAPlHwz4d8KJ4P0O6vtIiklu0gi3DcS0kmACefU1rN4b8BpEJWtNLWMuYw5ucLuHVc7uvtVfw1o39oeDNCkW8nQiK0mKM5aMCPB+Veik+tVrb4f7NONpcX0VwRHPGryq8h+e38lWO5j8w6nGP619VGL5VaK2PhKk05yvNrVl3VdB8AaXBNNqFpp1ssERmkDzEMEGedu7J6GjT/D/gW+ubm1ttNs2ntpDHJH5h3cAHcBuyV+Yc9KyvEHhe/wBU8RS2iQbbaSGTdeS24IVms/IAVt2Sudp2YBzuOeldHYeHPs3iD+2DJB5rT3EsmyLBYSpEoXPoPK/UelUk3L4VYiUrRXvu9iGTwl4QSPzBo1s6+YIztkPDFguOW7E8jr2xniqp0T4fC4trcW+mPJdTGGFUnLb3CFyvDddoz+XqK6DVbCS/skt2kijZbyC4BVTgrFOkoH1ITGfU5rn9F8F/2XdaTPDcWv8AoMdsjqINvmGOGeNmGDwW84H/AIDzmrlDVWiiY1LxblN3ND/hCvCv/QEt/wDvpv8AGj/hCvCv/QEt/wDvpv8AGugoq/Zw7GPtqn8z+85//hCvCv8A0BLf/vpv8aP+EK8K/wDQEt/++m/xroKKPZw7B7ap/M/vOf8A+EK8K/8AQEt/++m/xo/4Qrwr/wBAS3/76b/Gugoo9nDsHtqn8z+85/8A4Qrwr/0BLf8A76b/ABo/4Qrwr/0BLf8A76b/ABroKKPZw7B7ap/M/vOf/wCEK8K/9AS3/wC+m/xo/wCEK8K/9AS3/wC+m/xroKKPZw7B7ap/M/vOf/4Qrwr/ANAS3/76b/Gj/hCvCv8A0BLf/vpv8a6Cij2cOwe2qfzP7zn/APhCvCv/AEBLf/vpv8aP+EK8K/8AQEt/++m/xroKKPZw7B7ap/M/vOf/AOEK8K/9AS3/AO+m/wAaP+EK8K/9AS3/AO+m/wAa6Cij2cOwe2qfzP7znX8FeFdjf8SS36H+Jv8AGvY/gzGkXwj8IxxqFUaNaYA/65LXnkn+rb6GvRvg9/ySfwl/2BbT/wBErXjZvFLksu/6H0eQTlJ1OZ32/U6qiiivGPowooooAKKKKACiiigAooooAKKKKACiiigAooooAKKKKACiiigAooooA8b+ON7PY/ELw7JBpd5qLNpN8pS2MYZR5ttyd7KMfQ1y3/CQaj/0J2vf99Wv/wAersvjHIYfiDocohlmKaNfHy4gC7fvrbgAkDP415bqfjjUH8JS3lrpM1nevBdyI1wyoqLC23cv3t7ZZflOM/N6c/Q4CSjh1d9z5LNYOeLdo9vyOg/4SDUf+hO17/vq1/8Aj1H/AAkGo/8AQna9/wB9Wv8A8erH1bxy+lh3k0qSW2UXZ8+S42gvFNMgjBCYBPlcbivBAG8g1Yn8UXKm2mkhhtRFNcpdxGdWjbZbeauJCBgfMuTjrkc9+32i/m/r7jzfZS/kX3/8E0P+Eg1H/oTte/76tf8A49R/wkGo/wDQna9/31a//Hqz9N8bLeGwjbTikt7dSWkYWU7TJHKquBuRTjaxfkA/KRjvUdn4tuVSxMlqtwL2WJ2YzCPyI552iiVV2/OVCktyD+fBzx/m/r7heyl/Iv6+ZL4kurrXfD2o6JdeEvEUcF/ayW0jxvablV1KkjM2M4NYWr6FBqev6brU/hLxH9osIIbcKRYusiRPvTO+Q7SGycrg81u23i24ki0+Y6btn1Cztp4bc3Q8tfOd9u59mQdq8nkdBjvWt4QvbzUfCmi6hcbJJrm0iluHyByyZJAAwecegwc+xVo1HuVzTpLa39evkcAvhSNdVfVBoXi/7XNfxahcOXssTXEUrSRuw8zsGKYGBtx3GaZp/g62sorKOPw94uYWiWSIWksuRa3L3CZ/ed2cg+wGMHmul1fWL6C+1O9bVbqC30/UIrUW0FtFLHsMcbFpQ2HO4yFRtYYwMA81Zm8WSxxRXUmnsgl+1LDGLgFX8q4igUsdny5Z88fdGc57Z+zp3Nva1rK3U5C38GWMN3p1wvhfxQ5sCwjWUWEgZDcG4CndIcYdjhhhsHr3qyfDUf2e3hXw/wCME8hdSVHjms1f/Tm3SHIlyCpPykfjmun8GazqV/etFqDo3nJdSIi7SIjDdvEVDADcNpjwT/dJ711dVCjBq6M6mJqRlaX6/wBdzybS/Cf9lxo1ho3i+3vI76S9iuo/sAaNpIFgdQu/bgog7ZzzWloOjx6N4pu/ENt4T8SPc3TyyMsgsTh5NvmMH8zfyVBxnHJ4r0eirWHitiJYucr3Rgf8JBqP/Qna9/31a/8Ax6j/AISDUf8AoTte/wC+rX/49W/RWnK+5hzx/l/P/MwP+Eg1H/oTte/76tf/AI9R/wAJBqP/AEJ2vf8AfVr/APHq36KOV9w54/y/n/mYH/CQaj/0J2vf99Wv/wAerH8a65fy+EdUjbwprUKtbMDI7W21fc4lJx9BXb1h+Pf+RK1j/r1eoqxfJLXoa0Jx9rH3eq7/AOZ9EqcqDgjI6HtS0UV8gfoIUUUUAFFFFABRRRQAUUUUAFFFFABRRRQAUUUUAeIfFXVtK0v4uXH9p6nZWPmaFZ7PtE6x7sT3WcbiM9RWN/wlvhX/AKGbRf8AwOj/APiq6T4iRJL8XLvfGr40Kzxlc/8ALe6rl4Nc0C5fbaPBLtufs7Zgdct8+QnyfOcow44yDzmvpcA2sPHXv+Z8ZmsU8XPR9PyRJ/wlvhX/AKGbRf8AwOj/APiqP+Et8K/9DNov/gdH/wDFUy217w7cECM7SZjARLYyRlXGBhgyDaMsoycDJAznitYQ2pmMX2dNwUMf3PGCSOuMZ46denqK7E29mjznGMd0/wCvkZn/AAlvhX/oZtF/8Do//iqP+Et8K/8AQzaL/wCB0f8A8VVSXxP4bhV1leFp1R38uG3d8gGQAA7Mbj5TgDuVIGe+xpj2eoaba38Nqqx3MKTIskO1gGUEAgjIPNJSb2aHKEYq7i/6+RS/4S3wr/0M2i/+B0f/AMVR/wAJb4V/6GbRf/A6P/4qtX7Pb/8APvD/AN8Cj7Pb/wDPvD/3wKq0u5F6fZ/18jK/4S3wr/0M2i/+B0f/AMVR/wAJb4V/6GbRf/A6P/4qtX7Pb/8APvD/AN8Cj7Pb/wDPvD/3wKLS7hen2f8AXyMr/hLfCv8A0M2i/wDgdH/8VR/wlvhX/oZtF/8AA6P/AOKrV+z2/wDz7w/98Cj7Pb/8+8P/AHwKLS7hen2f9fIyv+Et8K/9DNov/gdH/wDFUf8ACW+Ff+hm0X/wOj/+KrV+z2//AD7w/wDfAo+z2/8Az7w/98Ci0u4Xp9n/AF8jK/4S3wr/ANDNov8A4HR//FUf8Jb4V/6GbRf/AAOj/wDiq1fs9v8A8+8P/fAo+z2//PvD/wB8Ci0u4Xp9n/XyMr/hLfCv/QzaL/4HR/8AxVcX4+u9N1jWdNvtF8SeH7K9sivk6outIkkSmQGWN4sESxsqjgnr6YzXpP2e3/594f8AvgUfZ7f/AJ94f++BUzhKas2aU6kKcuZI8T1fT1n1/W9asfF3huG6v5L9o2GsqvyvAkFurY4wAGY+jBetRfDuSyk8Rxa1N4n0m2trTU5l82XVR5txbxQC2SPyycbSymTd3wD3zXuP2e3/AOfeH/vgUfZ7f/n3i/74FY/VvevfzN/rvu8tulvkZX/CW+Ff+hm0X/wOj/8AiqP+Et8K/wDQzaL/AOB0f/xVav2e3/594f8AvgUfZ7f/AJ94f++BXRaXc5L0+z/r5GV/wlvhX/oZtF/8Do//AIqj/hLfCv8A0M2i/wDgdH/8VWr9nt/+feH/AL4FH2e3/wCfeH/vgUWl3C9Ps/6+Rlf8Jb4V/wChm0X/AMDo/wD4qj/hLfCv/QzaL/4HR/8AxVav2e3/AOfeH/vgUfZ7f/n3h/74FFpdwvT7P+vkZX/CW+Ff+hm0X/wOj/8AiqP+Et8K/wDQzaL/AOB0f/xVav2e3/594f8AvgUfZ7f/AJ94f++BRaXcL0+z/r5GV/wlvhX/AKGbRf8AwOj/APiqP+Et8K/9DNov/gdH/wDFVq/Z7f8A594f++BR9nt/+feH/vgUWl3C9Ps/6+Rlf8Jb4V/6GbRf/A6P/wCKo/4S3wr/ANDNov8A4HR//FVq/Z7f/n3h/wC+BR9nt/8An3h/74FFpdwvT7P+vkZX/CW+Ff8AoZtF/wDA6P8A+Ko/4S3wr/0M2i/+B0f/AMVWr9nt/wDn3h/74FH2e3/594f++BRaXcL0+z/r5GV/wlvhX/oZtF/8Do//AIqj/hLfCv8A0M2i/wDgdH/8VWr9nt/+feH/AL4FH2e3/wCfeH/vgUWl3C9Ps/6+RR8Oa7ompfEnwdb6drGnXkw1KZjHBcpIwH2O45wDnHNfQNeF6VDFH8Q/BrJFGh/tOXlVA/5crmvdK+dzO/t9ex9hktvqundhRRRXnnrBRRRQAUUUUAFB6UUHpQB8r6Vqd7b+B/Dtvpkcguy1jHmWNkhkWRgCvmbSDwecZIq5b+Mnmn0aIaXJm/iiklKlmWLzHZAAwXacFSTuK8dMnitHwJGkngnQw8avttIWXIzhgBgj3FactnYobeVrGEtbttgItwxiLHHy4GV68kY468V9dCMuVNPoj4CrOHPJOPVnB6l44vj4f3WdvHE8ums6TPcgzJL9i+0htu3DLyF3cc54re0XXdVvvFsmmXVtZ28MEFwJVjlZyZY5IwCpKj5dsg/HPtVkaHos3iZ7k5kubW3RPsrIvlRI6Mi4G3OCocbclRknAJzW0trbi489baETfN+8EY3fNjdz15wM+uB6U4xnfVinOnayiUtZvJLOwSZ1BLXtvCPLfHyyXCRgkkejcj6jPeua0jxbq+palokLWFlaR3phmlAuGkJhlt55EA+UYYNCc9unqcdn9nh2bfIj2b/MxsGN27du+u7nPrzTBY2amPFlbgx7fL/dL8m3IXHHGNxx6ZPrVSjJtWZnGcFFprUnopCyhgpYBmzgE8nHXFOwfQ1oYiUUYPoaR2VFLOwVR1JOAKAFoqKe4hgnt4ZX2yXLmOFcH52Cs5H/AHyrH8KlwfQ0DCim7l+f5l+T7/P3eM8+nFKCGAZSCCMgjuKAFooooEFFFFABRRRQAUUUUANk/wBW30NejfB7/kk/hL/sC2n/AKJWvOZP9W30NejfB7/kk/hL/sC2n/ola8XOPsfP9D6Xh7ep8v1OqooorxD6UKKKKACiiigAooooAKKKKACiiigAooooAKKKKACiiigAooooAKKKKAPJ/i3/AMlI0D/sD33/AKOtq5rWbfR5NOebVrWzls7YNKxniV0jAB3Ngg44zXRfGONpfiDocSzSwFtGvgJIsb0/fW3IyCM/UGvKNX8Fax/wjCaVDfSaodt0ClxcCJY3kbckgKqM7QWBBzkue1fQ4CTWHVlfc+RzWMXjHeVtvyOt1Pw/ousWc0c2nQbnjngE4t1EkRk3CQqSOCSzHPcnPOalNjotqlrphsrKNZPMW3g8lQDlSXwMY5XOfUVwvjLw94hW2uNRtmeRorfUCxF23yo8k8ibVHzb9roBgkHGCMKK1U8Paz/ZsPlQwxvHJdSRW0l27CISW/lqvmD5jl9zEgjG+uzmd37p5zguVe/pqdJHoGnw3ljNb26W0di0kkNvDEiRiR1KmTAGd20sOuOT3rJh8O6LfanBLDfSTf2dctItsBGwjfzWfAJXeAHB4BAO3BztxWJpGj63Z3mg6fdT7Ga8uJbqGORmVbUOJY+RwMMqpjP8Z6gU2w8OanLZXj2saw3b2sNpNIxw0jw3UryqQeCJEcYbpzS5r/ZK5bfb/q7/AOCd1Ppulm1Mc9hZm3SFYyrxLsWNOQvIwFXqB0FS29vaJbW6W8EKwQKPs4jQBYxtwNuOANpI47GuOk8M6zcQ2cFzKJYF0yS1ukkuSfMkZHCscAA7N2333Z/hFdPoto1ppmlW0lokb21osTbZMiIhVBUeoOOvtWsW29jCcUl8Vx17pmjvfQ6peafYtdxsqxXMsK71JOFAYjOcnA9zUj2OnSH7I9jAw8txsMAK7HbLjpj5iMkd+pri73wpqs+uancNbxz2k17b3cYmuyWZo7iNyF6YGxWADA4JABxmp4PCeofZdEs7h99tBbWqX6/an/eOrlpTnq2c/j0qOZ3+E05I2XvnSRadpeitcakqJaQJAEIVAsUEYZmbAA4yzFie/wCFag6V5ZPb32m6tplrqCz3s1rag3GySRsRC0mRo8Y2uGkKnOerAdRXo2gwT2uhafa3TbriG1ijlbOcuqAE/mDVU53urWJrU+VJ3vcu0UUVqc4UUUUAFFFFABWH49/5ErWP+vV63Kw/Hv8AyJWsf9er1nV/hy9Dah/Fj6o+iqKKK+OP0QKKKKACiiigAooooAKKKKACiiigAooooAKKKKAPF/ibZ2t58WLmO8tobhE0axkRZUDBXE91hhnuPWuWtvCNlBqdxqCXl35s1yl1gCNVV1D4OFUbj+8PzNknCjOBXU/EyS4i+LNybe1Nyx0axVl8wJtUz3WWyeuPSvNV1PxFqmqPpzXflSW+sRCOeKzPlxxnzhg5xkgKuQw6kHJBFfR4JxWHhdd/zPj8yjN4upZ2Wn5I2YvA+n/8S9ru8uL2WxctFLPBAWILhyCfL6l13FhhiSea6oLJ5pl3sUIAC4GAcnnPXnI79vrXmj+KvEEa2z+XFbXF1F5vl/Y2Y3Eq2tu4jH93c8jLntwOoq1HIsfiiLdazza02syLKTPLHIlsZCIyoCmNoRDgkEqMj+8a6o1IL4UcM6VSXxM6FPCOmrG6eddFXkSRssvVWlYDp6zt+Q/HZ021Fjp1tZLJJKtvCkSu4G5goABOABnjsK4xda1+NvtE/lx+Zw1x9iJ+zR/a3jyV/iwqqf8AgWelM+Guqrb232PU7qRb64gtGhinVw0hNsmcA9Pmzn3zmiM4JpJCnTqOLbd7HfUVwdt4j1uXTVluLhbVDKgluzYswgcxFmh8vq2HATPU59aqeJvEOvNrd7pdncXNvbxIkjTLY4MW2a3zg5JIKvJnOOFOBwap1opXJWGk5Wuej0Vxmj61q7eJGsJIVjg+3XMaxC3I3xB5v3+/tgqi47789xWTc+JPFtr4dS8nmgM3lWdw5+wlTiWJ2eJRyNwZV+8RnOMgkUe2ja4lhpN2uek0VXglMjw7pSrPAHMRTae3PqMZxj3rirzxJ4gbxRfaVZbhErxokkljxETdQRHHPzDZI7ZOPuggYq5TUdyIUnN2R3tFef8AiHxJ4i0zwvHqCl5b2S5utkaWGQUjkZUQ88ZC5yAScnGMVrJqviO41LX7GytbaSXTWVIfOBVJTId6nP8Asx8Y4yT1FT7VXsU8PK17r+tDqwCegJpK8y12ZvMu5tYhv7m9+yxf2bHcmS2Yybn8wReSrASbvLA65G3nGTWzqWqeIYr6V47QTCCYJBbtDlt39nvKcuOuZMJnGOSOppKsuxTw77naUV5x4b1oWviKW91jVHa2ma7WO4eB4o5DtstuF7dHx/wLHetW717Wk1LUoYVBSENhfs5/0dBJEqyk/wAe5HkfH/TPFNVlYTw8k7HZUVwmreItYivNFtLG6kuhe7FknXTiiuryMnmcnIKgA4Ax0J4YCqdlruuWuh2shkYyGytDLdyWhZ3lNu7FGHq0iqmexPqaTrRuNYaVr3PR6K4yHVPEUt/cJctNFbyfaVijtrMNLC0Rh2YJ4csZHHPGB7E10egSarJpqtrMMMN1uPyxHqn8JYZIDeoBI96uM1Jmc6Tir3NCiiirMgooooAKKKKACiiigAooooAKKKKACiiigBmm/wDJQfBv/YUl/wDSK5r3GvDtN/5KD4N/7Ckv/pFc17jXzeafx/kfZZH/ALr82FFFFecewFFFFABRRRQAUHpRQelAHyna283/AArXTLh55ri2+z2jNZGLdGyqV3KTGhfDDrncB6UeHvDOoSaZo91MiQzw2enoFkdt8flXTSyjkZ5QqOeTjBxU3gzw5psvhPR5pb/WI5J7VCFTV7iNSxXJCqHAHAPAHQVs/wDCJ6d/z+67/wCDm6/+OV9XCm2k7dD4SpVjGUop9e3/AASn4I8PX2itqTXsVqxuYYI8xys3nvGHDyPkcFywJHPU/inxE0HVdc8Pw2Okx2MUyowHnMQIWKYUodpGVPfGR2waiv7Dw1ZhPM1XxBK7yvCkdvql7NIzp98BEYt8vfjirNpoWh3mnR6ha6lr09tKoZGj1e7JIzjpvzkHqMcYOelVy+7yfr/wCOe01U1+7/gkU/haeXXpdTZbZy169wC7t0+yLFGDj0kDNgHjORzWEfDmvad4VuLMyQw39zq0b2a2gZkiR4kik6KAvHmtk+2SSa37zR/D9pO8FxqmupIiRuy/2vdk4kcomMPySwIwOau/8Ilp3/P9rv8A4Orr/wCOUOne9vzGq3La7/Dt8yrdeGJ4P7SfT5oLlrq3aOJb4MzQ8AKiuDkRcfdx+JrE07wTqyaLf2929p9ol0+5tbXZIdsJlmkYAYUBQEdRwOMEDityTQNFjFr5moeIIzdSeVCr6teAs+1mxgvkcIx5x0qx/wAInpv/AD+67/4Obr/45Q6d3t+IlW5Va/4f8E5/WfDV/DreqaootbbTP7PnhhFsHaYkrH5WVCknayHgHAyMDk1p2Hhu8l03R7q8uAb6CMS3NtcKZLd5Xbe5254cEkBucY6Vd/4RPTv+f3Xv/Bzdf/HKP+ET07/n913/AMHN1/8AHKapWd7fiJ1k0lf8P+CYt34NnvbrF5Z2MiC5nmkuGncyXO6OdYyy4wCplQdTwvsBVfXPCXiK+vbWSKaxXy9Na2kmMrCV3NpJEQTtJK+YytwR0yQSK6GTwrpcaNJJqGtoijLM2tXQAHufMpf+ET07/n913/wc3X/xyl7Ly/H/AIA1iLa3/D/giQeG1i1WG9hkito7eERxw26FfOGzGJ2/jUEnAwMetWfDWinR4pw1yZDO4cxRrsghOOkSZO0evPNV/wDhE9O/5/dd/wDBzdf/AByj/hEtO/5/de/8HN1/8cq1FroZuaas5fh/wTformrjw7osFlNeSanrf2eBHeR11q6YKqAluknbB49qlj8K6ZJGsi32ulWAYH+2brkH/tpVXl2I5Yd393/BOgorn38K6WhUPqGtqWO1Qdauhk+g/ecng1FceHdGt7e4uJNS1zy7dS0xXWbpigAycgPnpzReXYOWHd/d/wAE6Wiuej8K6XJGsiX+uMjAMpGtXWCD0P8ArKd/wiem/wDP7rv/AIObr/45ReXYVod393/BN+iueHhXTTN5QvPEG7aGz/a93t64678Z9utRWHh3Rr6ygvbXUddkgnQSRv8A2xdjcpGQcF80Xl2Hyw7v7v8AgnSSf6tvoa9G+D3/ACSfwl/2BbT/ANErXjb+E9N2N/p2u9D/AMxm6/8Ajlex/BwY+EvhEc8aLadf+uK14+b39y/n+h9FkCjepZ9v1OrooorxT6MKKKKACiiigAooooAKKKKACiiigAooooAKKKKACiiigAooooAKKKKAPJPjHNHb/EHQ55d+xNGvmbYjO2POtuiqCT9AK4C08d6XPZR3X2W+SMxXU8rPCyLDHAwDMS4XOcj7oOM4OMV6F8Wv+Sk6B/2B77/0dbVzj6VprhQ1nDtWKWFVAwoSUhpBgcfMVBNfR5cpewXK+/5nx+buCxcuZdvyMzTPFVrqX2UafZXd1JMz71haNvKVWVWcsG2soLL90t+lUm8d6TIJmtfOmFvOI3EQRy42yns3y/6puGweBxg5rZGgaUFtx9nlY27l0ZriQsSSGO5i2XGQDhiRwPSnJoOkpKZBaZJlEoDSOyqwDD5QThRh34GB8x4rttU7nm81HszM1Dxro9jYW15M0nk3MsqRHcg3rGwV3XLDcMkYAyx7Co/+EuFsqreWNxMxnuwz26rsiihu/IDNuYHPzJ0znnjtWqPD+jrp1npyWYjtbNQlvHHI6bF4+XIIJU4GQcg45zT30PSXDB7JGDCQMNzciSUSv37uA3/1qLVO4c1HszP07xZZ3l1Fb/Yr2B5rgQw+aq4cF5E3jDH5d0TDnnocc1UtvFk2oarZ2djYmKK9js5YJ5iDlZhM7gqDkEJA2Pf8M29O8IaPbac1rNE1w8kxmebzHRt3mM42kNlMFzwpAOT6mpm8NadEbGTT4/sctiIEgZSzARxbgqEE8ja7rnr8x5pWqaXG3Ru7IzYfHFkIw0llfvGse57gRoqbvLkkC435yVib2zjnmrC+MbEWk001jfQPBbT3EsLqm9ViSKQjhiMlZkI59QcYq1d+GNIl0y4soLVbfzYyqOCzbG8t41bBPOFkbj3qNvB/h6TTIbCexMsUasMmeQM+5VVgxDZIIVflJI+VfQUWq9wvQ7MyLjxtcWfiiWz1CzS00q3muYZp2cFvkEXlycHAUmQjB5yV96doPjiORLG31mJbfULy6ljWGMgeWvntHHkMdzHgA7QcHJOBW7e+GdCvXu3u9OjnN5/x8B2Yh+UPTOBzFGeMfd+tTf2Jpf2lLhbUrIkzTArK6guzlyWAOG+YkgHIBPAFCjUvuDnRcbcupg3vj7TbRr4Saff/AOhXQtpcmJcElgHbc42IdvDNgHIx1q3feMdNstSexuILhHFs1wp3RneAqsRtDbh94DJABOeatXPhXQriW4lms5TJcf6xxdSqcZJIUhvkBLNkLgHJzUV34S0WQzzW1nFb3UkDQJJ8zIgKBP8AV7gv3VUdjhRzxRar3C9DsytdeN9Ls7SGa+t7m0kkuZrcwStGHUwuFkP3sNgkYCkkg8CumJbzxH5Z24J35GAc9PX+nFYOkeFbG00mGyui106TyzmRXePLSPvYfeLFScZVmbOBnNb2xfOEuW3BSv3jjGc9OmeOvWrhzfaM6ns/s/12OPHjyGTVPssOk3gihe5W6eRo1aMRRu+dm/cN2w4BA4IPepZvG1vbrK82mak21GmeNUjDQRJDDKzMd+D8synjnqMcc6f/AAi2gm6kujYlppNwZ2nkPysrqVGW4XEj/KOPmJxmppfD+jymYyWKN58TwyfM3zIyJGw691jQf8B+tRy1e5pzUL7GZr3ioWc95aWtnM0tskrmZ1XyWMKLJJH97cG2MMHGMn2q147YP4I1Z1+61mxH0Iqlqvg9dQ1y61F74RrPE0WxITkK4RZMndg5VMZCg88lsAVe8eADwTq4UYAtHAH4VM+blnzFQ5Oeny73Vz6Kooor5I+/CiiigAooooAKKKKACiiigAooooAKKKKACiiigDx74gDPxdux66HZf+j7qsHTdc0+/jt9l0kUtwrtFbyyKJCqMVYhc9Mqa1fifHbTfFq4W5leMLo1jIuy4aIkie66lSCR6g8HuK4uHwraI8atrMbW+CZUCgOzDzdpVt3yjEzZGDnAORX0uAclh4W8/wAz43NIweLnzPt+RtSav4dYwanJqumnY728M5uVwGbG5Ac4ycLkewpbTxHpN1DLNFfwfZoWnWWVplVUMMgR8gnOASOenI9RnA13wzNq3h8aTJ4mt7f5XiZ4LcJujMYQA4fJIAzktg5wRjAE83hyF5DKutQK6SzzQZjBCtJdR3I3Dd8wDx4xxkHtjnq5p32ODkpWWv8AX3HQJrGlNdwWiapZtczoJIYhOu+RSCQVGckEA9PQ1Qu/FNp9oitNJRtbuJGlVorK4iJjMYBbcWcAHnGOtULDw3ZWtxDP/asTyRy28pO1Rlonmcgc8AmY8dgB1qlYeFrjTNTOoaZ4jsIXVpPKie0LxRq/XC+aMHODwQvHCjJyOVTsChSu9TqLDW9OvLaxuEu0iN8pNvHKwSRyOqhTzkYII9qh/wCEn0Hz7a3j1izle4uGt4xHOrDzFRnIODxgKf0rGXwtYJcaRImrlhYLGsgeRv32yQyhsK6rneSfmVgOwHWqkPgy3S2mtW16EW8kzusUce1Y0aGWJlUFztJExPGFBUYUZOTmqdhqFHXVnWf21pH2WG5/tay8ickQyfaF2yFeu05wcVJJqmnxbTJqNqm+URLmZRlyAQo56kEHHuKw7XR7eCaG9utQgvJ4pbieVI0VFlaSJY9qqWO35VHUnJJ5GaxtP8HQyeGtLtLvVPKuYPN88NMTvSRlJRtjqCQqIuSWXg8Hijnn2JVOn3/rX+vmdfBrNhPrkmiwTpNdRQmaUI4by8Mq7WwchvmBxjpVl7+zSFJZLyFInDFGaQAEKCWwfYAk/Q1h6No8Gn6/can/AGrBLG6TJHDsVWQSzec2Xz83zEgcDAx+MviXS7fXtLhs7jU4oZI50lMsWBuUEhkwScBkLL175qlKVn3JcYcyV9DW/tCyW6+zfboBP5XneX5o3eX/AHsdce9Zenax4ZjvXtrDULJpbqOW/d45gyuqsFdy2exIHsAfSs/VPDOn6hrV5fyaoEiuoXRoRK3yM0Pk7l+fYPk/2M5/ixxT7vRPt2WvNatDK9rNbyGG3WNTveN1YDeehjGck7snkUnKfYpRp23N2HV9MlMaw6naOZojNGFnU74xnLjnleDz04qhc+JLcyQw6VaXWsyzJJIFtCgARCAW3OyqRuIAwTk9Ko2vhvTC10dTvLa+F5A0dwmBGpZp3mJXDEqNzcDPG0c0ajofnCI22uQOy272ri/hW4SSFmDBSAycqVGDnp1Bocp2BRp33NmLW7J1QLcBLhxEzW0riOaMSMFXejEEHLdOpPAycVVg8T6Xca2NJtZvtEvmCMyRMrRq5SV8Eg8ECFgfcj8M7T/DOn2Vn9li1VWXzLFwz7S2LZ1YAnP8W38M96p2PhWTT7mC6svENiJrYxLD51oGXy44ZogGCyKWbbLktkcr054XNU00GoUtdfQ7Bb+za8ls1vIDcxoJJYRKN6qe5HUD3qoniHQ38krrennz2ZYiLpPnI6gc84rH/wCEfhmuruW+1iCRLqGZXWFBGQ80aRyMCXPy4QFV7c8mob7w7PfXen3Fz4ltwLW4inkigtxEkvlyq6jh8/wAEtu9QBTcp9hKnT6s2bHxLot3psepJqFsllLDFMk0kyqCshYLkE5BypHPfIHQ4tDVtLa8ms01C1e6hQvJAkoaRVABJKjnoQencetczF4VjhtbZYtdt/PtraC3jkeEFdsSTx5K7+SUnPfgqD7Vc0zw/Y6fdxT2+qIDFJI6EhS3zW8cIyc8kCMNnHOcYpKU9LocoUtbM6CxvLW+tlubO4iuIW6PGwYVPWXo9jpelidoLhZJ7lxJczyzBnmcDGW7dOwAFX/tNv8A8/EP/fYrRPTUxklfQloqL7Tb/wDPxD/32KPtNv8A8/EP/fYp3JsyWiovtNv/AM/EP/fYo+02/wDz8Q/99ii4WZLRUX2m3/5+If8AvsUfabf/AJ+If++xRcLMloqL7Tb/APPxD/32KPtNv/z8Q/8AfYouFmS0VF9pt/8An4h/77FH2m3/AOfiH/vsUXCzJaKi+02//PxD/wB9ij7Tb/8APxD/AN9ii4WY7Tf+Sg+Df+wpL/6RXNe414XpU0MnxD8GrHLG5/tOXhWB/wCXK5r3SvnM0/j/ACPssj/3X5sKKKK849cKKKKACiiigAoPSiigD5b0Dw+ureHfCV8dRv7b7FBHIUguGRWHkyJwAcBsydfQEd6ypvAWs/6dHb3FrbwTXJmRFmBdi2/Ls7QnlSwK5DMCD844x61pfwp8VaZp1vp1r4y0k29tGIozJojlto4GSLgAn8Ksf8K38Zf9Dhon/gjk/wDkmveWNwzir3ufLPLcapNxtb18zzaLw1qWn3El1psViXa5vSyCdoDJHcmNt/mKhKyKYwOhyO47Ng8J6kba4e8vIbq+ls7eFZ3diVK3MkzruIyRtdFB6nbzivS/+Fb+Mv8AocNE/wDBHJ/8k0f8K38Zf9Dhon/gjk/+Sar69he7I/svG9l955VF4Z1DS9YOrSRW80Yu7dpDAWeW4CzTEyOuOoEyHjP+r+lVPCnh+4vJLpJ7NUt0urBpmmikT7UYHlaV2V1GXbcpOMqSfvHrXsH/AArfxl/0OGif+COT/wCSaX/hW/jL/ocNE/8ABHJ/8k0vruF01f3Ff2bjbPRX9Ty7S/CGpWusaLdztYzCxKM8pkfzECwyxlEG3BUtIrckd+OldVqdrNcaZqVvbw2sc1xG6xs+SrsUADPjB9uCeAOew6b/AIVv4y/6HDRP/BHJ/wDJNH/Ct/GX/Q4aJ/4I5P8A5Jq45hhoqybM55TjJNNpfeeTW/gfUm0FrG6ew8wJqPkqhIjia4RVj2hUUDaQ2cKMZyKvr4XuYfGQ1Ty7CLR47aSFo4VPmvGYQu0gLk4IJwGxyMLnJPpX/Ct/GX/Q4aJ/4I5P/kmj/hW/jL/ocNE/8Ecn/wAk1CxuFXVlvLcc+i69e55d4b8L3k+hafeX10x1BHaUx3UReGQZCxl4jghwiJg8FSTxUc/g3U7rxNe3tydN+w3E8bNEmQZVW6jl+cbeTsVl5YjJ4wDivVf+Fb+Mv+hw0T/wRyf/ACTR/wAK38Zf9Dhon/gjk/8Akmn9dwtrXYf2bjrt2X3nlPiTwXqd7ZSxaedMSea/ubp5pc713yBoyp2nBVRjgAjsw5zdl8Pyar4o18yXV5bWDKggaMNGwmbaZcEjDKRHHnGQdzCvSf8AhW/jL/ocNE/8Ecn/AMk0f8K38Zf9Dhon/gjk/wDkmj69hb7sX9mY22y+8811jwreXNusCQaTNixe1iYq0C2rfvP3kaKDgsHUMMj7vccVW1fwZet4dvdJ0tNMjjmu1mijlBKRr9mWMkAqwDeYGfoepPDHI9T/AOFb+Mv+hw0T/wAEcn/yTR/wrfxl/wBDhon/AII5P/kmh47CvqwWWY5dF9555Y+FZl0e8tLl7M3F5cpJNO0XnHasSKMbsYcFSQecZz1qY+H00+ddUe5ubhbG2KRxopM10AhGJ36ynrgYAHFdpeeBfE1nPaQXPjfQ45LyYwW6nQ5f3kmxn2j/AEj+6jH8Ks/8K38Zf9Dhon/gjk/+Saf1/C+ZP9lY19vvOU0Cyms9B0e0uIo5ZrW3jSR2PKMItpK8cnPHbgnnsciXw1fNceIXW8iWO+j2WK5bMO475Q3sz+navQv+Fb+Mv+hw0T/wRyf/ACTR/wAK38Zf9Dhon/gjk/8Akmm8wwzSV2JZTjE27L7zzD/hEtRMYJXT/Kwp+weY3kbRO8nk52/cCuADjqvTFdL4T0+bSfDGl6XcNG01paRwuYySpZVAOCeccd66r/hW/jL/AKHDRP8AwRyf/JNH/Ct/GX/Q4aJ/4I5P/kmlHH4aLumxzynGzVml95jSf6tvoa9G+D3/ACSfwl/2BbT/ANErXJH4beMSCP8AhMNE5H/QDk/+Sa9C8HaP/wAI94T0jQftH2n+zrKG187Zt8zy0C7sZOM4zjJrhzHFU6/LydLnqZRgauF5/adbfqatFFFeYe0FFFFABRRRQAUUUUAFFFFABRRRQAUUUUAFFFFABRRRQAUUUUAFFFFAHk/xb/5KRoH/AGB77/0dbVk1rfFv/kpGgf8AYHvv/R1tWTX0uWf7uvmfF51/vb9F+QUUUV6B5IUUUUAFFFFABRRRQAUUUUAFFFFABRRRQAUUUUAFYfj3/kStY/69XrcrD8e/8iVrH/Xq9Z1f4cvQ2ofxY+qPoqiiivjj9ECiiigAooooAKKKKACiiigAooooAKKKKACiiigDxD4q6TpWp/Fu5Op6ZZX3laFabPtECybMz3WcbgcdK5c6b8PlisZJNL8ORrfqjWnmWkSGYPjbtBGTncv5iuu+KNnaah8UNQs762iubeTQrLfHKgZTi4uiMg8dea4C88INp8+jWPh6yWGyh+yrcyBYwCsEySbmHB3nafmUHJIBxjNfR4Jf7PFpX3/M+PzJp4yacmtvyRbmtfh3Hc29v/ZPh+SW4uGtkWOziY+YqM5U4HHCn8SKz7eXwQ+mrqc3g3TYLGRofLuDaW7IVkkWMFiudhBcEq2DgHjg1qaN4Mj0uaCS31GQmC4SRCysx8tYpYwhLOecTMcjABxhaW38H4uvtN1fwyzb4GLw2awmURTpKDLgkO5KY3cY3NxzXTyy/lRxc8F9p/iRPa/DmNFml0/wvHbuEMUzQwbZN4YjHHojH3wfQ1EbHwu2pTW9r4BtLu2gnW3nu4bCAqkhAPC/fYDcuSAQM+xqO98F3K3VmbG/AUzuZ5HgVvLQx3XRSeSTcbfbAPqKuXHguOSZIRfL/Zy3MV15MlsrzJIioP3cufkDCNc/KT1wRng5ZfyhzQX23+Io0/4fsDIuleGmgVJGeYQQbV8tlDZ47Fxk9uAeoqHw9Z+CNcab7H4X0nZEgfebGEq6mWWMEED1hY/QircvhKNrOzhS+ZHtIpFjfygQXa4inDEZ5AaIDHcE8imaR4Xv9Lkb7LrMDRTxCO5WSxyzjzZpCUKyAJ/r2HQ4wD7U+V3Xu6E88eV2k7/MP7N+Hv8AZ8mof2b4Z+yRPseb7NDsVvQnHWq1/H8NrK1vbiXTvDbLZQfaLhY7WFmVOOcAe4/MVctPC0lrZKkeqZu4popIJmt8oojiMKApu+b5CcnIyeeOlVrjwXLcX1/c3GuzyC6sJ7JEMIAiEvl5YANt4MfQAZzyTjNDjK3woalC+s3Ynt9K8CTSwQjRvDgnuGkWGMW8LNJsYqSuBzyD9OnUGoPs/wANfImn+yeFfKgdUlfyIMIxJAB46kgj8D6VatfCvk38N0dRZlFx9onTyQPMZbiWdMHPygNMwPXIA6VWuPBMMmnfZUvgGEEUSu8GcFJZZA/ysrA5lPKsCMdeSKOWX8qEpQv8bG/YvBJ1eHT4/C+kSpLsUXKWUJiDujOi5xnJVc+nK+orTPhnwePNz4e0IeSMyZsohsGM88ccc1n2+g6hbarb2+5rmyFxbXct27KHLwweXgqO7FIzwMct7Z6a5hlnt7mHz/LEqFI2RPmjyuM85BOeen51UY3vdEznZq0vxOaSy+HL2sd0lj4XaCWQxJILeHazgZKg46gc49Oadbaf8O7m4it7fT/DEs0sZljRLeEs6ddwGORgE0zTvBf2a1eO41aa6le5nuGleM5zJa/Z8fMxPAG7r7dKsJ4WdPEOmaqdVmeDTkUR2nl4QkQNDn72OQ2eQTnjOOBKjL+VFOUNbTZHNpvw+htjcSaX4c8obeRaRNncMqAAMkkEEAdaqx2PhibUXgtvANrPaR3P2WS8TT4Cqyd/k++VBIBbGBz2BNS+GvCMNvpETXYuLbUFuJp4JklHnWyucLGGGVOEVFI5BxU914SFxqaTSXyNZpfjUFha1UzJLuDMElz8qsygkbc9RnBo5W0nyj54ptczIksfh86eeul+GTa+W0hnEEGwBWVT29WHPTPHeovDln4J12OWS08LaSqRokm57GHDK5bBBA/2D+Yq1/wiKLZ6dDDqDJJp9qkMLmEEFlmjlDlc88xjIzzk81HpPhO802GS1g1iJ7S4t0gukey+dwN+SjCQBCQ5/hOMfhRyyuvd0Fzx5X77v8xTp3w8GnHUjp3hkWYfYZ/s0OwN6Zx1qvqEfw1sba8uJtO8NstkqtcLHaws0YZgoJAHqQKvQeGZ4bRdmqL9uS5E6Tm2BQYg8gAx7uf3fv8Ae5x2qrL4MllvtRupddnkN3avbxq0PEIaRJMgBtvBQDAC5HXnmhxlbSKBShfWb/EmttJ8CzzQW40Xw4LicOYoRbwMzhWKkjA55B/yKhjtvhvJA1xFYeGZYUdY3kjtYmVGYEruIGFzg8nAq1YeFVtNQtrkagzxxSiaSMxAGR1eVkIbPygecwIwc4HIpdO8Jw2dqtqNQuRF9it7OTycRmRIjKeSORu83nGDx15pqL/lQnOP8zLC+FfCbKGXw3ojKRkEWMRBH5Uv/CJ+Ff8AoWdF/wDAGL/4mtSxtbaxsobOzhSC3hQJFGvRVHQCpq05I9jF1J9GzF/4RPwr/wBCzov/AIAxf/E0f8In4V/6FnRf/AGL/wCJraop8kewe0n3Zi/8In4V/wChZ0X/AMAYv/iaP+ET8K/9Czov/gDF/wDE1tUUckewe0n3Zi/8In4V/wChZ0X/AMAYv/iaP+ET8K/9Czov/gDF/wDE1tUUckewe0n3Zi/8In4V/wChZ0X/AMAYv/iaP+ET8K/9Czov/gDF/wDE1tUUckewe0n3Zi/8In4V/wChZ0X/AMAYv/iaP+ET8K/9Czov/gDF/wDE1tUUckewe0n3ZmeHND0TTfiT4OuNO0fTrOY6lMpkgtkjYj7HccZAzivoGvDtN/5KD4N/7Ckv/pFc17jXzmZpKvp2Pr8kbeF17sKKKK889cKKKKACiiigAooooAKKKKACiiigAooooAKKKKACiiigAooooAKKKKAKOuNqa2DNpLWMdxkZkvN3lovdiFwT9Mj61F4W1C51Xw/Z6hd2otppk3MgJK9SAy552sAGGecEUeJtFt/EGlHTrq4vLeJnVy1rOYmO05AJHVfUHg96uafbfY7KK1+0T3Hlrt82d98je5Pc0Ac545/5GDwV/wBhxv8A0huq6quV8c/8jB4K/wCw43/pDdV1VABRRRQAUUUUAFFFFABRRRQAUUUUAFFFFABRRRQAUUUUAFFFFABRRRQAUUUUAFFFFABRRRQAUUUUAeT/ABb/AOSkaB/2B77/ANHW1ZNa3xb/AOSkaB/2B77/ANHW1ZNfS5Z/u6+Z8XnX+9v0X5BRRRXoHkhRRRQAUUUUAFFFFABRRRQAUUUUAFFFFABRRRQAVh+Pf+RK1j/r1etysPx7/wAiVrH/AF6vWdX+HL0NqH8WPqj6Kooor44/RAooooAKKKKACiiigAooooAKKKKACiiigAooooA8W+KUtxB8T9QltLX7VMug2W2LzAm79/ddzx715hf+NtesNNsLy8020tJ5NPt7i5FxPnhhIWKpuUZyv3c7gM8NgLXq3xC4+Ld4f+oFZ/8Ao+6rJN3YyqjtJC8UkaSJKzKY3DH5cE9c9R9a+kwUW8PGztv+Z8dmc4xxk7xvt+SOKtNRSTXlkh1q4bUpNdEBsheM6m2IXd+4JwqhSW3bQRjrzimz+OdU/szUbqOws4WtZ4lxcSoNqMzhgV80ZcBARuMed3TjntrO4s7h7maEKGgmeCZym0hlxnnuORzUrNalBua3KTEYyVxIT0x6muv2b6SOB1Y31icZ4V8TavfmLzJLK7WaS+nby4nVlii8oxxqCc5IlHLDOMcUL4z1D+yorsW1ncmW7jtFeDcU8yWINGvU/dc7G9/TpXW3OoabaKkkt1bp5kwgTDDLSnon+8cdPamT29heNbPKQPszC5WISbQDjhnUHnHUZ6EZo5ZWspBzwvdw0OZtPGN9NbavI1jBAbOSJEaVl2x75jGTIFcthQN5JCZHYYzWZpus6ndeH9Q1B9SdpbCykuozFIdkzfa5+Oeq7YVQA9mruL7UrK1jVlje7actiO1j813x944HUDjP1xWLq2oeGLi+23CzzTxwQkxwo3zB5sxRsoxljIhwp9Dmpkn/ADFRkntA6fd/piR+ZEAVJ8s/fPI5HPQZweO459eC0XxXfrpUiS3FjIy3Bj+1zMxS2DXEqfvjkdAg7rwR9a6yz1zTrq7itt0kFzIshEdxH5brsZAynPfLpx3zmrkU1rKu390pfJMb7QxAOCSPTitGuZ3TMovkVpROXfxVdvLpifZ4IPtlrBK0Tk+axlLA+Xz0j2hmyDww6VveFZpbjwtpFxPI0ssthA8jsclmMakkn1JqeyvrK9tre7ikTZMpaAyAKzL0yAecHj8CKS41KytrS5upZlW3to97uCCpABOFx1PB4oiratik01yqNi5RVWw1C2vmnW3ZibdlWTK4wWjWQf8AjrrUwngKowniKyHCEOMOfQetXcyaaJKKq3GoWFvJFHNeQI8s626KXGTIQSF+pANSRXMMkaN5ioWj8zY7AMF9SM0XQWZNRTFmhaLzVljaPn5wwK/nWfrGt2mmXEdtJDeXNw8bS+Ta25ldY14LkDoM8e56ZobS3GotuyNOiqsV/azW8E8MokS4CNHt6lWPDYPOOagXWtObVxpSTl7osFwoyudjPjPTojUcyDlfY0aKb5kfmeX5ieZt3bNwzj1x6UwXFuVRhcQlZDtQ+YMMfQeppisS0VTs9UsLyD7RbXMclvtLecGHl8MVIz7EGnX1/aWVvNPPMu2GMyuqnc4QDJO0ckAc0rrcfK72sWqKaHQhCHUhxlefvcZ49agtr61uLu6tI5AZrVwkqngglFfj1GHXn3ouKzLNFRieBlRlniKyHCEOMOfQetR2N5BepK9uxYRTSQPkYw6MVYfmDRcLMsUUUUxBRRRQAUUUUAFFFFADNN/5KD4N/wCwpL/6RXNe414dpv8AyUHwb/2FJf8A0iua9xr5vNP4/wAj7LI/91+bCiiivOPYCiiigAooooAKKKKACiiigAooooAKKKKACiiigAooooAKKKKACiiigAooooA5Xxz/AMjB4K/7Djf+kN1XVVyvjn/kYPBX/Ycb/wBIbquqoAKKKKACiiigAooooAKr6leQ6fp1zf3G7ybaF5pNoydqgk4H0FWKx/HH/Ila5/2Drj/0W1AHHW/xf064t47iHwj4reKVA6N9nt+VIyD/AK70p/8Awtmy/wChP8V/+A9v/wDHq4jw7/yL2mf9ecP/AKAKv19Aspo23f4f5Hybz7EJ/Cvx/wAzqP8AhbNl/wBCf4r/APAe3/8Aj1H/AAtmy/6E/wAV/wDgPb//AB6uXop/2TR7v8P8hf2/iP5V+P8AmdT/AMLZsv8AoT/Fn/gPb/8Ax6j/AIWzZf8AQn+LP/Ae3/8Aj1eUfE2a7ht9F2yzQ6W+pouqSRSNHtg8t9u515RDIIwzDoCawvCXibUr7UNN0uws3tNLez1GaQ3Mst1JIYJljTy5m2nY28spIzgDFYvLqClytv8Ar5G8c3xMocyUfx/zPdP+FsWf/QneLP8AwHt//j1H/C2bL/oT/Fn/AID2/wD8er5TtPFnibUrTw7Zy/aLBYLGVhHGZ/NmDaTJIJGdmJYCQ7QCSdyZyTXb/wDCZXVj8MPDd5pd1bXl00Nrb6hczbp/srfZixMoU7txdQnJHLVEMFh5X1f4f5G1TMcXCytHX18/PyPdP+Fs2X/Qn+K//Ae3/wDj1H/C2bL/AKE/xX/4D2//AMerxrRfF2t33iSwsdQt7fR1msLS4+yz20kktw8sbtKqMDhfLKgHIPXnGRXDf8LF8WazrENvGUtdODbpCto6O6yW10RFJ82UYPCo4OcuvcYpywWGVtX+BMMyxkr+7HTXr/mfT/8Awtmy/wChP8Wf+A9v/wDHqT/hbNl/0J/iv/wHt/8A49XgHhnxr4iW58PaV/ZimCXS7JnDpK8rB7NpHn3sx+VHVUIbLEtyc1ufCjxVr3iPz49ct7aN106wvUaCF4xm4jdmQhic7Sn604YDDyaV3/XyJqZri4JycY6ev+Z7H/wtmy/6E/xX/wCA9v8A/HqP+Fs2X/Qn+K//AAHt/wD49XL0Vv8A2TR7v8P8jm/t/Efyr8f8zqP+Fs2X/Qn+K/8AwHt//j1H/C2bL/oT/Ff/AID2/wD8erl6KP7Jo93+H+Qf2/iP5V+P+Z6L4I8b2Hiu9v7K303VNPubGOKWWO+iRSySFwpXY7A8xtRXJ/B//koHib/sGaf/AOjLuivExFNUqsoLofSYOtKvQjUluz1WiiisTpPJ/i3/AMlI0D/sD33/AKOtqya1vi3/AMlI0D/sD33/AKOtqya+lyz/AHdfM+Lzr/e36L8gooor0DyQooooAKKKKACiiigAooooAKKKKACiiigAooooAKw/Hv8AyJWsf9er1uVh+Pf+RK1j/r1es6v8OXobUP4sfVH0VRRRXxx+iBRRRQAUUUUAFFFFABRRRQAUUUUAFFFFABRRRQB4t8UbWK++KGoWszTKj6FZZMUzxN/r7o8MhDD8DXm+qfDln0+ztbG7ika0s4beOS8kkkIdA4LjcWAUh/uYK9RxnNekfFG5a0+KGoXC2txdFNBsv3UCgu37+66AkD9a4a38cs1loE8+lNC+qC23xySbXTzmRAyKobKbn6sV4B78V9Fg1TeHjzef5nyGYuqsXPk8vyRZbQdaNnqWmeZpps7ydpxLucPk7TsKbdu0lMH5vuk0qeGblItPyumTmBpy8E0bNDEJZhJmIeqY2rnHB7dKzYvGl/NPdyR2MWya3t2sYmuVAG9bmQu7bflOyEfKcjIAzyTV3RpdUvNW0GWXXL4RXmji9mt1jgEbSL9nGP8AV7gp8xiQG78EV1pwe2v/AA5wtVI72X/DGda+BNQW3vFubrTJZJrq3njCwbY08tZFY4CjBIfI64xgk9atjwZdeTewm7tcT6dLarIEO9mkgSLD/wCwpTIHX5jwO9jTPE9xqmp6TDHb/ZUuJQ7KHEnmQyW00keTgbWzGCQOnqc1buPFCW+o38E1k3kWkc7CRZMu7Qxq7jZjgYcYOTk54FJRpWuEp1726kdl4cn0q+mvtJFirmV/KgcMkSxvHArD5QcNug3cDncfXNV/+ERaKLUPK/s65ku4oA63UJKSMss0j7iOQCZflIyV2j0p1/4uudPurC1u9NtBPdTxwlI74yFfMkVEbiPplhndt6HG7vU0rxffPpllJcWUUt/c2NrOUW42Q7pI55GIOzI+WE9c5JA45Jd6d7CSrWuLL4LuLmBPtVxbPJHDMsCuXlFszywuPLd/mwPKbk85bjAFVbPwdff8JDclvs0cKRIVuxGfMYlrk7EP9398u76DrnjWsfF0l3fPHHpJ+zMsnkSG4AeRkgjm2lSAFyJMZLdR6Vjw+JNU1sX91HfS6EdO003EluAjqJQxOJfNjDAY2jA28HIJBBqWqV7ouLr2ae3+Yy90jUbu/wDDq/2XIJI4rNZmlgJFsYHfftccLnPOfvAJjPOJrrwBMdFFhby6dxZxW/lywkxErbNCzkDvlt4/p1rVHi5/tyWY0m4lk+yCZ2UMqiQwecE3FdgBHGS4IJHGOazYvHGpzS2UkekWwWVGjlt2uXWRJ/tFtEoO6MFQBcZIIBPUcYJTVLqwTr6WVjTfQ9YC6tZRTWIs9SRVabzHE0R+zJCSFC4PKZ6jrUVr4Wuopbad49IkKzSO9s0TGCAM0ZzCMfeHl8dOXP42LvxWba4v1bT90VqkzBlm+ZvIKedldvAAkyvJ3YPSo4fGMc17psEem3Dx3yJL5iB2CRySOkbZCFeQm4hmXAPG6tP3d9zP99bRGfZeCr+LxM+r3Fxpsqi8huI41g24CSSsTwvDbZevPK9eeGHwJeHTfsP2yz5042xm2Nv3fZWt9n/XLLeZjruHTvUui+J9S1fXIbdVS0gupbV4VDrIViaGWY5OBhmCqCDnHOD3q1pfjG41DUrWzi0hB9qkg8pjd9IpUncMw28MBbnK+rdeKhKky5Our+hr6Ro66XBqUNvFa+Vc3RnhgCbY0BjjXaQB6ox4Heq/iLSdSutQ+26ZNbbpLQ2s0c8ssXy796urxfMCDnI4yD1Hfmm8Z6heQq1lGbeJLW9LSSSI8jyx23mL8u0DALKcjrggj16XXNffSLKzka1+0NJavdTEybNscaoXI4O5vnGF4zzyKtTg0+yM3CrGS7spDwlN51rNNfi6ngg0+I3MwLSv9nmeRyWOTltw79RzVDR/CGsaPeQXlnJpEksLp8h8yNZFWB4i7EAne24MePX61s3HiOaK1vrr7FbLBDK0MDSXm1pXWYxHcoQsvzDjaGJ44ycVj6X42uL0G+msxFYMbZoVilzJ88UzuGDIMjMXGMHp05FS/ZJouLruL7F7UfC97qGpz3ct1bW5uIWDyQ7jLG7W5hMasQMxgnzOx3DpVPXvCGpalYWdvB/YmnmKZpJFt7YhRl0YFCRnPyHONucj05luvG1zBbNINFSSWGGa4nUXnyrFHFFLlW2fMxSYcYHIIzjmuxPmeaAFXy9py27nORgYx06859OPSlGE7pEOdWnZv5HGp4NuYokWJtOYRfcgeMiGUfaZJgrgDoRIAcA8rUf/AAiMumRDUI/Kvru32FSIv3syrZNb+Xn0LsG9MDnpUj6vfLqRvJdUukhGtf2cLWK2ieFF3rGokziQM+4MGBwP7uBykPjK6mto5l0wJPdW0EsEL3a+WokFw2S2zg7YD6gkqOOTUWpmn77fc6fSrOSy0zTbNvLlNrbpC8jfeyqBcr9SOfasDUfCdzea3qt4Lq3gjvdxWWND56k2og2k9Cucv9QKk8K61d3GnXV7qEjTJb6XZ3TBUAOXtzJIRj1I6flS2/im6n2QR6XD9r3MZEa8AjWNUikJEhXBbbMnBAGQ3PGatuEoq5ko1Iydv66lN/B95IkJMunwnzZGaOJG8u2DNE2YOOGHld8ffb8em0WxewiukeRXM97PcjaOgkkLgfUZxXM6h4yuv7ebR7CztHkS7hjMrXDFTGblIZAcJgNl+AC2Oc4IwZIPGW2JWNi8kSq3mO843hyZtgAC4IxC2TxjI4PJpRlTi9CpwrSjqdhRXKaT4jvr7U7FZ7RbMSzG3lgWUSjL2wuY3DbQchcqR0ye/WurraMlLY55wcHZhRRRVEBRRRQAUUUUAM03/koPg3/sKS/+kVzXuNeHab/yUHwb/wBhSX/0iua9xr5vNP4/yPssj/3X5sKKKK849gKKKKACiiigAorA1TVdStvHGjaVHHbf2de29w0jHJlMibSAOwXBPrnPbHO/QAUUUUAFFFFABRRRQAUUUUAFFFFABRRRQAUUUUAFFFFAHK+Of+Rg8Ff9hxv/AEhuq6HU7+y0uxkvtRuobS1iALyyuFVcnAyT7kCue8c/8jB4K/7Djf8ApDdVc+IWjya94O1LTLeCGa5mgYW4lxhZMYByenXrQBvUUUUAFFFFABRRRQAVj+OP+RL1z/sHXH/otq2Kx/HH/Ila5/2Drj/0W1AHz74f8OTPoOnMPE3iFc2kR2rcx4HyDgfJVm70P7JbPdXPi3xDDBGMvI11GAo/791UfTtSu/C+mBXN9b+XA5s0f7OzR+QRt8wHn5yj54+7jmq2seH9du7m/EYGyaDarNdllZdkYWLB7q6u28jndX1r0WiPgU7y1l+Rs/8ACMz5x/wlHiTP/XzH/wDG6P8AhGp/+ho8Sf8AgTH/APG6wxoPiC8v44NQV10+O4G9lvjmeP7TLIThSCBsZFx14I6AVHZeEtW22MF5NM9uUt2vh9ufLyrFcq5znOCXt+nB2+1F/wC6Fu819yOgHhuft4p8R/8AgTH/APG6anh+WRpFXxV4kYoQHH2hODjP/PP0NX9Ht7qHSdJhv1M15DbIk8vmZ2yCMBif72Tn881zfiXw7rWpajqM0M0gjaOd7ILdtHtmNvAsRwDxiRJD6DOe9VJWV0iISblZy/I1Y9AkkUtH4t8RONxUlbuM8g4I+51BBH1FO/4R24zn/hKvEmf+vqP/AON1N4T01tKsLq1aFYt+oXU64fcGWSZnU+3DAY9RWxVRgmtURKo02kzA/wCEcnxj/hKfEf8A4Ex//G6X/hHbj/oavEn/AIFR/wDxut6inyRJ9rIwf+Ecn/6GrxH/AOBUf/xug+HJz18VeIz/ANvMf/xut6ijkiHtZGB/wjc3/Q0+I/8AwJj/APjdH/CNzf8AQ0+I/wDwJj/+N1v0UckQ9rIwP+Ebm/6GnxH/AOBMf/xuj/hG5v8AoafEf/gTH/8AG636KOSIe1kXfgVYtYeOPFETahfXxbTtPbfdSBmH7y64BAHFFXPg/wD8lA8Tf9gzT/8A0Zd0V8vjVavI+4y13wsH5HqtFFFcp3Hk/wAW/wDkpGgf9ge+/wDR1tWTWt8W/wDkpGgf9ge+/wDR1tWTX0uWf7uvmfF51/vb9F+QUUUV6B5IUUUUAFFFFABRRRQAUUUUAFFFFABRRRQAUUUUAFYfj3/kStY/69XrcrD8e/8AIlax/wBer1nV/hy9Dah/Fj6o+iqKKK+OP0QKKKKACiiigAooooAKKKKACiiigAooooAKKKKAPHfiD/yVy8/7AVn/AOj7qsi603TbqaCe50+1mltyDA8kKs0ZBBG0kcYIB49K1/iD/wAlcvP+wFZ/+j7qqdfT5er4aPz/ADPic3bWMnby/JGedE0VknjOkWBS4cPMpt0xIwJILcckEk8+pq3FbW8TRNHbxIYY/KiKoBsTj5R6D5V49h6VLRXbZHmuTfUzZ/D+hT25t5tF06SEzGco1shUyEEF8Y+9gkZ681Na6XplrKZbXT7SCQxLCWjhVT5Y4CZA6D0q5RRyrsHPLuZ0eg6HGYDHo2nqbd98JFsg8ts7srxwcgHPqKc2i6O1sbVtKsTAQoMZt124UkrxjHBZiPTJ9av0UuVdg55dyv8AYrPeZPskG8lmLeWMksoVj+KgA+wAqgPDHhv91/xT+lfuTuj/ANET5DnORxxzzWvRQ4p9AU5LZlaXT7Ca8+2S2VtJc+WYvNaJS+w9Vz1wfSoINE0a3SGODSbCJYGLwhLdQI2JDErgcHKqfqo9K0KKdkHNLuZ99pFncx3vlxpbXF5F5U1zFEnmsvTBJBzxxzmpE0vTU+x4sbdmsUEdq7RgtCoGBtJ5HAq5RRyoOeXczDoWlrJFJa2kNnJHcrc77eNULOMj5sDkEMwP1NQaD4a0/Sbq4u4y1xcTyCTzZY4wyEBwMbFHP7x8sfmO45NbVFLkV72H7SVmrlBdG0dZfOXSrESeWYt4t1zsIIK5x0IJGPeorfw7oFvGsdvommxIsiyqqWyABx0YcdR61qUUcq7Bzy7lKXSNKla5aTTLJ2usfaC0Cky46buOce9EGk6XblDBptnEYwoTZAo2hd20DA4xubHpuPrV2inZdhc0u5Si0jSYrf7PFplkkO118tYFC4fG8Yx0bAz64GatmOMyiYovmBSobHIBIJGfTgflTqKLITbZSbSdLbVF1RtNszfrjbcmFfNHGPvYz04ok0nSpLf7PJptm8OxE8toFK7UJKDGOiknA7ZNXaKLLsPml3M59B0R7uG7bR7A3ECokUpt13Rqn3QDjIA7elO/sXR/ssdr/ZNj9njk81Ivs67Ff+8BjAPvV+ilyrsHPLuUG0bR2uJbhtKsTNMQ0shgXc5DBgScZPzKp+oBp50rSzKkp06zMiI0aN5K5VWzuUHHQ5OR3yauUU+Vdg5pdyj/AGVZjUoL5IxG8CsFRFCqSVVNxwOSFUKPQcVeoooSsJtvcKKKKYgooooAKKKKAGab/wAlB8G/9hSX/wBIrmvca8Iiha48beE7dLia2aTUZlE0ON6E2VzyuQRn6g16X/wh+of9D94s/wC/lr/8Yr5vNP4/yPssj/3X5s6yiuH0vRYtVEp0v4oa/fCI7ZPs13ZybD6HbCcVc/4Q/UP+h+8Wf9/LX/4xXnHsHWUVyf8Awh+of9D94s/7+Wv/AMYo/wCEP1D/AKH7xZ/38tf/AIxQB1lFcn/wh+of9D94s/7+Wv8A8YrA+IPws1DxX4TvdC/4WV4vtPtK48wSwY+jBI0LKe43DNAHH/GH9pL4X+B/Etna7ZfEmr2kjRy/2cystmrYD5cnaW4HyjPTkrXpfwz+Jngr4jaZ9t8J65b3jKoMtsx2XEP+/GeR9enoa/Pj4ofs4/E3wPqqQf2NLrljNII7e901DKrEngMo+ZD7EY9Ca9R+Bf7KPjsajaeIvEGvXHhAxESRCzk/00fQqcJ+Jz6rQB79pHxM8d6ppdtqVvo/hqKG5jEqJJczllU8gHC4zVr/AIT74g/9Avwt/wCBFx/8TXH/AA8KR+BNCjabeVsIlLMw3HCjk+9b3mR/89E/76FfSQy7DuKbX4nx1XN8XGbSl17I0v8AhPviD/0C/C3/AIEXH/xNH/CffEH/AKBfhb/wIuP/AIms3zI/+eif99CjzI/+eif99Cq/s3D9vxM/7Zxn834I0v8AhPviD/0C/C3/AIEXH/xNH/CffEH/AKBfhb/wIuP/AIms3zI/+eif99CjzI/+eif99Cj+zcP2/EP7Zxn834I0v+E++IP/AEC/C3/gRcf/ABNH/CffEH/oF+Fv/Ai4/wDiazfMj/56J/30KPMj/wCeif8AfQo/s3D9vxD+2cZ/N+CNL/hPviD/ANAvwt/4EXH/AMTTZPiB4+jjaSTTvCiIgLMzXM4CgdSTt4FZ/mR/89E/76FUfECG60DUrWAq8s1nNHGu4DczIQBz7mk8tw9tvxY1nGLb+L8EX7T4ueJLuAz2s/gS4iEiRF4tSkZd7nCLkDqx6Dv2rR/4T34g/wDQL8Lf+BFx/wDE14pbeA7+28J6FM0kl1rQbQ4ruEtEi28FpKjOowcMVy/OSTjiub8Zan8SvDt1d+IZbi7hhjcLb2DX6yR3UrzvGERdxLfu3jfG1QCOgxXM8LRgrzg/xO6OOxNSVqdVfNI+j/8AhPviD/0C/C3/AIEXH/xNH/CffEH/AKBfhb/wIuP/AImvG9T0r4hQarpMNnrN5NaQabBHLKsysZLgB/PMm6RfvZTDYcjHGO/b+A4b6z8F6Pb61cTSaotnEb1ri481/PKDzMtk5+bPQ49K1hgaEnZwa+Zz1MzxUI8yqJ/JHW/8J98Qf+gX4W/8CLj/AOJo/wCE++IP/QL8Lf8AgRcf/E1m+ZH/AM9E/wC+hR5kf/PRP++hWv8AZuH7fiYf2zjP5vwQms+JvHup32j3T2PhiM6Zem7RRNOfMJhli2n5eOJSfwrT/wCE++IP/QL8Lf8AgRcf/E1m+ZH/AM9E/wC+hR5kf/PRP++hR/ZuH7fiw/tnGfzfgjS/4T74g/8AQL8Lf+BFx/8AE0f8J98Qf+gX4W/8CLj/AOJrN8yP/non/fQo8yP/AJ6J/wB9Cj+zcP2/EP7Zxn834I0v+E++IP8A0C/C3/gRcf8AxNH/AAn3xB/6Bfhb/wACLj/4ms3zI/8Anon/AH0KPMj/AOeif99Cj+zcP2/EP7Zxn834I0W8ffEAKT/Zfhbgf8/Fx/8AE16R4J1iTxB4O0bXpoFt5NRsIbp4lbcELoGKg9wM15JJJH5bfvE6H+IV6P8AB3/kk3hL/sC2n/ola8zMcNTocvIt7ntZPja2J5/au9rfqdXWP44/5ErXP+wdcf8Aotq2Kx/HH/Il65/2Drj/ANFtXmHtng+k65YwaXotjCxvLqVYLVord0ZoXMBky4JG0bUY+vtUVx430m3hkmmgvVjVS8beWp85MSFWX5v4jE4AODkdBnNVNH8QaRJo+ivNp2uPJaQRSRMNIuiFfyShIwmD8rMO45qIyeEWR0bQdcdXnjn2tpV4QrIxdNuV+VQxJ2jA5PHJr63ndtJI+A9mr+9FnSaLrVrrFgb7T45pYQ6oCQBuyFJIyeg3c+6nGeM1dZ8RRaZqn2E2t3eTOsXlw28a7iXE7feZwOkDemOOTnihpureH9N05dPsNK162tlcuqR6TdjBL7zzszyT09OOnFE+reH59QTUJdJ11rlNu1/7IuxjasijjZjpNJ/317DFc+i1VyfZ+8/ddjT0DXRrF/dxQ2kkdrFb2txBO5H75ZkLj5c5GMDqBWzXJ6bq3h/Tn3Wela/F+4it8DSbwjy4gQgwUxwCRnqe5q7/AMJZp3/Pjr3/AIJrr/43VRmrasmdKTfuxdjforA/4SzTv+fHXv8AwTXX/wAbo/4SzTv+fHXv/BNdf/G6ftI9yPZT7G/RWB/wlmnf8+Ovf+Ca6/8AjdH/AAlmnf8APjr3/gmuv/jdHtI9w9lPsb9FYH/CWad/z469/wCCa6/+N0f8JZp3/Pjr3/gmuv8A43R7SPcPZT7G/RWB/wAJZp3/AD469/4Jrr/43R/wlmnf8+Ovf+Ca6/8AjdHtI9w9lPsb9FYH/CWad/z469/4Jrr/AON0f8JZp3/Pjr3/AIJrr/43R7SPcPZT7HcfB/8A5KB4m/7Bmn/+jLuiqfwK1GHUvHPiiaCG8iVdO09SLm1kgbPmXXRXAJHvRXy+Nd68j7jLU1hYJ9j2GiiiuU7jzv4o+F/EureJtI1jw/b6Zcra2dzbTR3d28BBkeFlZSsb5/1ZB6dRXO/8Ip8R/wDoCeHP/BzL/wDI9ezUV1UsZWpR5YPT5HFXy7D1589SN36s8Z/4RT4j/wDQE8Of+DmX/wCR6oWWlePLvWNQ0mHRfD/2nTxEZ86xKB+8BK4P2fngGvdaydM1SzuvEmr6ZDa+Xc2KwGeXA/eeYpK89TgA9a0/tHE/zfgjH+x8H/J+L/zPL/8AhFPiP/0BPDn/AIOZf/kej/hFPiP/ANATw5/4OZf/AJHr2aij+0cT/N+CD+x8H/J+L/zPGf8AhFPiP/0BPDn/AIOZf/kej/hFPiP/ANATw5/4OZf/AJHr2aij+0cT/N+CD+x8H/J+L/zPGf8AhFPiP/0BPDn/AIOZf/kej/hFPiP/ANATw5/4OZf/AJHr2asLxzdatBon2XQonbUr+VbSCUJuW2L53TP7IoZvcgDvR/aOJ/m/BB/Y+D/k/F/5niPhm98TeIvFGu+G9L07w/Jf6HIkd2G1aUKxYclD9n+YKQVbHQ8V0v8AwinxH/6Anhz/AMHMv/yPWxc+G9H8MzJq3g+GS41PQpYY9Rt4yXlntmiRZEI7uUCSj1ZPc16cORR/aOJ/m/BB/Y+D/k/F/wCZ4z/winxH/wCgJ4c/8HMv/wAj0f8ACKfEf/oCeHP/AAcy/wDyPXs1FH9o4n+b8EH9j4P+T8X/AJnjP/CKfEf/AKAnhz/wcy//ACPR/wAIp8R/+gJ4c/8ABzL/API9ezUUf2jif5vwQf2Pg/5Pxf8AmeM/8Ip8R/8AoCeHP/BzL/8AI9H/AAinxH/6Anhz/wAHMv8A8j17NRR/aOJ/m/BB/Y+D/k/F/wCZ4z/winxH/wCgJ4c/8HMv/wAj1T1zwJ8RdW0i60xtL8OW63MZiMv9rytsB74+zjP0zXuVFJ5hiGrOX4IccpwkWmo/i/8AMKKKK4j0gooooAKKKKACiiigAooooAKKKKACiiigAooooA858e+CPEereMjr2h6lpMKSafDaSRXsEjEGOSVwwKMOvm4wfSsf/hAfiB/0FvC3/gNcf/F169RXTTxdanFRjLQ46uX4arNznG7fqeQ/8ID8QP8AoLeFv/Aa4/8Ai6P+EB+IH/QW8Lf+A1x/8XXr1FX9fxH835Gf9lYT+T8/8zyH/hAfiB/0FvC3/gNcf/F0f8ID8QP+gt4W/wDAa4/+Lr16ij6/iP5vyD+ysJ/J+f8AmeQ/8ID8QP8AoLeFv/Aa4/8Ai6P+EB+IH/QW8Lf+A1x/8XXr1FH1/EfzfkH9lYT+T8/8zyH/AIQH4gf9Bbwt/wCA1x/8XR/wgPxA/wCgt4W/8Brj/wCLr16ij6/iP5vyD+ysJ/J+f+Z5D/wgPxA/6C3hb/wGuP8A4uj/AIQH4gf9Bbwt/wCA1x/8XXr1FH1/EfzfkH9lYT+T8/8AM8h/4QH4gf8AQW8Lf+A1x/8AF0f8ID8QP+gt4W/8Brj/AOLr16ij6/iP5vyD+ysJ/J+f+Z5D/wAID8QP+gt4W/8AAa4/+Lo/4QH4gf8AQW8Lf+A1x/8AF169RR9fxH835B/ZWE/k/P8AzPIf+EB+IH/QW8Lf+A1x/wDF0f8ACA/ED/oLeFv/AAGuP/i69eoo+v4j+b8g/srCfyfn/meQ/wDCA/ED/oLeFv8AwGuP/i6P+EB+IH/QW8Lf+A1x/wDF169RR9fxH835B/ZWE/k/P/M8h/4QH4gf9Bbwt/4DXH/xdH/CA/ED/oLeFv8AwGuP/i69eoo+v4j+b8g/srCfyfn/AJnkP/CA/ED/AKC3hb/wGuP/AIuj/hAfiB/0FvC3/gNcf/F169RR9fxH835B/ZWE/k/P/M8h/wCEB+IH/QW8Lf8AgNcf/F0f8ID8QP8AoLeFv/Aa4/8Ai69eoo+v4j+b8g/srCfyfn/meQ/8ID8QP+gt4W/8Brj/AOLo/wCEB+IH/QW8Lf8AgNcf/F169RR9fxH835B/ZWE/k/P/ADPIf+EB+IH/AEFvC3/gNcf/ABdH/CA/ED/oLeFv/Aa4/wDi69eoo+v4j+b8g/srCfyfn/meQ/8ACA/ED/oLeFv/AAGuP/i6P+EB+IH/AEFvC3/gNcf/ABdevUUfX8R/N+Qf2VhP5Pz/AMzyH/hAfiB/0FvC3/gNcf8AxdH/AAgPxA/6C3hb/wABrj/4uvXqKPr+I/m/IP7Kwn8n5/5nkP8AwgPxA/6C3hb/AMBrj/4uj/hAfiB/0FvC3/gNcf8AxdevUUfX8R/N+Qf2VhP5Pz/zPLPD3gDxZD4t0XVtY1XQ2tdNuJLgx2lvKJJC0EkQGWYgD95np2r0vU45JtNuoYmdZJIXVWTG4EggEZIGfqasUVz1Ks6suabuzro0KdGPLTVkcZ8LbXUrCxm0+e2vY9PtooIrWS+t4YZ2ZVIdSsXy7BhNpPJy3JxmuzoorM1CiiigAooooAKD0ooPSgD5W8MaD4Mh8EaVqOraPoUYe1iMlxc28Q3Ow7sw5JP51onRfh6JLSM6V4Z33gDWq+RDmcHoU4+b8Kj8J6NBe+EfD9wZJVdEs7hlaRnRvKIYAITtUnHUDP1ol8GysNFjTWpEt9MaFmiEOBMY5vMGcMOvTB3AdRg5z9XCL5VaK2R8HUmueV5tasLTTfhreTRw2lj4UuJJSVjWOKBi5AyQAOvHP0qzb+HvAlxayXVvonh2W3jLB5UtYmVdv3skDjHeobXwXbwW1tB9sJWCGziJWEKWFuki568bvMJ9sd6v+FdBbQNNuLaG88+WVgyyyCRsbUCLnfIzHAUZ+YD0Aq4xfWKM5zVnyzZVvfD/AICsXgS90Xw5bNcNshEttChkb0XI56iqNjafDfULfzrHSPDk53EeWLeANgSmLOD23ggevbJNa3ivw+2uSWMsd6LOW0kLCURFnwSpIUhhjO3kNuU91OBVa18JrCt8rX+83UsLgiHBRY7qS4C/e5yZCueOmcdqHF82kVYIzXLdzdyBNM+GzwTXCWHhVoYGVZpBFAVjJ6Bj2zV+Dwn4NuII54PDmhSxSKHjdLOIqykZBBA5BFY+oeFbjTtPt5dM33l1bRwRIiRRjOw3GXId1DZFwwxkYIB56V0/hmyl03w3penTlTLa2cMDlem5ECnH4iiEbu0ohUlZXjNlP/hDvCX/AEK+i/8AgDH/AIUf8Id4S/6FfRf/AABj/wAK3KK05I9jH2s/5mYf/CHeEv8AoV9F/wDAGP8Awpp8GeEGILeFdEJByM2EfH6VvUUezj2D2s/5mYf/AAh3hL/oV9F/8AY/8KP+EO8Jf9Cvov8A4Ax/4VuUUckewe1n/MzD/wCEO8Jf9Cvov/gDH/hR/wAId4S/6FfRf/AGP/Ctyijkj2D2s/5mYf8Awh3hL/oV9F/8AY/8KP8AhDvCX/Qr6L/4Ax/4VuUUckewe1n/ADMw/wDhDvCX/Qr6L/4Ax/4Uf8Id4S/6FfRf/AGP/Ctyijkj2D2s/wCZmH/wh3hL/oV9F/8AAGP/AAo/4Q7wl/0K+i/+AMf+FblFHJHsHtZ/zMwX8H+Etjf8UxovQ/8ALjH/AIV6/wDBmOOL4R+EUjRUUaNaYCjA/wBUteeSf6tvoa9G+D3/ACSfwl/2BbT/ANErXj5vFLksu/6H0WQTlJ1Lvt+p1VY/jj/kStc/7B1x/wCi2rYrH8cf8iVrn/YOuP8A0W1eKfSHgFh4msNOTQtHnjuzJcaermRLWVkTakeOVQg538nPy45xmopviBpNvaNcXVtd2o3JsWZo1MiPH5odfnwfk5x949AM1t6DBDJoWlTNEjSpYxqjlQSoaNdwH1wM+uBWVofg2xsrW5ivZPtTzyq5aLfAFCpsCjDk4K8EZ2kcYA4r69qppZn58nR15kNg1/VdUuVsbKGHT5mu7yNZrhfNUxQFQCFVhyxccEjADcVeg8Qp9sh0+aLdcMiq88LBoBMYjLsBJ3HKqWBxjHfNGqaX4cWDbqHk26T3TSqzXbQkzONrbWDAgsOCqnB545NWf7G0a1uEv/ssUDW8OwNvKxxoqlc7c7RhcjdjIGRnFNKfcTdNrYxLXxvap4cg1G9trh5vIDTLAgwXFoly20FumHwM9/zqWXxrbw+ctxo+qRPGXTYRGS0iSRxsgw/UGVDnoQTzkYq5/wAIj4cLh/7NX/UiEDzpNuzyxH93djOxVXOMkAc8CrlxoekzyGSazR2Mryk7m++zI7Hr3aND/wAB+tK1XuNyo32ZiXPii6mgu7iwthCLCzlubqK5UFwyTPGUyrY/5Yzcgn+GupWQu0ZSNjG6bt+RgdMA9+c/p9KwtT8O2k00sdtdCy+2wSwzxgbjMry+Y5GTwcvJ6geYeOlbjLGhEpOxY0I++QoXjOR07dT059TVR5upE3Cy5Tmm8YwpM9uun31yyyFDKqxqis080ManL55eEjPuCcc42/D19JqegadqU0H2eS7tY52i3A7C6hsZHXrUUWiaOcyx2kbCR0m3ByQzLI8qt1/vyO3/AAL0xVywtbexsYLK1Qx28EYjiQsW2qBgDJyeBRFSvqwnKDXuonoopqyIzuiurMmN6g5K5GRn04rQyHUUzzI/N8rzE8zbu2bhux649KfQAUUVGJ4CiuJ4irvsVt4wzZxgepyCMe1AG78H/wDkoHib/sGaf/6Mu6KPg/8A8lA8Tf8AYM0//wBGXdFfKY3/AHiZ93ln+6Q9D1WiiiuU7gooooAKydM1DT7jxHq9hb2vl3losBupdgHmB1JTkcnAB69K1qydMvNLm8R6vaWtvsv7dYDeS+WB5gZSY/m6nAB+lAGtRRRQAUUUUAFFFFAGTpFtpUOva1PZTiS+nliN8m/PlsIlCDH8OUCmtasnSbLTbfXdaurS58y8upYmvI/MB8pliVUGByuVAPPrmtagAooooAKKKKACiiigAooooAKKKKACiiigAooooAKKKKACiiigAooooAKKKKACiiigAooooAKKKKACiiigAooooAKKKKACiiigAooooAKKKKACiiigAooooAKKKKACiiigAooooAKKKKACiiigAooooAKKKKACiiigAooooAKKKKACiiigAooooAKD0ooPSgD5Y03WrzSvhtYTWdjulgs7bbJcsqQuG2g7SWGWAJ+UlcnjNU28Xani71FPs0+nz28ZVA8isjmzlmyh4IXMfPfnIPHPTeCBE3gPR1nEZjNjGGEmNpG0dc8Vp/abD7a9iTEJY4Y5WUqAuxy6rz0/gYY/xr62MJOMfe6I+BnOKnL3b6s5D/hNNSKaqsNtpkj2izeUhnIKGN41HmliANwkJUZGdp5546Tw7qrat4estTElujTnDcEKSHKkDJ68EDkjPQsOTbtLGxs1uVijjUXEryzbsHczEs2c9uTx2pb260/TtPa5uZIYbWBPMzgYCjpgD8MYq4qS1kzKcoS0jE5nxb4wk0TxBDpsUdrMHiZijbhICIZZAc9MfusYGTz1HcvPE+p2kMz3C6ZD5VlaTM5EjDzZ3cBQAeQAncjJPUCt3TdU03VJZcQSwXEAXel5bGGRVYHBw4zg89PQiprq8sIooftSqouZlt0R48lmLFVGPTPfpzSs3d8xV4qy5NTm9B8YXmqT6XCmmxl7/TV1BArn7m1gygnjPmbAM9nqHUtW1K60yGS8uodLl+2BZrJ5pLNgvlsfL+0Y+9kBgwwrbduea6o2tja3k2qyOEaO38tmZ8JDEPmOB0UHAJ9cD0qrp2t6VrBa28qdQYhMqXlq0ayRk4DrvGGGcfmPWiztZyHzRvzRjoctp3iLVI7yOVJDcWLQWcUiXT5lVpLi5j3KyfKfuL838QUHvmptB8YXd87Wzmxt0W2VgwLzSwn7LFN5ki5yykyFR3JA5ya628vbCztHubkCKGN1iyY+p3ALtHcZYdPepbPT7WyuLqa3hCS3MvmSt3JCqmB6DCLxQoS0tIHUhq3EreHb2+v9PM2oae1lIJCqg5HmqMYcKfmUHn5W5GK0qKK1Ssjnk7vYKKKKZIUUUUAFFFFABRRRQAUUUUANk/1bfQ16N8Hv+ST+Ev8AsC2n/ola85k/1bfQ16N8Hv8Akk/hL/sC2n/ola8XOPsfP9D6Xh7ep8v1OqrH8cf8iVrn/YOuP/RbVsVj+OP+RK1z/sHXH/otq8Q+lPnyy07XZ5fDt7Z6ssFhFp22WHyAxyUiwMluc7W5x8v41g6bbePo0tomk1HZHckNLOweST/V4ZlEuAuPMBBZlJwQo4A6XTfEuh6fBomj3mp2kN5cWEbKjzopXCR4BBOQW3DHHODUo8ZaAbeSc3E6JGyq2+3dTgpvDgEcrs+bcOMV9a1B/a/E+BUqi+zf5ephWGk32m20Pn6HdarH5N5bCCWVZCrPcs6sS7fcdSuT1GOlWPFFj4iunv7S1huGt5dPkhjRJR9n2G1dTHgn/WecUwxH3e46U/UPGypPHHE2nafGZ7yFp9WmMMbGBo1+Qjru8zI/3TWrZeKLCSC3+1R3FvcSWwneLymYRkxmTy84+/tBYL1IFJKHwpjbqp8zj3MO4h8WXF2bFU1K3gSeTdcpMiho2vbdl2HOflg80dBjkelEGleKPNt4JL7V/IlmVbhzdjcka3TAbTnIzBjJHJ6n5q1rrxlo/k3C6fN9suo3EKRBSA8hCbRuxjBMiDPTJx1rT07UWnXUFmgKzWM7RSJFl9w2h1K9zlWXj1p8sW/iJc6kV8Njk1j1tWtYrw3Taj/ZMK/K4EzKtx/pIVgQPMMfl85HPerF/a+IppYooI9UMD2YQLPOhABSUSLLg4aQkxbTz0PPXPQa1rdjpN1El4W+ePcixwtJISZY4gFAHdpVHrz6A1HoHiK01q+urezhuRHbwwy+bJEUD+ZvG0A85UoQR659KfLG/LfUOedubl0OVNv4xFqumQQ6jAI4yBOk0YUKRbhVXnOVxN2wOeuRVl9K8TpKIor7VjDJO8bs12CyQrfQ+WQScgm383J6kdecV3VFP2K7sj6w+yMnQYr6HRLWHUjdyXEc7ruMmXKCVxGXIPzDZtz1z35rC8T2Pia61K/+wXF/DbiOV7b7POE3SC2Hljr083PB4J68V2dFW4Jq1yI1XGTlY4rTrO4tfH7yOk4lubmW4Znk3K1ubWBDgZO0ecqjGB90Y4FdJqkV1LpGoR2Dzw3ZDmBmf/loBlcc8KSAMfWtDA3bsDOMZxzilojCyaCVVyafY462i8VG40eW4F4HdYpJ1WZfLhZpi0ySDPzAREImM4I7dapnT/E0+r6Q17Hfyww3yzEiZfKRRNOWMgzydph24zgA9Oa72ip9ku5Xt32Rs/B//koHib/sGaf/AOjLuij4P/8AJQPE3/YM0/8A9GXdFfM43/eJn2uWf7pD0PVaKKK5TuCiiigArJ0y40mTxJrEFpCF1GJYPtz7MbwVPl898DP0rWrJ0yTR28SavHZoBqaLB9vbaRuBU+Xz0PGelAF3VXePS7uSNQ7rC5VSM5IU4GO9eRXXjHxrpuhXOoN5EFuloVhibTmxAy21tIHPOW+eSVdvsAOQa9mqDULO11Czks72BJ7eTG+Nuhwcj9QKAPNYvG3iCGSxguFM32yW3jtJhYuPtSnUPJkkwOE/cFX5xjOelU/D/iTxZZeKNJ0q91CW+tbnUL2CYNYnzsi7nCkngCMRrHgqflBBIIK167RQAUUUUAZOk6dY2uu61fW115tzeyxPdR7gfKZYlRRgcjKgHn1rWrJ0jS7Wz17WtQhuTLNqEsTzx5H7opEqAcc8gA8+ta1AGXa+ItBuiVt9Ws5SJ2tyFlB/eKjOV+oVHP0U+lZdt8QPB86zv/blpFHFd/Yw8rhVkk8tJPkJ+8Nrg5HvWQPhxJFawra+IJobi1MUdpMbZW8q3jhnhWMqThm2XMvz8ZO044waF/8ADS8DafYWWrN9hzIt1K8Kl1jaxjtSoBPVhHnI+6T3HFAHY674u8P6NpN7qV5qUJhs4Z5pVjO58QlVkwo6lWdQfQsKt6Vr+i6reXNnpuqWt1cWxxPHHICyHODkex4PoeK5W5+HQnuNVB1ydbS9s7+2hgEC5gN2Y2kfdnL4aLgHHBIOetanhjwk2i+JtV1r+02lXUOWto4RFGHLFmkIBILEnGQASPvbj81AHUUUUUAFFFFABRRRQAUUUUAFFFFABRRRQAUUUUAFFFFABRRRQAUUUUAFFFFABRRRQAUUUUAFFFFABRRRQAUUUUAFFFFABRRRQAUUUUAFFFFABRRRQAUUUUAFFFFABRRRQAUUUUAFFFFABRRRQAUUUUAFFFFABRRRQAUUUUAFFFFABQelFB6UAfKEOk3V/wDD3QBbqb7e1gxs7kA26qjKWJAXdjA5JJ+lJ4i8Capf6XHZ2t9YFhpsdmXuItxVl875lyrYx5q44zheo61e0HX7fSfAOlt5M888dpbIIxBLtZpMBfmVGzyedoYj0q5/wlrtc2KppMvkXENpJLJJLseH7RM0SDYVySGXnpwfXg/VRjTcVd9EfCylWU3yrqzO1fw1eap4hv8Ayp5YIBYwgOyFVa5yu5gSCGBiQITggBiCD0qU+C5pNPtYZLi3E9vYSwRSFd/lytOkoI4X5Rt28BeOAAOKIPHT3VlHcWehzyNLIfLErtCpj8h5t2XQZO2MggAjJGGI5qV/G4htPPudJkiLTJDGonDbmkhWWEZxwWDbT6EdTVfunrcn9+rK23oOXw5qt9qiX2sXFuYxew3BsluJbiFdiyZZfMA2ktIvyhQAEHU1WTwdeLq2n3hmsZVt7sXDM6t5kYFxNLtj4/iEwDZxyg69pBrGoLqKXk+qTpbvrL6cLWO0SSFAJfKUO33w7Ehgc45+7gZqNfGlzLYC4j0tkubm0hnt4WuV2KJI55MltvB2wk4OQTtHHJo/d9Rfvuh1OpWIv7DUbGQJCl5A0JlTlyGQqSeOozxya5m48M63qbN/a15aiLZbxvbxXE0kE/lzxOzmN/ljO2IgKoPLtljXSaHcXN1oul3UoV2ntIpZnzt+ZkByABjkk+mK5vXdZv7a71a9/tSe2tdMuoYPIhs0mQqYkkZ5c/Pg7yo2kY2jrVz5bXZnS57uMSPW/Bl3e3UksUlgyveNOqzK37lTJC4ZMD7+IivYYbr2ruGOWJ965L/hLJfthT+zX3PJLBbxm5XbKy3QtwzHblMtk98DsTWr4NvrnU/C2n6heEG4niLyYxjO4+nH5UQcOZ8oqqqcq5tl/X6GvRRRWxzhRRRQAUUUUAFFFFABRRRQAUUUUANk/wBW30NejfB7/kk/hL/sC2n/AKJWvOZP9W30NejfB7/kk/hL/sC2n/ola8XOPsfP9D6Xh7ep8v1OqrH8cf8AIla5/wBg64/9FtWxWP44/wCRK1z/ALB1x/6LavEPpTxPRbO3n0bR7mSINNFp6xxsSeFeNNwx3ztX8q5/S/AkL2U0WuSLM7SxtCIn8wQokflhVMi8Arx0yB0Yn5jZsl8Teb4dbT3shpY04eeHRy2dkWM4OCfvbfxzWDput+OCltHJFPMwuSkk8to0ayH93hQoh3bMNJnIXBX/AFjd/rJSjpzI+BhGevLJf1c7RPDmlrcSyvHJKJftG6KRspicoZBjHQmNT7ZP4EHh6xh1CC98y6kkhVcLJLuV3WMxiRuMl9hK5z0PTPNcHPo2s3cReTT49Vlt7O5RpNUtS0q/6XJzCQAN4TBX1+XBxXQ6nd+I4b/7Hpj3Uix2y+RvtcrIogZvMZyvEhlCptz0YnHcNTW7iEqctlMlTwHpFlZyjSRJBd+QkUMkshdVKTecpI/3wMn0AHatvTdPmgGoyzTBZ764aVmh/wCWY2qiAZHUKq9R1rirLUvE2pSwx69ay2unvfWzMHg8vdHM++OM+6FVjYd93NaX2/xRHLaNI125mupsILMbWUXWxY3IX5FEILhiQSe56URlBapBOFR6Slc6XUdHs7++try4Enm2+3y9rYHEscoyP96JPwyO9M0fRLLSZ5prRpgZkCOrvkcO7g9OuZG/DFczYan4yfxamn3FtKNO+0vA1wbYAbYiXMmcYxIrIg9CpxzXReJXuV8O6y1kslxcrA/lRNAHG/yxhVUj5wevfkkdsC04u8rGcozjaF9Ga9FcDeyeKZb6DzrvUfsral5hWK0UeXGl/wCWq5CElWiIY5zkDPTOeg8KNjw6iiWRYY7yWKBkXcTEtwyxjoeCoAz2HOR1DjUu7WJlR5Y3ub1Fc/Nda4vi6SyiiZtOFobpJTGNhfGwQ7vXd8/rj2rAj1LxU9ok629xPKkcxWSWxCur+VGWUDaOFcuF/v7Ry1DqJdAjRb6o7+iuf8BLcLok7XLXLu+oXbq9zB5UkiGZirFMDGRg9B9K6Cqi7pMznHlk0FFFFUSbPwf/AOSgeJv+wZp//oy7oo+D/wDyUDxN/wBgzT//AEZd0V8pjf8AeJn3mWf7pD0PVaKKK5TuCiiigArJ0z+xv+Ek1f7Hj+09sH2/73TafK68dM9PxqDxzaarc6A82hzOmp2ci3dsgfas7IcmF/8AZddy89NwPauP1LXNH1tFh8JXkketeKTbR3MiMRLa24Qs8hH8LLGHXjo7LmgD02ikRQiKozgDAyc0tABRRRQAUUUUAZOkaRFY69rWppcmR9SlikkjwB5RSJUA98hc/jWtWRpGjiw17W9U+0eYdTlhkMe3HlbIljxnPOdufxrXoAKKKKACiiigAooooAKKKKACiiigAooooAKKKKACiiigAooooAKKK+fUOqalqWsXNx4m8SIw1i+iRINWmijREuZERVVWAACqBx6Vvh8PLES5YnLi8XDCwU5p220PoKivAvsF7/0NPiz/AMHdx/8AFUfYL3/oafFn/g7uP/iq7P7Jrd1/XyPO/t7Ddn9y/wAz32ivAvsF7/0NPiz/AMHdx/8AFUfYL3/oafFn/g7uP/iqP7Jrd1/XyD+3sN2f3L/M99orwL7Be/8AQ0+LP/B3cf8AxVH2C9/6GnxZ/wCDu4/+Ko/smt3X9fIP7ew3Z/cv8z32ivAvsF7/ANDT4s/8Hdx/8VR9gvf+hp8Wf+Du4/8AiqP7Jrd1/XyD+3sN2f3L/M99orwL7Be/9DT4s/8AB3cf/FUfYL3/AKGnxZ/4O7j/AOKo/smt3X9fIP7ew3Z/cv8AM99orwL7Be/9DT4s/wDB3cf/ABVH2C9/6GnxZ/4O7j/4qj+ya3df18g/t7Ddn9y/zPfaK8C+wXv/AENPiz/wd3H/AMVR9gvf+hp8Wf8Ag7uP/iqP7Jrd1/XyD+3sN2f3L/M99orwL7Be/wDQ0+LP/B3cf/FUfYL3/oafFn/g7uP/AIqj+ya3df18g/t7Ddn9y/zPfaK8C+wXv/Q0+LP/AAd3H/xVH2C9/wChp8Wf+Du4/wDiqP7Jrd1/XyD+3sN2f3L/ADPfaK+UvF/jGHw3qtxp1xr3jO4ktbFb6cx+IXUiNnKhVVpAXckHCqCTWvfa1pVj563vxC1+3lt7c3E0L+IJxLHGF3ElN+eAc4qP7OqXa5lp/XY1/tilZPklr5L/ADPpaivlG58c6KvlR2njLxhfXEv2QrBDrNwHAuWCxE7nAHXcR1ArptMlh1RJZNM8c+Ir1InMcjQeIJ3Ct6HD8GnHLaknZSX3/wDAFLOaMVeUZL5f8E+iKK8C+wXv/Q0+LP8Awd3H/wAVR9gvf+hp8Wf+Du4/+Kqv7Jrd1/XyM/7ew3Z/cv8AM99orwL7Be/9DT4s/wDB3cf/ABVH2C9/6GnxZ/4O7j/4qj+ya3df18g/t7Ddn9y/zPfaK8C+wXv/AENPiz/wd3H/AMVR9gvf+hp8Wf8Ag7uP/iqP7Jrd1/XyD+3sN2f3L/M99orwL7Be/wDQ0+LP/B3cf/FUfYL3/oafFn/g7uP/AIqj+ya3df18g/t7Ddn9y/zPfaK8C+wXv/Q0+LP/AAd3H/xVH2C9/wChp8Wf+Du4/wDiqP7Jrd1/XyD+3sN2f3L/ADPfaK8C+wXv/Q0+LP8Awd3H/wAVR9gvf+hp8Wf+Du4/+Ko/smt3X9fIP7ew3Z/cv8z32ivAvsF7/wBDT4s/8Hdx/wDFUfYL3/oafFn/AIO7j/4qj+ya3df18g/t7Ddn9y/zPfaK8C+wXv8A0NPiz/wd3H/xVH2C9/6GnxZ/4O7j/wCKo/smt3X9fIP7ew3Z/cv8z32ivAvsF7/0NPiz/wAHdx/8VR9gvf8AoafFn/g7uP8A4qj+ya3df18g/t7Ddn9y/wAz32ivDPDTalp/xA8LIniLX7mG6vpYZ4bvU5Z45E+yzuAVckfeRTn2r3OuKvQlQnySPSwuKhiaftIbeYUUUVidIUUUUAFFFFABQelFB6UAfOHgy1t73wBpFrdQRzwyWMQaORdyt8o7VqvY6bCibrK3RV8qNMQj5dj5iAwOArHI9Cc1xtt9oh+GmmXM16DZC3tC9uAY8oCu9TKvIDDucAetHh7Rtan0zR755LhJEs9PXEly+4bLppJtwPUmPaMnk9K+thPRK3Q+CqU/elLm6nTpbeHba/NiltYRXUkhkMQjAZmeN8np1KLJ+AapLzQ7G5a1PlLFFBcR3DRxxqBI8YAj3HGflwMYx0A6Vx2jeH/EOl6rBqcmmm8kjliMoF8pedhBcRvKC5AUFpFO3Pc1rajpfiC81mS8t2ayMtuQkjXOfs+YGTyigOCfNKybh/dxmmpXWsSJQSlpPodAdF0o6r/ap0u0+3jn7T5I8wHGM7uuccZ9KiGl6FeQNaDT7GeFUjQx+SGQKhYIvTGFO8AdufWuVuNC19r3R30/TxYwW93HLKH1J5XRBKpk6ttwyBuAG644qG28La1Z2dxbQ2+bXzyy2yXpXzAZLtgwbPy4MsDEd9mO1HM7/CPkVr8/9fed/HbQxrCI4EVYF2RBVwEXGMD0GABWTr8Phm2vbfUtatbEXYIEM0sG+T5eRjAJ4znPbNY83h3WH1QXz3Usk37qNpEu2jDRi0eOQgdFJlKNnGeAe1UdK8P69Z6NaJNZ3D3VtNMIpbfUhHcxxsqYJZiY2BKncvQ4VsZyKHJ/yijCO/Odbb2uhalayGC2sbqAl4nKorKSzCRl/FiGPuc1ctYbWzjisLWOG3REPlQRgKFUEZwo7AkfmK4rRvC2uWPnzLcRQXtxDdJLLFIRHvaKJYmEY+UYZXPAGM+9Nj8N62s4ure3W1me0urWAvd+a1kspgwck/PjZM/1YD6Cm7X5QdOLdufQ7Sx1GwvreO4s7yCeKV2SN0cEOy53AepG0/katVxFh4Tv9O13TH8yG+sbW8FyjKogMBNu8LAICQR/qm+u6uh1+1vbjRb+PTE8m+3ia2LS4WSRdrLkjopK7SPTPFXGUraoznCCklF6Gtg+lNd1RkV2VWkO1ATgscE4HrwCfwNcjcaFry3/AIfaG9d4LNIhdESc7w+6Rsk5IYZXGD+HWqM3hjWJrO0225j1G2uHc3b3zPvka2mj89VzhfndDt64B445TnLsUqUP5jvsH0NVdT1Cy0y2+0X9ylvFuChmzyx6AAckn0Fc3p2g6kx0/wA/zrO3huZ5VhW7MjQK0QWMbuQ+HDPzkDI9KaPD+qaeLO4gWDUrizvDO0hkKT3KtDJGWZnJUOu/I52nBGBRzytsJU4X1kdNaahZXmnrqFrcpPat0kTJHXGPXOeMdqW4vrO3mMM9zHHIBGdrHnEj7E/76b5R71xqeHvEcyC4up2+0bJWjHnqjIzzxMA5iVUd/LWTLY/ixz1qJfDuux3epXbWouJXezZWN4CbkxXrTMQG4j/dlQBxyKXtJfylexh/MegdqXBz0NcndWWvX+u2uoC2ksFCoBuulb7OFL+YCqkh/MDJ6429qyNa8P8AiObwh9g02yEV/uYtJJqTsWk8rAmHzALl+cZOOuM8U3UfYmNKLaTkd8k8LyCNJFZvmGF55UgMPYgkcVJg+hrhU8N6zbx3MdqgjSSe8lkVboj7R5s9vIB1+UlElTP8JOe9SWXh3WVv7S9mlkV7drXyk+2MRFGLiZpEIzhiInjTJzu2+1HPLsN0oWvzHaSf6tv9016N8Hv+ST+Ev+wLaf8Aola8f0bR7ixvb28kuVjinDbbKDd5KHOd/wAx++e+Ao56HrXsHwe/5JP4S/7Atp/6JWvJzZtqF/P9D3sgSTqWfb9TqqzfFNrPfeGNVsrZd89xZTRRrnGWZCAMn3NaVFeKfSHgek6b40tdKs7WT4f64ZIbeONttxZ4yqgHH7/2qz9l8Y/9E/17/wACLP8A+P17nRXo/wBqV/L7jyHkmFff7zwz7L4w/wCif69/4EWf/wAfo+y+MP8Aon+vf+BFn/8AH69zoo/tSv5fcL+w8L5/eeEXGneK7iFobj4da3LG2Mo81kQcHI48/wBQKk+y+Mf+if69/wCBFn/8fr3Oij+1K/l9w/7Ewvn954Z9l8Yf9E/17/wIs/8A4/R9l8Yf9E/17/wIs/8A4/XudFH9qV/L7hf2HhfP7zww2njDH/JP9e/8CLP/AOP0y30/xXbwJBB8OtbiijUKiJNZBVHoB59e7UUf2pX8vuH/AGJhfP7zwz7L4w/6J/r3/gRZ/wDx+j7L4x/6J/r3/gRZ/wDx+vc6KP7Ur+X3C/sPC+f3nhn2Xxh/0T/Xv/Aiz/8Aj9H2Txh/0T/Xv/Aiz/8Aj9e50Uf2pX8vuD+w8L5/eeGfZPGH/RP9e/8AAiz/APj9H2Txh/0T/Xv/AAIs/wD4/XudFH9qV/L7g/sPC+f3nmfwg0nXrbxPr+qaxoN3pENxZ2cEC3MsLNI0b3BYgRu2APMXrjrRXplFcNSo6knKW7PTo0o0YKnHZBRRRUGp538UfFHiXSfE2kaP4fudNtVurK5uZpLu0eckxvCqqoWRMf6w569BXO/8JV8R/wDoO+Hf/BLJ/wDJFS/GvUNP074h+HpdQvrWzjbSb5VaeZYwT5ttwCT1rm/+Eo8M/wDQx6P/AOB0f+Ne3gcNQqUVKa19T5rM8biqOIcab006f8A3/wDhKviP/wBB3w7/AOCWT/5Irk/DWk+J/D/jTWvFmn63o327Vwokjk0mQxQDO5/KXz/l3t8zcnJ9Ku/8JR4Z/wChj0f/AMDo/wDGj/hKPDP/AEMej/8AgdH/AI11/UsL2/H/AIJ5/wDaeO/mf3L/ACN//hKviP8A9B3w7/4JZP8A5Io/4Sr4j/8AQd8O/wDglk/+SKwP+Eo8M/8AQx6P/wCB0f8AjR/wlHhn/oY9H/8AA6P/ABo+pYXt+P8AwQ/tPHfzP7l/kb//AAlXxH/6Dvh3/wAEsn/yRR/wlXxH/wCg74d/8Esn/wAkVgf8JR4Z/wChj0f/AMDo/wDGj/hKPDP/AEMej/8AgdH/AI0fUsL2/H/gh/aeO/mf3L/I2bzxn4+srSW7vPEnhm3t4ULyyyaPIqoo6kk3HAqvo3xA8baxHJJpnifw3cCJgsgGhzKyEjIBVpwRkEHpzXIfEC88P+IvCF9pFt4o0SKeby3jL30ewskiyBWwfukrg+xrldevNZ1ix1KKbxRoHkXF/E9vayaxBvggETCQLIoCk+YVKhg2FHrg1lPC4eL0hf5v/M3p47FzjrUs/ReXkesafqfxAs9U1PUotf0RpdRkjeVW0eQqpSMINo+0ccAZ96v/APCU/Ejn/ieeHuOv/Elk/wDkivArTR7iW60ybVPGGjzeUNJjuiNeHzpDDKl0OG53Myf72DVjQ7LUrfU/C1zqHjrSpF0+ytYrrZrcfyyRu5lznPmB1ZQehO3qOtQqGH/59/iaPFYtf8vfwR7r/wAJV8R/+g74d/8ABLJ/8kUf8JV8R/8AoO+Hf/BLJ/8AJFYH/CUeGf8AoY9H/wDA6P8Axo/4Sjwz/wBDHo//AIHR/wCNdH1LC9vx/wCCcn9p47+Z/cv8jf8A+Eq+I/8A0HfDv/glk/8Akij/AISr4j/9B3w7/wCCWT/5IrA/4Sjwz/0Mej/+B0f+NH/CUeGf+hj0f/wOj/xo+pYXt+P/AAQ/tPHfzP7l/kb/APwlXxH/AOg74d/8Esn/AMkUf8JV8R/+g74d/wDBLJ/8kVgf8JR4Z/6GPR//AAOj/wAaP+Eo8M/9DHo//gdH/jR9Swvb8f8Agh/aeO/mf3L/ACN//hKviP8A9B3w7/4JZP8A5Io/4Sr4j/8AQd8O/wDglk/+SKwP+Eo8M/8AQx6P/wCB0f8AjR/wlHhn/oY9H/8AA6P/AOKo+pYXt+P/AAQ/tPHfzP7l/kez/DrWLvxB4D0LXL9YVu7+whuJhCpVA7ICdoJJAyfU1vVyHwUIb4Q+EmUgg6RbEEdx5Yrr6+ae59otgorOu9d0ez1e30i61K1hv7gbobd5AHcc9B/wFvrg+lZNl488NXUWq3K6lbpZabPHbvdNKvlu7orgKf8AgQH69KQzp6K5y58ZaPaeBrXxdfTC0s7qyS7iSV1DHdH5gTrjdj8OKg1D4g+FdPsmuL3VIo5Y44ZJrcHdLGJWRVyo9DImfTIoA6qis6y1zR77VbnSrTUrae+tRmeBJAXQZwcj2PB9DxWjQAUUUUAFfNVvr0dlqWuWzaTrU5TXdR/eW9g8kZ/0uU8MODX0rXzbca7Z6NF4hll3TTw6rqc4to/vyL9tlHGeOp7mvSyt2qvXp/keNnavQirX1/Rkv/CUQ/8AQC8R/wDgsko/4SiH/oBeI/8AwWSVRv8AxbJbTWshs9iGO7W4t5JURlmhlhjxvJ24+dumc8VJJ440uOzsbqSC4WO+sVvouBnytrO569UVcn6jFe7zr+Y+Y9k7fD+Ja/4SiH/oBeI//BZJR/wlEP8A0AvEf/gskqPT/FUeoR2P2PT5nlu7mW3CmQBEKJvLFu64xyAeeO1XPDN9fX3hyO8ukilvN86MsXyKzJK6ADPT7o601K+z/AmUFFax/Er/APCUQ/8AQC8R/wDgsko/4SiH/oBeI/8AwWSVW8V6pqFrr1nYWd1dQJLZzTn7PprXbO6vGqg4B2r8554+tU5vGU2k2lzNrdmu+K5SJ0ilRfK/0eCRwNxy5DStjHYfTMudm7sqNLmSajv5mr/wlEP/AEAvEf8A4LJKP+Eoh/6AXiP/AMFklQXnjKwtf7QWS3lD2MqwyhmAAkaUxoue27G7PYEVd8P69HrVxKlvZ3EcUcEMpllwMmRdwXb1yB1pqV3bmJcLK7jp6kP/AAlEP/QC8R/+CySj/hKIf+gF4j/8Fklb9FXaXcz5odvxMD/hKIf+gF4j/wDBZJR/wlEP/QC8R/8AgskrfootLuHNDt+Jgf8ACUQ/9ALxH/4LJKP+Eoh/6AXiP/wWSVv0UWl3Dmh2/EwP+Eoh/wCgF4j/APBZJR/wlEP/AEAvEf8A4LJK36KLS7hzQ7fiYH/CUQ/9ALxH/wCCySj/AISiH/oBeI//AAWSVv0UWl3Dmh2/E8p8R6TFrWra5dyQa8kOs28NrMjeHmeWGOMEYikLfKSWY52nBPHSs/WPCseqX17cXV54ykE9vdQW6vo7sbcThVyPmwdqKUHAJDHJzzXs1FZPDRe50Rxko2t/X4Hk19oNjfaxJfXEHifyZLi2naCPRXXHk27Qoitk4UFt44JBz1zxp/Dy20/wbp01pb6X4kuWl8pWlbSJFYrGgRAeTkgDrnHoAOK9Gopqgk+ZbilinKPK9v8AIwP+Eoh/6AXiP/wWSUf8JRD/ANALxH/4LJK36K0tLuYc0O34mB/wlEP/AEAvEf8A4LJKP+Eoh/6AXiP/AMFklb9FFpdw5odvxMD/AISiH/oBeI//AAWSUf8ACUQ/9ALxH/4LJK36KLS7hzQ7fiYH/CUQ/wDQC8R/+CySj/hKIf8AoBeI/wDwWSVv0UWl3Dmh2/EwP+Eoh/6AXiP/AMFklH/CUQ/9ALxH/wCCySt+ii0u4c0O34mB/wAJRD/0AvEf/gsko/4SiH/oBeI//BZJW/RRaXcOaHb8TA/4SiH/AKAXiP8A8FklH/CUQ/8AQC8R/wDgskrfootLuHNDt+Jgf8JRD/0AvEf/AILJKP8AhKIf+gF4j/8ABZJW/RRaXcOaHb8TA/4SiH/oBeI//BZJR/wlEP8A0AvEf/gskrfootLuHNDt+JkeGNaj1D4leDoF03VrYjUpm33Vm0Sf8edxxk9/avoWvDtN/wCSg+Df+wpL/wCkVzXuNfO5nf2+vY+wyVr6rourCiiivPPWCiiigAooqDULy10+ylvb64jt7aFd0ksjbVUe5oAnoPSqmk6lYatYpfabdxXVs5IWSNsjIOCPYg9qtnpQB8xeFtdsdO8F6LEGNzdi3tYjbW7qZlMuFQlSRgHPU1cvvFEa3H2a1gkEn22KBZJVGyVftUcExTBzlS+OQOcdRWN4V1zSW8H6LbXen61KbaKGRTHpVyy+YmCGDKmGGfqDVr7Z4X+1y3R0XXjLJKspJ0q8IDrIJAVG3C5dVY4xkjnNfWQk+RWa2Pg6lNe0leL3Zs+GvEmm+Ibe4m0tjKsBXOHRtwYZUgqxAzjoSCO4FVfFmralY3Wl29gjK12JmkxYtduuxVIARHXu3JyRVbTdY0HToZYrPTfEUaS9QdLvG2gDAC5U7QB0AwB2pmp6noOo/ZmuLHxQHtgwikhsL6JwGADAsignOBnJPSqcrxtdXM1C078rsRN46jt9FsZ7qxkkvbuyeeNI2RUeRY3fZhmDj/VnPBCngmpF8ZSrL5l7p5sLWK4CzvKysfL+wG6YjaxwQQBz2/SrKPBslzDcN4f1zfDGI0A0q9C7QrLyoXBO13GSCfmNTLc+Fl66Lr7j5ciTS7xwcQmDJyvJ8slSe/GeQDU80v5kaOMP5GR3XjT7Zc2Y0q8htoZYbhnL2L3haSN4gEBgfaARJndkjoPWrLeMv7Psrm61yxeAQzxxOsTJ+5zbwysGLsNxDSsMLkkDgGnafqugWMqTW+m+I/NRHjEkmmXsjlXZWYEspJyUXr6VU1Z/COqvI99oWvStJI0jkaXeqWJREOdqjgrGgx0+UHrReVviVxKMb2cHY17zxhpNot953mobJxHMHKIFcymNFLMwUbiCQSQMckiszVvGsTwWraUzQRyyweZeTWhnjRJY5HACI4Zm+TtwOuTUVvdaJ5urTXdhrksup3S3EjRaLdxFdihY8ELkMAoO4EckkYq1BqPhuGWKWPR9fDxPG6MdKvCQyIyKeV5wrsOeueablJ/aQlTivssmsfFiR6FbX9/G84m86RJbaHYr20ZGbja7ZVcMpxknngGls/GFj/aEGmXzIl7cXc8KKjKMKtzLDGdpbcc+XyVBAPJwMVUubvwvcQRwS6LrxijkeRUXSrxRlzl14XlWPVPun0pyX/htLqO6j0nxCkscjygrpd6AzM7OSwC4b5ncgHIBY4xQpP8AmQOEbfCzsaKwP+Es07/nw17/AME11/8AEUf8JZp3/Phr3/gmuv8A4iteePc5/ZT7G/RWB/wlmnf8+Gvf+Ca6/wDiKP8AhLNO/wCfDXv/AATXX/xFHPHuHsp9jforA/4SzTv+fDXv/BNdf/EUf8JZp3/Phr3/AIJrr/4ijnj3D2U+xv0Vgf8ACWad/wA+Gvf+Ca6/+Io/4SzTv+fDXv8AwTXX/wARRzx7h7KfY36KwP8AhLNO/wCfDXv/AATXX/xFH/CWad/z4a9/4Jrr/wCIo549w9lPsbsn+rb6GvRvg9/ySfwl/wBgW0/9ErXjb+K9O2N/oGvdD/zBrr/4ivY/g4c/CXwieedFtOv/AFxWvHzeSfJZ9/0Po8ghKLqXXb9Tq6KKK8U+jCiiigAooooAKKKKACiiigAooooAKKKKACiiigAooooAKKKKACiiigDyL4yJbv8AEPQDdLCY10e+JMoG1f31tzzwK4lvEHg1bWG5eewWOYybD5AbiNtrk7QdoBI5OBg56V3Pxgjjl+ImhRyxpJG2jXwZHUMrDzrbgg9a4mTwbo32JrO2jNpE1rc2zCFVBKzsrMx45IK8egOK+iy/m+rrl8z5DNnD62+Zvp+Q+21bwrcTwQRG1aSeXyUU2jDD5xtbK/KSRgBsZ7ZqKDW/CrypBI+nrOyF9qwllAwx+8UA5COcHBO046U268HWdx4gi1h9Qvg0d8t8INymPzAQeARkdADjkjHPFKng3TltWtvtN0UZlY5K9o5Ux09Jm/IV2fvOyPN/dW3ZP4durHVo5fM0aC0mjEcnlMisTHIu5GzjvyCOxUjnrWr9gsf+fG1/78r/AIVmeFtN1CzNxc6n5P2mSKC3AhYsuyJCA3IHJZnOOwIFblaQWmpnUdpe6yt9gsf+fG1/78r/AIUfYLH/AJ8bX/vyv+FWaKqyI5mVvsFj/wA+Nr/35X/Cj7BY/wDPja/9+V/wqzRRZBzMrfYLH/nxtf8Avyv+FH2Cx/58bX/vyv8AhVmiiyDmZW+wWP8Az42v/flf8KPsFj/z42v/AH5X/CrNFFkHMyt9gsf+fG1/78r/AIUfYLH/AJ8bX/vyv+FWaKLIOZlb7BY/8+Nr/wB+V/wo+wWP/Pja/wDflf8ACrNFFkHMyt9gsf8Anxtf+/K/4Uv2Cx/58bX/AL8r/hViiiyDmZ3/AMFePhF4TA6f2Rb/APosV19ee/BHSXTwH4X1b+19TdX0a3X7E0q/Zl/dryF25zx69zXVW2hyQ6/Jqx13WJVfd/oUkym2XI7Ltzx25r4x7n6PHZGT4r8E/wDCQeJ9O1afWruK2s2R/sSj927LvGevGRJzkE/KuCOc0bD4dvZ2Lxpr8zXa3UM9vObVMRCO2+zBSnRsxFuT/Ec9gK6SPQ5F8Qtq/wDbusMhJ/0Fpk+zDjH3duffr1obQ5D4iGsf27rAQH/jxEyfZvu4+7tz79etIZjat4FjvPBukeHoNVmtn0u0+yRXXkq5ZDbtAxKnjJRifY469Kzbz4ZNc6w+oN4lvfltBb20Tx7lgw9u4IGcEbrdeAAfmbJPGOrn0OSXxAmrjXdYjVcf6EkyC2bAxyu3PPXr1ovNDkuNei1Ua7rECx7c2cUyi3fH95SpJz35oAzNG8HPYeO7zxVNrd3eNPBNBFbSj5YUkkRyAc44KADAHHXJ5PV1j6jocl5rUGpLrusWqxbc2kEyLBJg5+ZSpJz0PIo1bQ5NQ1W3vl13WLJYduba1mRYZMHPzAqSc9DyOKANiorx5o7SWS2hE8yoTHEX2B2xwu7tn1rM1vQ5NTv7e6XXdYsBDjMNpMqRyYOfmBUk+nUcVF4p0r7WF1B9e1rTYrRGd0sJABIBydy7GLHjoKAIdC8YabqF8NKvobjRtZxn+z79Qkj46mNgSsq+6E++K8Xn02PWNL8R6TO7JDc61qSOQM8fbZT0/Cu38caHrnxRtYbO3t77w5pCHcLy92iaT0dLfBZWGOGdkIz9015Pd2eqaL4G161s9WubhbO81CATSE/bJpBeyASGbcACR1+Xqc5r0ssdqkr9n+h42dpujCz+0v1OnudD8PSrbWE1jbHy0ka3jLneF3IXZTnd97Zk9c455pE8O6et/YzLDCttYWb2lrbCIbY1fAbk9RtVVx9eua5rVNJ8SNb2MkFrdyPEl3Hsa+2zRRSTwtGrSBwWIRDnDjp971jaPxUzaFpa6g0epNopkvg0+7y7iNCEY4JyGkfk/wAQTHNe3zK+sex80oO2k+52MOnaVp0McywxQJal5VkdyfLLDDsWY9xxknpS6WdJu9KK6XLbzWLlxm3lypLMS+GU8HJJ6965ix0/xFHp9i97He3Yt7m4mktROEaVPK/dxtulfcC/OGcjkZwBitrQYp20y/ub3Tby1u7uVpZ4TJGGY7FUBCjkD5VCglgcjPFXF36WM5xsviuWdV1DQtNv4LjU76xs7p4njhaeZUZk3KWAyeRkLn8KivNE8O6w8xuLK0u2EpabDZO8on3sHuixcHsFPpUGtaVqN74ltrq1v5bG3WwnglkjSNyxaSIhcODjhWOQO1c1ruheJLO1ubXw3azqv2tWtnS92bUS2to0LDeu7mNx82RxypzkKcnreN0OnFO1pWZ11voNmrao90FuH1K58+chfL6KFQDac5UKPmznOTxV2xsLOx3fZLaOHcqK20dQowo/AVxkkfiG+bxGun3zzRW98sFrtlLb49/mTKMOnzDd5Y+dSNhGRW34SsdYt557jWLi4lkNtbxpvlyuQn7w7AxAbdjJ5zjqaIyV9IinFpO8vl9x0NFFFbHOFFFFABRRRQAUUUUAFFFFABRRRQAUUUUAFFFFABRRRQAUUUUAFFFFABRRRQAUUUUAFFFFABRRRQAUUUUAM03/AJKD4N/7Ckv/AKRXNdn8W/i94F+GGnmbxNqyC8ZS0On2+JLmb6Jngf7TYHvXDww/afG3hO386WHzdQnj8yJtrpmxuRuU9iOoPrXhfx0/ZL8bW9/eeIvCWtXPi5JWMksN9L/p/wD30eJT+R9q+bzT+P8AI+yyP/dfmz3j4OftO/D34hXQ0y6kfw3qzuVittQkXZNzxsl4Uk/3Tg56Zr3IV+a/wo/Zl+I/ja5El9psnh/TlfbJcaghjbg8hUPzMfwx719v+BPhTN4W8MWmiL8QvGF0tuuA5u0Cj2UMjFVHYZOK849g9Jorkv8AhCrj/od/Fv8A4Fxf/G6P+EKuP+h38W/+BcX/AMboA62qWuzXttpFzPp2nf2leIhaG181Y/NbsNzcD6muf/4Qq4/6Hfxb/wCBcX/xuj/hCrj/AKHfxb/4Fxf/ABugDQ8E21xb6TLLe6fPY3t1cPcXSTNGS0jYyw8tmULgAAZzgDPPNbp6VyX/AAhVx/0O/i3/AMC4v/jdH/CF3H/Q7+Lf/AuL/wCN0AeFeHfEVnpHhvwrY3EV273tvHGDFayyBB5TtnKIQT8mMZzznoKsz+O9LgjmkmtrqJEEbQvK0aLcCRpQpVi+B/qX+9jt61b8BQRN4K8PNIgleC0iaN3GWVtm3cD2OGIz7moNL8H2lvc6hNeTfaPtZQKIg8HlKrSMMEOSD+9cZXaMHoMnP1sPacsbf1ofA1HS55cy1v8AqUZvGV7JcxSWen5shqCxuz8vLbGyFwXUA5DDIOCOnHXpbsfGEBksILuPc1/fTW0E0ToEwLiSKP5S25shVyVBAzniteHS9Ht9QikjhiS6Z/MjXzTkskXlFgpPOIyFPHTGe1VbPwv4aDWV1Z6fDi2YSWzRStsB8xpQRhsNh3ZhnONxxT5al9yXKjb4f61Kln40trmeJBpOpxxySRKJXEe0LJMYUfh84Mgx0zjnGKit/GEOtRRw+HmjNzNdJBG8uJECmN5N2Fb+7G3ykgg4yBW3HoekxqqpZIAgjCjc3AjlMqd+zkt/9aqd9oFlHBGun3A064FyssErs0gVwrKEVWb7u1mAVSAM8Cnap3EpUb6Iv6JqDalo2n6gsJ/0qNWcAjEZK89eoyMcc8isPxn4zTw/NcWcem3N1dpZtdRfOiRyYDcAswLY2knaDgEetdBp2nwWOnWdjEX8u0RVQ7iCcLjJx1zknB4z9BVXWPDuj6vMJtSs/tDbCmDK4UghlyVBAJwzAHGRk4IqpKbjo9SIOmp3ktDN1Hxfb2dzcLJY3+22kkhZVRCZnQxAhTv7GVRz159OXXfjG1tdPS7k03UGfM/nQKELwiGURSFvmwQHZR8pOc5rSm0HSZiTLZq5LtISzsSWYoWPXqTGn/fP1rO8SeE7bV4oYI5UtYBNJLMBGWZzI4d8NuGCWBPIZec7cgYlqprZlxdF2TR0rZDEehpKHdfmdmAAyWOeBSIyuiujBlYAqwOQQehFbHMLRTfMj83yvMXzNu7Zn5sdM49KdQMKKKjWeBliZZomE3+qIcfvOM/L68AnjtzQBJRRRQIKKKKACiiigBsn+rb6GvRvg9/ySfwl/wBgW0/9ErXnMn+rb6GvRvg9/wAkn8Jf9gW0/wDRK14ucfY+f6H0vD29T5fqdVRRRXiH0oUUUUAFFFFABRRRQAUUUUAFFFFABRRRQAUUUUAFFFFABRRRQAUUUUAeT/Fv/kpGgf8AYHvv/R1tWTWt8W/+SkaB/wBge+/9HW1ZNfS5Z/u6+Z8XnX+9v0X5BRRRXoHkhRRRQAUUUUAFFFFABRRRQAUUUUAFFFFABRRRQAUUUUAd/wDBb/kkfhP/ALBNv/6LFdfXIfBb/kkfhP8A7BNv/wCixXX18W9z9JjsgooopDCiiigAooooAKKKKACvmq30e8utR1yeLxJq9mja5qOIYBBsX/S5em6In35NfStfM+qaTqGrLfx6fq01gYvE93M4RIyHVNRZyfmRuQFOAMAk4ORXpZX/ABX6fqjx87f7iOttf0ZZj0O9kDGPxnrrBWKkgWvBBwR/qap6bBDqc8sOnfELU7uWL/WLC9oxUZxziHpkGsxtB8VN4iLyXN7PazG4ieSW7HlJGxl2PsVh83zJ8uxhjps28yxWHidoERNM+zLZ6UbRIWmhUPJ8gHkyR/vFUhWJ3MucqMDqPau+z/E+asv5l+Bu/wDCP6j/ANDhr/8A3za//GaP+Ef1H/ocNf8A++bX/wCM1zceg+KptCto7ie8hu7eC98sR37LiRrhGt9x3ndiMN95mx0JOatvo3iaHVbNbW6uPsEF/IyhpzIyxecGBZmkBIMeVwQ5Geg607/3X+Irf3l9yL0Fl599LYQ+PtXkuohmSFWtS6/UeTVv/hH9R/6HDX/++bX/AOM1nPpGsS6TbaNGs1q1iJGW/EygTsY5FXGDuGWdWbIH3e9V77TPF02kaNsuXjvNzy3ypLu8uV3Vlwd6gog3rj5hyPlPZ69n+It38S/A0b3S5bCETXnjrWLaMsFDSG1UFj0HMPWrH/CP6j/0OGv/APfNr/8AGawdXtn0y0gn1nzpoZJtT8wSSmX5pd/kAcnGYwUAHdgOprrdLhuItO0yO7WSS5it0WZw/AcIAxIzzk57H8KcdXb9WKbcUnf8EZkOjXc4cw+NdckCO0bFfsp2spwVP7nqDUn/AAj+o5/5HDX/APvm1/8AjNZNro/iCG815rUyWv2k3rwSNchkd5GUwsqg/IVw+eB94cnsxdM8Sf6GYlvIolndoY3vtz2oLxlTK24+aNolGMt98cdxN/J/iO395fcjVt9GuriFZrfxtrcsTZ2un2Ug4ODz5PqDT/7A1D/ocNe/75tf/jNXPC1nPYaBa2dygSWPfuUMDjMjEcj2IrTrRRTS/wCCZSqNNpfkjA/sDUP+hw17/vm1/wDjNH9gah/0OGvf982v/wAZrfop8iJ9rL+kjA/sDUP+hw17/vm1/wDjNH9gah/0OGvf982v/wAZrfoo5EHtZf0kYH9gah/0OGvf982v/wAZo/sDUP8AocNe/wC+bX/4zW/RRyIPay/pIwP7A1D/AKHDXv8Avm1/+M0f2BqH/Q4a9/3za/8Axmt+ijkQe1l/SRgf2BqH/Q4a9/3za/8Axmj+wNQ/6HDXv++bX/4zW/RRyIPay/pIwP7A1D/ocNe/75tf/jNH9gah/wBDhr3/AHza/wDxmt+ijkQe1l/SRgf2BqH/AEOGvf8AfNr/APGaP7A1D/ocNe/75tf/AIzW/RRyIPay/pIwP7A1D/ocNe/75tf/AIzR/YGof9Dhr3/fNr/8Zrfoo5EHtZf0kYH9gah/0OGvf982v/xmj+wNQ/6HDXv++bX/AOM1v0UciD2sv6SMD+wNQ/6HDXv++bX/AOM0f2BqH/Q4a9/3za//ABmt+ijkQe1l/SRgf2BqH/Q4a9/3za//ABmj+wNQ/wChw17/AL5tf/jNb9FHIg9rL+kjA/sDUP8AocNe/wC+bX/4zR/YGof9Dhr3/fNr/wDGa36KORB7WX9JGB/YGof9Dhr3/fNr/wDGaP7A1D/ocNe/75tf/jNb9FHIg9rL+kjA/sDUP+hw17/vm1/+M0f2BqH/AEOGvf8AfNr/APGa36KORB7WX9JGT4Z0u6sviV4Omn1/U9QU6lMvlXIh2g/Y7jn5I1Ofxr6Erw7Tf+Sg+Df+wpL/AOkVzXuNfO5mrV/kfYZLJvC692Y+r642n+INF0r7BNKuqTSQ/aQwCQlYZJQD3JIjIwPrnsdiqOo6ZBfX2mXkzyK+nXDXEIUjDM0UkRDcdNsjHjHIFXq889YKKKKACiiigAoPSig0AfLOhafrl54e8IT6bqyWltbxI9xGYA+R5Ei5+8N3LKNvbr2rMmtfHqC+jt5NSZPtJaOaZgztnftCqJQNqnZn5gpGPk4OfRNB8E/EbSdFs9L/ALC0Of7LCsPmjWHXftGM48jjPpV3/hGfiN/0Leh/+Dpv/jFfRRxWG5Vef5nyMsDjFN2p3Xy7+p55a+HdTXWUu1inWe1utRuYJ5pdy75JIGQDkkI6q6kdvm9sw21p4stbbwpbWtje26wW9st6q3K+XHyRKjKCASBjn5v9nGCT6T/wjPxG/wChb0P/AMHTf/GKP+EZ+I3/AELeh/8Ag6b/AOMU/rWF6T/r7ifqWN60/wAv8/M880zS/F1tFaSfbtTkuFjt94ubkOm9rZ/O3DoQJRH9O3U0mlR69FNpv9ttMZDLdrbCQYKzGBdnJdyc4nxkjrgAcV6J/wAIz8Rv+hb0P/wdN/8AGKQ+GPiKcZ8NaEcHIzrTcH/vxQsVhl9v8xPA4x70/wAv8zzLVLLxtbeGpbeyOr3d6Y4nikN6N6y/ZhvycglfNz8uQoPYjirl9pfit/tlxDe6qJmW9kijW6AQOskf2ZQucAFTJkdD0bsK7tNE8dveyWKaL4da6iRZJIBrxMiKxIVivkZAO04PfB9Kn/4Rn4jf9C3of/g6b/4xR9aw38/5/wCQ/qWN/wCfa/D/ADOW8NR+IE8R6q2qSObMu32cEfIR5h2FSXPSPaCAqjPqeas+I4b6bwpcw6ZJfwXRUeWUIacfOCRyw6jPRgcHgg4roP8AhGfiN/0Leh/+Dpv/AIxR/wAIz8Rv+hb0P/wdN/8AGKv67hrW5/zMnluM5lL2f5f5nmmg6V4nVHkuE1W1muL0XE+bzduUWJRRnd081VyP93JOM1csbXxVarLe3F5dI/2acMLidTDERbReWxXoP3okJP1zxiu//wCEZ+I3/Qt6H/4Om/8AjFH/AAjPxG/6FvQ//B03/wAYqFisMvt/n/kaPA41v+H+X+Z5t4KvJr/XbaRbi7nEd1chWuZ1mcW32eDI3qSCPOIxyeQfQ11fiEakNDvZNHjuGv4pPOhiaTHnFSCUBJwFYAjsOa24vCnxBiULF4X0CMAYAXWCMD8IKf8A8Iz8Rv8AoW9D/wDB03/xiqjjMOotc/5kzy7FykpKn+K/zOOmtvEUV9o8azXkwjhgE0qyjy94fNwZRn5spgJwcH061naLp/iRtf0CfVo76QW0aNK7TKYUzZFG3LnJk84vkgdGHPp6F/wjPxG/6FvQ/wDwdN/8Yo/4Rn4jf9C3of8A4Om/+MUni8Nf4/z/AMhrAY1Jr2f5f5kNFTf8Iz8Rv+hb0P8A8HTf/GKP+EZ+I3/Qt6H/AODpv/jFa/2hh/5vzMP7Jxn8n4r/ADIaKm/4Rn4jf9C3of8A4Om/+MUf8Iz8Rv8AoW9D/wDB03/xij+0MP8AzfmH9k4z+T8V/mQ0VN/wjPxG/wChb0P/AMHTf/GKP+EZ+I3/AELeh/8Ag6b/AOMUf2hh/wCb8w/snGfyfiv8yvJ/q2+hr0b4Pf8AJJ/CX/YFtP8A0StcA3hj4jFSP+Ec0Pkf9Bpv/jFem/D/AEq60LwLoOi3zRNdWGnQW0xiYlN6RqrbSQCRkHsK8vMsRTrcvI72v+h7mTYSth+f2kbXt+puUUUV5R7oUUUUAFFFFABRRRQAUUUUAFFFFABRRRQAUUUUAFFFFABRRRQAUUUUAeT/ABb/AOSkaB/2B77/ANHW1ZNa3xb/AOSkaB/2B77/ANHW1ZNfS5Z/u6+Z8XnX+9v0X5BRRRXoHkhRRRQAUUUUAFFFFABRRRQAUUUUAFFFFABRRRQAUUUUAd/8Fv8AkkfhP/sE2/8A6LFdfXFfCS7tbD4MeGLy+uYbW2i0e3aSaZwiIPLHJJ4Are8M+ILXxDHNcWFrerZIQIbqeAxpcg/xRhvmK/7RABzxkc18W9z9JjsjXooopDCiiigAooooAKKKKACvmu88Q6Z4fOoyajMI/tHiO+iQc5+a/dC30G4E+1fSlfPunwQ3D6vHPGJFXxBfyqD2dL2RlP1BAP4V6eVX9rK3b9UeLnlvYR5tub9GU7nxdpENuJ1F1MrNIiCKLcXKTRwnAz3eZMe2T2qK68W25l0+GytriSS6uYYpd8eBbh5miIcg8NuSQDqMofbJrHg3Tb57iaJ7iG4nlV2b7Q5VQZ4ppNi5wpYxDkd+at/8IzoqT2U/lyq9o6NGftDje6uXUvz853sx5zyx9a9z95c+YXsbdblN/GFq2tQ6Tb2F5JcNeR28oYIvlq6ykSY3ZxmJuCAe+OmYh4wt9UEEHh2W2lnmuhCZJ/njjTypJfMIRsnKxthcqc9cVcsvCGhWd615bW8yTmZJt3nucMhcrgZ4H72TI7huaWTw1odvYmNjNbRJMs0cn2tkNuygqvltn5AASMDjBIotU6sL0eiZRtfGEH2FRPJDcXOJGaayjMkAVHRdzAsGUnzE+XJIz1I5p83jOzhutTkktrkafYWiTmYRfNKTM8RKc4Kgp1OMck4HNXofDeh+QY1jeTfGwd2uGZ5A7q5ZmzliWjX5j6Y6UsHhvSEa8mtxcIb2MK7R3TgKu9pAEwfkG5mPHrRap3Dmo9mV7TxTDcC4uo7eY2kYgjjVVBmlnl5CAZ29CmDnB3ZziooPGmlXIhkjF1DAwR5JZrfCqrRSSBT82Q22NieDjGO4pj+EorOyubLSJ4reKfyXjScuxWaNiS4ZWDZIxyDkFc+1WNJ8KaTp+kW1pcr55gVPMkdyFdljaPJBPTbIwwfXnmkvaXG/Y2ZFpXiibUNUjt1sXgik1FrQCdCsgQWYuAxGSMljj6e9XbrxNpttd3VvN56/Zw2ZNnyO67dyKc5LDenYD5hz1qFfCujQxpDHNfQSC5+1LIt9IJfM8ryc7s5xsG3HTipx4Z0nzJZJI7iZ5Y9jmWd2ySFBfk8Odi5bqdoppVLEt0W+oy88TWln9hF5Y6jA15IIkWSJVKOX2Kpy3JLEAbd3UHgc1S03xlb3Gm215PZ3UctzaW9wtokYaQeasrfe3YYBYnbtgDuTgXJ/CmjXFxZXFwl1NNZMrxSSXTsxKyeYpYk/Nhxnn6dKQeFdDW3S0WOdPLijjQrcuJESPzAoBzkDErr7g4otUuCdG2zuP07xNpuoat/Z9sl0SciOcxYikIjSQhWznOyRT09fSret6kdN0LUNUNs7fY4ZJBGxA8zYCRzzgHH/ANaktNE021uY7i3t/LeORpEwxwpaNYzgdMbUUY9qtT2lvcWk9ncp58FwGWVJDuDK3Vfpz0q1zWd9yG4XVloc9D4juLC+nsdZlsbu5RoUEWmo4kDyOE2FHY5G5l+cEDnkCquqeNkgsrd7G3e5lkDtI7QlYkAimdQfmJDHyvfjPIyK1dP0HREmLxTzXs8LxfPNetO8XlNuRMkkqAwzjueuaZL4T8PPsLQyBIFKFRcuF5V1+YZwSFlcAnkBvpWdqltGaqVG+qZcvtZhsdMtLu4imke5C7IoF3MTsLtgEjgKrHr0FRx+ILOZrg21ve3EMEe8zxQ7o2O1W2A5zu2up5AHPXg0weG9OksBaSXOo3ESuGjaS+kZ4yFKEK2cgFSykdwSKfN4b0mZbmNoZhDcw+VJAk7rFjCrkKDgNhVGevAq/fM/3RmWfjS1vrox21rcJAEi/fuqsPMe6+zmPCt13D7wJHfnGDYfxlpnkpJHa6jM0jqsMccILyqySOsi/NjYVhkwSQfl6VLaeFNCsIh5UMqIhDEvcMQSJ/PBOTziTn8SOhxU1p4a0e1dXit5NyPvTdMx2fI6BVyeFCyyAL0G41KVTqy26Otky42pWo0Q6wGZrQWv2oMF5MezfnHrjtWNH4shmuYfJs7oRfZ55JonixOjJ5BUBc4wVnDcngYzjmtCbR1/sO80m3ndIJrL7JAr/MsKiIxjHc9ifXFVE8I6L/Z62k0M037po3kedy7bvLySSc/8sY8egUCnLn6Ex9kviFsPFukXv2MQmcNecQqUGSQ7o44JB2mNs4JGMEZzTNL8ZaLqclvHp7TXLXFx5KeUFcD5DIHJDEBdoJ9exAPFLZeFbGz1TTJ7dFW202K4ECMWeTzJ23SEsTyOTge57Vb03w9penvC9tFKDBIzw7pmYJlCmACcBQpwB2oXtOo5ex1tf+v6RoTzNHDcSCJgYlJXdjD4XPGD07duhritB8ZX94+kFzYX0N8qtNJaW0qfZ2MLyeXhmbex28Y9DxyK7K5ezi3x3V1HH9o42SzBc8BcKCf5dzUE+k6dc6fa6fJGZLeyASJPMPy4iaPBOcn5HI59c05KTejJhKCT5kZsXjHR306S+k+0QxRXD20odVJSRYvNwdrEcrjHPUgHBzSDxnojLqGx5newUNLGgVnPziMgKGyCHO0hsc9Mjmo5vBmmLpC6TZxiO0kv4ry5EzNIzmPZgKSeMiNF9MZ45rRPh3Si14TDLtvGDSp5zbch/Myozhcvycdan975Fv2PmWdV1K20vS31G+JhhQLuDFQQzEKFyTtB3EDk496y/wDhMNJP2Foku5o7yNZFlijDJGrSiEFznj94QvGfXpzWhqdtZSWlzDql2PIuZQ6+bKE8sgLgIe2GXcPcmol0LSXiijCvII4Y41JnZmKLIJVJOcn51Bz36dKqXPfQiPs7e9cz08b6LNvWzFzeyCdYFitlSR3LLIykANwCIpPvYIxyBTo/GmitaG6dbyGHCMGlh27keJpEYc9GVGx3yMECr1p4d0q1lWSGGUFJ/PjUzMVjbY6YUZwBiR+Pf2FUdT8J6bPZW1jCkcVssloJRIzMWjt+Y0Xnr2JOcgmp/e26Fr2DfUoxeKr6TW7q1jaykEN41v8AYxbyC4SMKD5rPuK4GckbR6ZzVq18Z2It7QX0FxFcTact82yMFGAiWRwnO44DdSMcEZyK6CCzt4I7mONWC3UrzTDcTudgAx9ugrE/4RDSLeZrzT7cJeram3hM0jvEB5Qi+Zc8/Iqg9+KOWotmClSe6JJPF2hpc2cDXBDXkxihJKgMRJ5YYZOSC/AwCfUAc1oaRqsOqaXBqVrb3IhnI8sSIFYqTjfjP3e/rjtVLTvC+l2dnpNuqyltLhSKJ1kZC4XB+bB+Ybhuwe9aVlY29np9vYWokigtwqxgOcgL0BPUj19aqPP9oifs7e6c3rfiW+s/El1pttJYsYIoHjtGgkae6Mm7IVw21fu91PvVq18WW4ezhvYJklu7qa3iaNR5ZZJpI1HJySRH2BxnnAIrehtYYby5u41YTXIQSnccMEBC8duprIbwnof9o22oC2kFzayGWI+c+N/mPJkjPPzyOfx+lLlmnoylKk1Zr+rf5le48ceH4NOGoSXDrAWChm2rz5Ykb7zDO1SCR17AGrA8QxzXsC28EhtTfvYSyyLtzIFJBTnlcrg5HcehqHTvCWnxaJFp90u5xcS3Lvbs0WJJWJcKQchcHbjPQCr0miw/abRoW8uCG8kvpIzkmSVgcHJPABYnH0oXtOoP2PQ0tN/5KD4N/wCwpL/6RXNe414dpv8AyUHwb/2FJf8A0iua9xrwM0/j/I+qyP8A3X5sKKKK849gKKKKACiiigAooooAKKKKACiiigArL8W69pvhfwzqPiLWJxBYafbvPO5/uqOg9SegHckVqVx3xo8D2/xF+Ges+EbiUwtew5glyQI5kIaNj6jcBkemaAPhn4U/HvVIP2m5fHmvXDR6brs/2O+hLfJBbEgRAe0eFPvhvWv0WVgyhlIIIyCO4r8pfhz8Ndc8SfF628AT2sltfJetb3qsvMAQnzGPsACff8a/VLSbGDTNLtNNtQwt7SBIIgzFjtRQoyT14FAFmiiigAooooAKKKKACiiigAooooAKKKKACiiigAooooAKKKKACiiigAooooAKKKKACiiigAooooAKKKKACiiigAooooAKKKKACiiigDyf4t/8lI0D/sD33/o62rJrW+Lf/JSNA/7A99/6Otqya+lyz/d18z4vOv8Ae36L8gooor0DyQooooAKKKKACiiigAooooAKKKKACiiigAooooAKKKKAMjw54L8XX3hfwb4ltdWk1fSoNJtWTRjFDm3YRrl4hKDHI3Xl9rDPDV6vHqEvi4BvD/iTUNDmsztvbOTT4xMrHkB1mQlehwV4PYmk+C3/ACSPwn/2Cbf/ANFiuvr4t7n6THZGR4g03Vr9IBpniK50gx58wxW0Mvm9MZ8xTjHPT1pde03Vr62t49N8RXGkyR/6ySK2ilMvHcOpA9eK1q4j4k33iix1jQX0Fr6S1eYpd29rZ+YZMvGAS5RggALkgmMEZO8EAFDOh1rTdWvLC3g0/wARXGmTxkeZPHbRSGXjHIdSBzzwBRq+nardaXb2tl4iuNPuo9vmXSW0TtNhcHKupUZPPArhNDvfiLqOlQw6hJdadcS6rDFPLDa73giMTGYKZIEXYHChW2sBn779aj0efxhqXirwfLrsGpr5JinmjFgFgUtpswkkkfblJPOdk2ZxjbxzmgDv9R07VrjRoLO18RXFneJt8y9S2id5cDnKMpUZ68Ci803VptCisYPEVxb3ybd9+ttEzvjrlCuwZ9hXBeKpvFP/AAn0t1HbazLDp8N21mlrYq8YU2ybHVyuGlMhlXaSR8o+Ucbs611DxzJZ6frF8niVbiG21W3EUNmpd/8ASYPId1MIG4xB2DbBnbwpJ2sAenT6bq0nh9LCPxFcRX643agLaIu2Dk/IV2cjjpQ2m6sfDw08eIrgahjnUfs0W8/Nn7m3Z046frVL4aXmt33gyzufEUNxFqJknWRZ49khRZnWMsNqclAhztXOc4GcV0dAGTHpurL4fawbxFcPfkHGom2iDjnP3Nuzpx0r53msvEjWFzb6Vq0LXMXiS6+1Tz23zTKuoMXbCOigbQ25QPmHAxX09Xzn/bGm6O2pyaleQ24m8RX8Ue+RVLM19Io6noCwyew5r0srt7WV+36o8bO21RjZa836M5rXdU8U2qTxSf2lEIpnV7mG1UI4e8tliEWc5PltKAOcZIJJFSzx+JLq80OO8j1J4EureXiJcFVuXJafjKsIxCcDHJbjrjeu/FGiyLLDbSR38kVzDE8e0hdzTxx7lYja2xnU/Ln+HpkGrMfiTRHaRft2wxuEbzInTqGII3AZUhHww4O0gHNe3yxb+I+a55KPwfgclajxTeeJ42vYtZi0+21KCVN+3kH7Qr/dQZj5hyBkAHOeuCOLxDe6UX8QW960kF5HIghtPtAR/LcP+7ZR5sWSAAAcZyGOMjqIfEUU2sx2cduzWsjrCt1ux+9aLzQu0jP3Mc56nGK3KcaafUUqzjvFI8+03T9ft76C+gguLLEVnE8EMYWKVDd3HmblbcVxHIH2g/Jux2xUGh3Xiy4+2W32jUo57e1WKQfZozHA/wBghcbBgZl85j8ucYJ7Yr0impHGjOyIql23OQMFjgDJ9TgAfgKfsdrMn6xe94o85jvNcW0tp9SNzDfRWVz5D3GA5PnRqzqGVcN5ZO0MM8457y2tx4k1HREntbrUZ0SPUAN8Ue6V1u1SEONuMiPfwMZxk131zb29ynl3NvDOmCNsiBhyMHg+oOKWCGG3hSC3ijhiQbUjjUKqj0AHAFL2T7jddW+E88uYdb/4So6nfWeq3CW9zFu2229VVbiUgRBRuZdhjJ68k++N++vNauNcsJdPh1COzkWLaj25RD+8cTecGG5SECFOmST1rqKKpU7dSJVr9DznVbrxhFo1u1hH4gm1Atun3xIsaygJuUDYS0ed+M4HB+bpVjyPEFnqusCH+1jaPeSSGVYw8gjaZCfJO3n5M4HPfuK76il7LzZX1jS3KjjV/wCEse50+4kmvI/LhsPOhRE8uRnndZ93GciLaTgjHBrp7xJZYL6K3kmWZ4CsZbIRWKsAVOOuevpxVuirjG3UylU5uh5ta2mrQwxromhyaZLDpyW80wsTFOkvmRhgHLFJ84kbO0467uaseMbfxFNBqVjDHqMtpJO6xeREjNN+6ttm84+4T5+W4OQBnoK9BoqPYq1rmv1l8ylY4u2ur+DQX023s9Zt7iK/meeSKyfd5DXTsTExXazFWBAGTjPHFStN4jAsGul1QS/YEbZZxxlXn+fzBKWGF48vHI5J69K6+iq9n5k+2XY8vkTxhd6PHczQ6wLm3vLoW6OgZmjaz+QyAoNw80sBlR6ehrcl/wCEpuNRnt1m1GCF75FkkWNAI4/tGP3JI5XyOWPOD712lFSqVurKeIv9lGT4auLv+ytPttVMv9pNbs8u9ME7WCknAwD8y8d8muUsv+E4u7NY7y4vbSTz2MjQRjIItpSVUun3PNEYGAfQMQa9BoqnC9tSI1bX0Wpwmp3HjY3LG3jmQHSmZAkef332Ynpt2h/OwAN3Tjbjmpfs/imC5nUarqDxB54klnWPaqfZVdJCQo6TFlz0wMY7121MniinheGeJJYnUq6OoZWB6gg8EUvZebK9v/dRwOn6frPiV9P1W8js4hd6VIzm7sRP5IklDJGnzLtYJg5OaYIPEmleJI7TTbXVGsm1SHfL8pikg2Qxuz/KSTtU8ll6ZGcGvQwAoCqAABgAdqWl7Fd9R/WHfbTseeX974ykOqJYSSypZ35tVaNdzMu15AwCqScF4UIxj5WyRya6vR11Q6pqcuoTT+SBCtvHtAjH7lDIy45J3lh1PStSCGGBDHBDHEhYsVRQo3E5JwO5JJNSVUabTvcidVSVkjmfE2m3epXXh/7LHBIsMkryPf2fnqoMJALpuX5iTjrwe1YWrabrmhwX0eiw6jO5t7aOOa1VVJYG6dhgq2FDOgwBwCozjJr0OilKkm79RxruKStp/wAG5wqX3i2W61C1hbdNBpcNyisFH7+VFBjOBkFTHK2P9odaq3n/AAkUuiyTanNdr5VorWiMm3fdG5YQ7sqG3gCPsvXkV6BHDDG8kkcMaPK26RlUAucYyT3OABz6U5445NvmIr7WDLuGcEdCPel7J9ylXS2ih7Y3HHTNJRRWxzBRRRQAUUUUAFFFFADNN/5KD4N/7Ckv/pFc17jXh2m/8lB8G/8AYUl/9Irmvca+bzT+P8j7LI/91+bCiiivOPYCiiigAooooAKKKKACiiigAooooAKKKKAPOND8J6DZ/tB+I/EltYJHqV1odk0soHVmlnRmx6lYYwT7V6PXK2H/ACVvWf8AsBWH/o+8rqqACiiigAooooAKKKKACs/xJq1toPh/UNbvEle3sLZ7iVYlBdlRSSFBIGeOMkVoVyvxg/5JX4o/7BVx/wCizQA3/hLdZ/6J34o/7+WP/wAkUf8ACW6z/wBE78Uf9/LH/wCSKoaj4q1r/hPrrw/ZfZ4re2W3O5tJurov5gJOZIiI4sY/i+vSmaZ8UdJvLjUYWsZ4zp7W3nlLiCZUjnlMQdmjdgNpUlhnIHPNC12B6Gl/wlus/wDRO/FH/fyx/wDkij/hLdZ/6J34o/7+WP8A8kVRtPiVp900s8OkaidMivDZSX58sRiUnCYXduKt8pDAY+dc98WD8QbBtPN1Bpl/MxsLC9SFdgZxdyNHGnLY3Arzk4APU0J3Am/4S3Wf+id+KP8Av5Y//JFH/CW6z/0TvxR/38sf/kirsniR012z0ZdHvJLmS2S5vNjx7bNGJUFyWG75lYfLnpmsSX4k2UOnTX8+i6mkJtReWX+rLXkJkSPco3fKcyIcNg4Ye+AC9/wlus/9E78Uf9/LH/5Io/4S3Wf+id+KP+/lj/8AJFVNL+IcFzLcx3mg6lp7QW95L+9aJt7WrhJkXax6FlwTwc+1Ja/EIXDQ2i+G9VTVblYpLSwd4Q80UiO4k3b9i4ET5BOQQB3FOw7Muf8ACW6z/wBE78Uf9/LH/wCSKP8AhLdZ/wCid+KP+/lj/wDJFV7X4iaXdaxo+nQWdznU4VlR5pIotuWZSoV2BkZWQ7gm4rwe4rOh+Il3J4l0fTv7L/0LUAwN18oKOLh4tuzfkD5M5569PRdvMLOzfY2f+Et1n/onfij/AL+WP/yRR/wlus/9E78Uf9/LH/5IqhJ8SrWOGCRtB1TN75LaauYs3kckqxK4+fCcuhIbBAbOOorWi8Vpc+C59ft7KWOeN5bcWsxBYXCSmHyyVJB/eDGQeaOgiD/hLdZ/6J34o/7+WP8A8kUf8JbrP/RO/FH/AH8sf/kim+LPHVl4Z1rTdM1C1Z2vpYIRIlxCCHlkEa4jZxIwDEZIXAB71TvfiTZ2t/5Mmh6obeUXH2O5Xyit08MixMijfuUl3AXcACMngU0r7AXv+Et1n/onfij/AL+WP/yRR/wlus/9E78Uf9/LH/5IqhP8SIbfT7me68PanBcWl/JZXFuzxZQx24uHk3B9pTy+Qc5J4xzSaP8AE7S9W0+Wex0+6nufNhigto5YnMxmzs+cNsU/KxYEgrjnqKX9feD03ND/AIS3Wf8Aonfij/v5Y/8AyRR/wlus/wDRO/FH/fyx/wDkisa8+LGmWem2N/eaRe20dxcSW8kctxbrLE6XBgbCeZuf5lJ+UHjHfipLH4iT/wBsa/Z6ho8sY06cw2qQsrtdEyrFGAd2FLM4GCABnOetFtbf1oNqyuav/CW6z/0TvxR/38sf/kij/hLdZ/6J34o/7+WP/wAkVmah8Tray8+OXw9qhuLKG4n1GJWi/wBEjhMe8kl8P8sqsAucjPfiu+Rgyhl6EZFHS4jlfCvjrTdc1+/8PS2OoaRrFiR5lnfqgZ1KK+5GRmR8B0yA2RuGQMiurrz210C08Qa740t7h5be4g1qCazu4TiW1mFhbYkQ+vYg8EEgggkVt+FfEF41+3hvxIkVvrsCF0dBthv4hx50Wfw3J1QnuCCQDp6KKKACiiigAooooAKKKKAOQ8d+BYvFOq2GprrmpaTc2UEsCtarCwdJGRiGEiN3jXGMd6w/+FU3H/Q/eIP/AAHs/wD4zXpdFawr1YK0ZNIwqYWjUlzTgm/Q80/4VTcf9D94g/8AAez/APjNH/Cqbj/ofvEH/gPZ/wDxmvS6Kr61W/nf3kfUcN/z7X3I80/4VTcf9D94g/8AAez/APjNH/Cqbj/ofvEH/gPZ/wDxmvS6KPrVb+d/eH1HDf8APtfcjzT/AIVTcf8AQ/eIP/Aez/8AjNH/AAqm4/6H7xB/4D2f/wAZr0uij61W/nf3h9Rw3/PtfcjzT/hVNx/0P3iD/wAB7P8A+M0f8KpuP+h+8Qf+A9n/APGa9Loo+tVv5394fUcN/wA+19yPNP8AhVNx/wBD94g/8B7P/wCM0f8ACqbj/ofvEH/gPZ//ABmvS6KPrVb+d/eH1HDf8+19yPNP+FU3H/Q/eIP/AAHs/wD4zR/wqm4/6H7xB/4D2f8A8Zr0uij61W/nf3h9Rw3/AD7X3I80/wCFU3H/AEP3iD/wHs//AIzR/wAKpuP+h+8Qf+A9n/8AGa9Loo+tVv5394fUcN/z7X3I80/4VTcf9D94g/8AAez/APjNH/Cqbj/ofvEH/gPZ/wDxmvS6KPrVb+d/eH1HDf8APtfcjzT/AIVTcf8AQ/eIP/Aez/8AjNH/AAqm4/6H7xB/4D2f/wAZr0uij61W/nf3h9Rw3/PtfcjM8KaNb+HfDOm6DaSzTQafax20ckpBd1RQAWwAMnHYCtOiisDqCiiigAooooAKKKKACiiigAr52j0yx1NtUjvraOZYvEV/Mm5QSGS+kYfhlRkd6+ia8xuPhVeC/vp7Hxpe2kF3eT3Yg+wwSeW0sjSMAxGSMscZrtwNeFGo5T2sedmeFqYmko0907/mebWHhGMXF1Pe3Urb76S4t4oyuyFDcJMAPlzyYo9wOehxjNUr7wDbfYb+2trm5uG1Oe3NzLczDdGkTs+QQuWYhivJ5B68c+qf8Kt1j/ofrz/wWW/+FH/CrdY/6H68/wDBZb/4V6X9oYbszxllONT3X3/8A4A6Jdf8JL9pDQjTvtgv8bj5nnCDyduMY24wc59sV0Nb3/CrdY/6H68/8Flv/hR/wq3WP+h+vP8AwWW/+FUszoLuZyyTFStdr7/+AYNFb3/CrdY/6H68/wDBZb/4Uf8ACrdY/wCh+vP/AAWW/wDhVf2rQ8yf7CxXdff/AMAwaK3v+FW6x/0P15/4LLf/AAo/4VbrH/Q/Xn/gst/8KP7VoeYf2Fiu6+//AIBg0Vvf8Kt1j/ofrz/wWW/+FH/CrdY/6H68/wDBZb/4Uf2rQ8w/sLFd19//AADBore/4VbrH/Q/Xn/gst/8KP8AhVusf9D9ef8Agst/8KP7VoeYf2Fiu6+//gGDRW9/wq3WP+h+vP8AwWW/+Fc34S8PyeJdU1TT7Hx1qsbWEgCyS6XbBLqPJXzYiPvJvSRM+qZ6EEn9q0PMP7CxXdff/wAAmore/wCFW6x/0P15/wCCy3/wo/4VbrH/AEP15/4LLf8Awo/tWh5h/YWK7r7/APgGDRW9/wAKt1j/AKH68/8ABZb/AOFH/CrdY/6H68/8Flv/AIUf2rQ8w/sLFd19/wDwDBore/4VbrH/AEP15/4LLf8Awo/4VbrH/Q/Xn/gst/8ACj+1aHmH9hYruvv/AOAYNFb3/CrdY/6H68/8Flv/AIUf8Kt1j/ofrz/wWW/+FH9q0PMP7CxXdff/AMAwaK3v+FW6x/0P15/4LLf/AAo/4VbrH/Q/Xn/gst/8KP7VoeYf2Fiu6+//AIBg0Vvf8Kt1j/ofrz/wWW/+FH/CrdY/6H68/wDBZb/4Uf2rQ8w/sLFd19//AADBore/4VbrH/Q/Xn/gst/8KP8AhVusf9D9ef8Agst/8KP7VoeYf2Fiu6+//gGDRW9/wq3WP+h+vP8AwWW/+FH/AAq3WP8Aofrz/wAFlv8A4Uf2rQ8w/sLFd19//AMGit7/AIVbrH/Q/Xn/AILLf/CqmtfD680fSbvVNQ+Id3Da2kTTSudMt+FUZPbk+3ej+1aHmH9hYruvv/4BmUVL4N8G6h4m0GLVIPGmq2TlmjntLnS7YTW0qnDRuBkBgR69MHvWz/wq3WP+h+vP/BZb/wCFH9q0PMP7CxXdff8A8AwaK3v+FW6x/wBD9ef+Cy3/AMKP+FW6x/0P15/4LLf/AAo/tWh5h/YWK7r7/wDgGDRW9/wq3WP+h+vP/BZb/wCFH/CrdY/6H68/8Flv/hR/atDzD+wsV3X3/wDAMGit7/hVusf9D9ef+Cy3/wAKP+FW6x/0P15/4LLf/Cj+1aHmH9hYruvv/wCAc9pv/JQfBv8A2FJf/SK5r3GvOtA+Gd1YeJdL1m/8W3mojTpnmitzZwxKztE8fJUZwBITj1xXotePja8a1XmjsfQ5bhp4ah7Oe9wooorkO8KKKKACiisD4h+IJvC/hC81u3s47yaFokjhklMas0kqRjLAEgAvnoelNK7sJtJXZv0V5MfiJ44z/wAiv4d/8G83/wAj0f8ACxPHH/Qr+Hf/AAbzf/I9dX1HEfynD/aeE/nR6zRXk3/CxPHH/Qr+Hf8Awbzf/I9Nk+JHjWONpJPDXhtEUEszaxKAAO5PkcUfUcR/KH9p4T+dHrdFeO2PxU8U36M9hovhO7VThmg12SQA+hKwGrP/AAsTxx/0K/h3/wAG83/yPSWBrv7I3meFX2/zPWaK8ij+JXjKR5I4/Dvhl3iYLIq6zKShxnBHkcHHPNVo/i34ikkmjj03wc7wAtMq+IHJjA6lh5Pygd89KPqVf+UP7Swv8/5neWH/ACVvWf8AsBWH/o+8rqq8PtfGHjZfFl54gXw/4ddbrT7e1CDVpcARvM+7Pkc58307Vr/8LE8cf9Cv4d/8G83/AMj0/qOI/lF/aeE/nR6zRXjl98V/E1i6JfaR4RtHk+4s+vPGW+gaAZq0PiL44PTwx4dP/cXm/wDkel9Sr/yj/tPC/wA/5nrNFeRQfEvxlOnmQeHfDMqbiu5NalYZBwRkQdQeKk/4WJ44/wChX8O/+Deb/wCR6f1HEfyi/tPCfzo9Zoryb/hYnjj/AKFfw7/4N5v/AJHo/wCFieOP+hX8O/8Ag3m/+R6PqOI/lD+08J/Oj1muV+MH/JK/FH/YKuP/AEWa4jUPil4v061a9vPC2hm3jZPN8rVpS+0sAcAwAE8+ort/jB/ySvxR/wBgq4/9FmsKtGdJ2mrHTRxFKum6bubcOk2MV9f3yxt52oIiXJLHDBFKrgduCelYOmfDzw3YWd5Zql7cQ3mnjTZEnuncC2XdtjUE4UDe2COeetYvibVtfTxlJY2mpX1vObm1isbGO1Vobi3cDz5mcoTlMuc7gBsXIOeePu/FXxIkmie7uX0izjSSyaaaEoJL2AIGf5YJSySMzkKAAwj+Vh3yWv8AX9d/xN/6/r+uh6db+AfDlvNatDBcLBbJCFtftDGB2iQJG7pnDOqhRk/3RnJAo0rwD4f06OWOEXsodLaMeddO+yO3kMkKLk8KrMeO465qtpUmvXGqa5cX9/ceXbWkSQWqQBYS7QKzuNy7yd2QATxyCPTk9O1PxgHsbn7dqCQQf2LCbIWiCKRbhQtwW+TdxnPBG0j04pvr/W4KN43PSNQ8P2F5rttrTPdQ3cCCMmCdo1mQNuVJAPvKGJIB9T2NZcXgDw6kM8LR3csUiLFGkly7C3iEgkEcXPyLuVTgf3QOgArzrQtR8caL4HSG2vNRvZDoGn3W+8g+a1Z5ik+0rGWO2IbsMHYEZwehvf2h4u1Dw/cMdbnnhh0vUbiJ7SDzBcsgQRI7yQJv+8/3EUNx1waezC15WO81Dwbpcttdm1VobuaC+jjkZ2ZVa7IaQkZ5+ZVPtjAqhpHw60iz0e2tpbvUpL+BIQuoC8f7RH5aFAqOTlUw7jb/ALZzk815xret+JdD0XVrbTNT1wak1/qFxE0irtDKsZiiA8h2fduysagZGfmGK6PT9Z8aNqaagt1fXS3N/eWsdjJaIsKxpZmWJgQgbJlUDcWwQ2PSktr+V/6+8d3L72dm3gnQydNQLdra6d5ZhtBcv5BaNiyOyE4LBjnd1J65pB4H0Bb/AE28WK5WTTnd4QJ22ktIZDuH8WGYkZ6ZrgdS8SeI08L6LNY+ILuWG4kf+07+7h+ztbTCJWEIK27gLvL/AMB5G3dnr6r4dkvZtBsJtRaN7x7dGnaONkUuVGSFcBl57EAj0p2t8iebp3MS18A+HbeVJBHdyeTJE1ssly7LbLHIJFjjBPypuVTj2A6ACtS28O6Xb2SWccT+Qt89/tMhOZmlaUk+o3sSB0GB6VrUUgOa13wToms6wdUvDerM/kGRIbp40lMEnmRFgDztbn09Qa5q7+HN9davqF9LeWYTy7pdPh3TGKNp3V2Ypv8A3ZygOUP3vmGPu16VRQBxnhXwJa2OnSprT/2hdXF7NeTFpXdS0kIhZSW5YbBjn14A4p2peCynhyTT9Jv7qScTQyQPqF5NJ5IjPyiNg2YyBn5hk+u6uxoo/r7gPPtM+FeiJo8NrqVxfTTsji7aG7kjWfdO84Dc7mCySMRk8989K25fAvh+S91S8eO583U8GbFwwCMGDho8H5GDqrZHcV01FO4HLDwD4dNtdQzRXU7XdrcWtzNJcMZJknK+YWbux2KAewAAxXUIoVAq9AMClopActqXgizu9ZvdUt9b1/Tpr50kuEsr4xxu6xrGG24ODtRR+Fcl8TPBkeneGDrq+JPE1xeaVcQ3Vo0+oFhHJ5irnp0KsQR0IJBr1auR+MX/ACTjVvpF/wCjUoA66iiigAooooAKKKKACiiigAooooAKKKKACiiigAooooAKKKKACiiigAooooAKKKKACiiigAooooAKKKKACiiigAooooAKKKKACiiigAooooAKKKKACiiigAooooAKKKKACiiigAooooA474s6xc6b4dis7RdQjk1S4Fm93aWks5s4iCZJcRqxBCghePvMtclqHinwta3uhXXhG31aS40KVNNns4dFvATaSBA0RzEACoMUo3Efd/2ufXq5XwR/yMvjb/sNR/8ApBa0AdVRRRQAUUUUAFFFFABRRRQAUUUUAFFFFABRRRQAUUUUAFed/EPWrVvGOlaHqtvqiaPaKupXLwaZcXEd1KrYhhzGjDCspkYHusfqa9EooA808JeKNJvviN5/htdSu9J8Q2vnzS/2ZcxQxXESjbLvdAuJI8L16xr616XXK/B//klnhj/sFwf+gCuqoAKKKKACiiigAooooAKKKKACiiigAooooAK4j46f8kx1D/r5sv8A0rhrt64T4+RRz/CvVIJo1kikns0dGGQym6hBBq6fxIzq/BL0ONIOTxRg+lchq+hfD/SoLmfUNJ0m3jtkjkmLxAbFkcohPsWBA+hps+ifD+OZIV0jR5pGuVtnWFUcxOVZhvwfl4U9a+u535ff/wAA/P1Ti+/3f8E7HB9K5n4pWup3vw81ux0i1lub26tTbxxxY3fOQrEZI6KSfwqGbw14KXKW/h/S7u5MXnR20Ij82RM43KGYDHuSB71V0PR/BOqaYmoN4UtdPhkDNELyOJWdVGWYbXbgYOc4xipk3JOPfz/4BcFGLU9dPL/gnLw6P4o0m71W70XSNYmhu4rGyjmlMVtdRpEJC2FQAeWPlXOA5LnnAzWU/hnx/q02nSa3/b3mtb6dDcvDdbQqGdpLjIVhllAjQ+vLc16Nc6D8PLZmW5sfD8DJgMJGjUrkZGcnjI5+lQz6J4Fh1iLS28OWZlk2jzBbgxqzBiik56sEbHHp6jODoef4/wDAOqOK6pa97dvmcboulfEiz8eahqaQXVppt7qz3phjVH81FZkKS5cYDRpHtPJG7pnNVrj4b66/w0sfOWSfWfs7xCzihSMwtdyqbhpH3HeVUsOw68E16RN4T8FQxzySaHpSrAhkm/dD5FwTkjtwCfwrN0vSfBd6C03g1dPhMBuI5ry1RI3iHVtwY7eMHD7Tg5x1o+rrZ/n/AMAFi38UdLW6dvmcLqmrfETRLS51q5t9TsbeGexFppck6ObmR52V4EIHQIUUgADHPOCa6Waw+JVnr+hw/wBo3d1ZwwQy3ksaqyzTGRmnR8suF27VTrjsM1q6jovw5trI391oeivHFKFhISJ2diB/q+euG9jjnGMZuWfhvwPdaZ/aI0DTYrYb9zyxKoUIxViT0Ayp/CiNKV7c34/8AJV42vy/h/wTzQeEfiHfQX2oat9su7mfSYLSeK6jjkkMc8zNcRW5yAjIhUZbPIrsr218bWfitYNLjvv7Ls5rVbNQ6m3eySE+csmfmMzOAB/wE561tnw34BBgU6ZoYNwpeAfJ+9UDJK8/MMc5FU7jTfhvCLXbp+hTG7MgthGYyJTGMuA2dvA6801R5ev4/wDA8xSxHO9vw/4Pl+Zy3wa0P4haPqVra66bi201I5ZHgCIYm8xVfk7siQSs+cA9OuMV6/g+lcs3hrwEouC2l6GBbMFnJ2fuiegbn5TyOtSW3hHwXdQJcW2h6TPDINySRorKw9QRwa0pQdOPKtfn/wAAwr1I1pc8tPl/wTpcH0owfSue/wCEK8Jf9C7p3/fkUf8ACFeEv+hd07/vyK1vLt+P/AMLU+7+7/gk3jkH/hFb3j/nn/6MWvXvjB/ySvxR/wBgq4/9FmvB/FnhPwzZ+H7m6tdDsYZ4mjaORIgGU+YvIr3j4wf8kr8Uf9gq4/8ARZrws2v7SN+x9TkPL7KVu/6GpqfiDTNNvUs7mV/OYwghIywXzZBHHuI6bmzj/dJ7Uk3iXQ7eLUJrzUbeyh0+5FrcS3LiJFkKI4G5sA8Otc5rfh3UrrxBrJttoa8+w31nPKpMSy2zg+S+OQDhTx/eb05bqXg/VL3QbzzjYNq15qY1BtlxPCtu4iWIeVMmHVgqj5sEHLArg15Sf9fd/wAE9/Q6ubXtEhubK2l1iwSa+Aa0ja4QNOD0KDPzD6U2PxBostjfX1vqlpcW9gGN28Eok8nau5g23OCB261w0nw41J9Vsby61GHUi1nZ21801xcQDdbuzB1ihdUfO48MBggHnkV0cfhi7i+Hk3hq3v1trl45QLiIFRl5Gc9MEZzgkc8kih+XmTHfU0vDPiPTPEGjNqti8iW6O6SeeuwoV657dMHOaq6L4v0rVL1baKO+txLC09tNc2zRxXMS4y8bHgjDKecHBBxisL4feB9Q0LRdZ0XUry2Ok36slpYWZfy9OiYMGhjLdV+bIOAecYwoqxD4b8T3WgTeG9U1TTotMGmyWCPawsZZ8psSRw3CbVGSqk5J6gDBbBbamy3jLwiunjUG8T6Mtm0hjE5vYxGXAyV3ZxkDnHpU6+JvDbadLqQ1/SzZQy+TLcfa08tJP7hbOA3I468iuKuvh9rGqas+saldaXDdPBJAYbaNjEqm1kgVgTg7syEn0UBRnrUWueDta03Tf+JTHZ3txLrGlTxRNGfLjW3jijYvjoP3ZOR04ODjFGn5FJXtqd+mu6JJaJdprFg1vJbvdJKLhNrQrjdIDnG0ZGT0GRWda+OPCdxFdS/29YQx2181hI806oPPUAlASeetclq/w81yfSJI7PUNNW8vrTU7a88xHEUX22QSM0YHJ2MuMHG7JOQeKZq3w21W41CS8ju7Wb99dBIXu7m3VorhYt24wspJDRY28qynnBpK5L8j0W21bS7nUJ9Ot9StJry3UNPAkytJGD0LKDkfjVCPxh4Tktbi6j8TaO0Fs4SeQXsZWNjnAY54JwceuDUfhfw8+h2GpWsM0Km6nMkTIhIQeUkYyGJJxs7k8YGa43wz8OdctNcj1XV9UtbqQNZGTMkspc25nO4b/lTcZgQiKqrt4z1oX+X9fIOjPQ7DWtHv76exsdUsrq6twDNDFOrvGD03KDkVVu/Fnhe0NwLrxFpMJtpBFP5l5GvlOc4Vsng/K3B9D6VzfgTwJceHdea6mliuYIftP2WZry5klIml8wgxs/lR+h2g7sA/L0Mtx4R1W1eG90ubTJLyK9v5vLukYRMl0xJyVydyjHbkZHGc0v8AIDoJvE+g28d7LeapbWcNlOtvNNcSCOPe0aSKAzcHKup4qeLXdFl1VdKi1ewe/eITLbLcKZWQjIYLnJGOc1563wuvbWwso7LUxcS2F0ssKvcz2okT7HHbMGeFg6n5CwxkYO0jvWl4e8C6ho3iXT7uznsrLT7eJBcR20s5FywhEeGjlZ1BGBiUMH2gKcjmq0B+R2F3r2h2mrwaRdaxYQajcY8m1kuEWWTOcbVJyeh/I1o15/4w8F67rni631FNUgXT4L2zu44XklXYYZFZl8tMLIW28O5bb0CjrXoFJbA9wooooAK5H4xf8k41b6Rf+jUrrq5H4xf8k41b6Rf+jUoA66iiigAooooAKKKKACiiigAooooAKKKKACiiigAooooAKKKKACiiigAooooAKKKKACiiigAooooAKKKKACiiigAooooAKKKKACiiigAooooAKKKKACiiigAooooAKKKKACiiigAooooAK5XwR/yMvjb/ALDUf/pDa11Vcr4I/wCRl8bf9hqP/wBIbWgDqqKKKACiiigAooooAKKKKACiiigAooooAKKKKACiiigAooooA5T4P/8AJK/DH/YLg/8AQBXV1ynwf/5JX4Y/7BcH/oArq6ACiiigAooooAKKKKACiiigAooooAKKKKACuI+Ov/JMdQ/6+bL/ANK4a7euI+Ov/JMdQ/6+bL/0rhq6fxozq/w5eh5BrPgrTLy81HULf9zfXkUaB2LOqMju+7bu5zvwR7cYrMufh/Ne315Pf60ZI7iSNlSKExlFRpmAGGwP9b2AB285yaua/wCLNT0y+1hP7BlNvY2kU0c8s0SxsXklXcxDlgh2Lj5cjnIAxVSbxdeQ3FzcO1ovl26RrEXdoWlFxNGXQqpZgwjGPavqZeyvqj4aPt7aP+tDYtPDcsfiqDXZr7zSiqzxDzFXzBEIsqofYARk8qTk9aq6j4Tu5vDlhpdnqcMM1rb3FuZpLcurJNGyMQoYYIzkc9qi07xlLeab/ags7ZbZdPW7aEzn7RIxtxPiNcfOMHb65B9Kp3Wv6jqdrazrI1oEa4Wa3gu1tpZSmwh0MgwQNxBRipyc9BTbp2Eo1uZX6f8ABNa58IxXFzJM88Tb7hpsNBnrZfZQOvblvxx71WGiX9vqlvZpEZbRpbK4e6yAENvHtK4znLGOPHX77enOW3izU7W31C4kC3dkynyJGcwzKw06O4+6AQoJ3HqSC3oKuyeKr68e7sY47e2Y3ptYpoJd7RKLz7OS4IwrEfMBz39KV6bK5aytc668tvtlrd2k7AQXERi+QYYBlIbn8eK5dvB99cxXq6hqsDvNpUmmo0MDoGDqFEkilyGYBRgKFHLetMk8XXX/AAljaHLa20AF4Y4HFwcugVsu2BtxkDK5BXjNRzeNL+20i1vptPtrk3MspiNq7MjQptw2T91m3ZXdxjBPWqlOnLciFOtH4epZ1jwY97PcyQX0EIuJ2dle23hEPkHC/MMMDbj5vRjxVmHQNVGjzaRNf2DWwkM1uy2zhw3n+cofLkMvYgAZHpXSfP8AaVTMezacgn5s5GPw6/pXHaT4rv7nULe2WxtzbPPHA0klwxk3yPOF4xggeSO/8XtTlGEXr1JjOrOOnQsxeFbqFCIr6z3Swsk7S2Yk2sXlkBiBbCgNMRg54VRWengS7/strWbWI5JpLqad5GgY8SQrHtGWzwUBzn2xV74d6tqWpWhOqTxzzSWVrd7ox8qGUOGQfjHnHbdXWURhCaTsE6tSnJxucq3hEyfbUmvIninkQxr5H8AuvtBD8/MScqDxgdjW5omnjTLJ7VXVw1zcTjC7QBLM8m3Htvx+FXqKtQjF3RlKpKSs2FFFFWZmL44/5FW9/wC2f/oxa9e+MH/JK/FH/YKuP/RZryHxx/yKt7/2z/8ARi1698YP+SV+KP8AsFXH/os14Gb/AMSPofV8P/wZ+v6Eeq+N4dP125019Hv2t7Sa3guL4FPJjknA8sY3byMlQSBxkHpWYfiZa2kHhsajpzCbWobRh5VzD8sk5VVCxs4kZQzAFtuBn61onwNaXPjLUvEGoXVxPFdPbSR2ayssIaFMKzpnDEN8wPsOuBTn+HfhwzW0irfRrbpaKsUd46o5tmBgLgH5ipA68HuDXkrz/pdT6F26GPqXxf8AD1mbKMWt0893ZrdeW7xxeWOQ8bM7AeYpGCuc5IxXSaX4st9S1OS3tbC7+xxWUV5LeybURFkUsi7Sd2cA544rL0v4e6fFBPPcz3Ftqdzf3F7Jc6dcPCyNNgNGrddhCJwe6g8GunstIsbS5ubiKNzJcxxxymSRn3KilVzuJzwTk9T3pO9tNydL+Rzc/j1IfCcXiObQ7q3tp3T7MLm6t4fNidN6SZaQAZHG0/NnjHeqo+J2myQ6fdW+kalNZXVhZX8lwPLCwRXUhjj3AtkncOQoPHPNaS+AdESwtLOO41VEspvNs2F9JuthsMYjjOflTYSMD8880+DwF4bh05dPjtp/s6WltZqpuHJEVvIZIhknPDMeep6GrVr+X6A9vP8A4P8AkN8VeNItB1WSybR9QvI7ezW+u7iHy9kEJdkLEMwLEbScAE4BrG1b4oWmieHodY1Ww3RPPcoxhuYlISKdo8qruGdiq7sKD39q1df8EWuueMf7a1C7uDZnT0s3s4pWRZsSs5EgBw6nIGD6HsSKTVfhz4a1GFoZkvoo3hnglWC7ePzY5pGkdGIOcb2JwMenTiktlf8Ar+tC3y/l+WpDfePraOMvb2Uxa1lm/tCOQANBFFMIWPB6ksHXrlQeldrXFP4H865124lmhR9cuoPtZTcf9GhGFQZ/ibHzHp8x9q7Wl0ICiiigAooooAKKKKACiiigAooooAK5H4xf8k41b6Rf+jUrrq5H4xf8k41b6Rf+jUoA66iiigAooooAKKKKACiiigAooooAKKKKACiiigAooooAKKKKACiiigAooooAKKKKACiiigAooooAKKKKACiiigAooooAKKKKACiiigAooooAKKKKACiiigAorx74nz6pc/EuXT4de1mwtINHtplisrxoVLvNcBmO3qcIo/CsT7HqX/Q3eK//AAbSV3Ucvq1oKcWrM8vEZtQw9R05p3X9dz3yivA/sepf9Dd4r/8ABtJR9j1L/obvFf8A4NpK1/sqv3X9fIx/t7Ddn9y/zPfKK8D+x6l/0N3iv/wbSUfY9S/6G7xX/wCDaSj+yq/df18g/t7Ddn9y/wAz3yivmHxZr914evbOzfXfHF9NdW9zcqtvq+NscCq0hJd17MMAdeaz4vHNrNp11ew+J/HLiGSyjji/tNhJcfawhgZAW6Hf3xjaazeXVE7OS/H/ACNY5vSklJRlb0Xp3Pq6uV8Ef8jL42/7DUf/AKQ2tfNVx8Tbe3so7ufWPiDHHP5n2XOrD9/5d0ts+P3ny4dx97HHNbfh3VLGSx1PWD4u8UaUrag8N491rRVWnjREJDqxVxtVQCCfu47Uo5fOTspL+vkOWbUoq7jL7l/mfUlFfLh8ZaH57Qr8SvEUji/TTxs1iRg07pvVQRwRjv0zxmrXhzXrfW9L0m9h8c+J7aTVrZbm1tbjW2WdkP8AshjnoemapZbUbspL7/8AgEvOKKV3GX3f8E+maK8D+x6l/wBDd4r/APBtJR9j1L/obvFf/g2kq/7Kr91/XyM/7ew3Z/cv8z3yivA/sepf9Dd4r/8ABtJR9j1L/obvFf8A4NpKP7Kr91/XyD+3sN2f3L/M98orwP7HqX/Q3eK//BtJVXV4dWt9JvbiLxh4rEkVvJIhOrSHDBSR/Kj+yq3df18gWe4ZvZ/cv8z6GorK8H3E134R0a6uZGlnmsIJJHbqzGNSSfxNeQ+JJdW1Dx94oQ+JdftYbS/jgghtL94Y40+ywPgKv+07HPvXFQoSrz5Y7npYrFQw1P2k9vI9zorwP7HqX/Q3eK//AAbSUfY9S/6G7xX/AODaSu3+yq/df18jzf7ew3Z/cv8AM98orwP7HqX/AEN3iv8A8G0lH2PUv+hu8V/+DaSj+yq/df18g/t7Ddn9y/zPfKK8D+x6l/0N3iv/AMG0lcnqfi5tP8Q3OkTa947YWt1aWk1ymrExrLcjMS437jnoSBwfbmplllWO7X9fIuGdUJu0Yv7l/mfVFFfJk/xBsIdL0u/k8UeOguoxTSLENTYyRGJxGyuN33jIyoAM5YjtzV7V/EuoaTFZf2hqHj62nvb37HDDLrSLlvKaTdvMmzbhCOuc8Yqf7PqfzL8f8i/7Wpfyv8OnzPevg/8A8ks8Mf8AYLg/9AFdXXy94T1PTD4a0X7F428S6bbXUCrY2tzrLRSbQdoULnnkYGOD2qhJ8Q/D506/vLL4heKr9rKynvpIbfVZDI0ULlHxkgZyDgEjI56UPLqiV+ZfeJZvSbsoS+7/AIJ9YUV87WFx9unlt7Tx74imuIQDNCmuMzxZ6blByKu/Y9S/6G7xX/4NpKtZVWfVf18jJ57h1un9y/zPfKK8D+x6l/0N3iv/AMG0lH2PUv8AobvFf/g2kp/2VX7r+vkH9vYbs/uX+Z75RXgf2PUv+hu8V/8Ag2ko+x6l/wBDd4r/APBtJR/ZVfuv6+Qf29huz+5f5nvlFeAwyaxpuu6DND4p8RTCTWLSCSK41F5Y3jeUKylTwcg179XHiMPKhLlkehhMXDFQ54bbahRRRWB1BRRRQAVxHx1/5JjqH/XzZf8ApXDXb1xHx1/5JjqH/XzZf+lcNXT+NGdX+HL0PP8AVrG31OwmsLtWaCXAcA4zgg/zApWsrJofJaytTFtC+WYV27QcgYxjAPIFWD1NFfY2R+d8ztYhS0tEkSVLW3WRI/LRxEoKp/dBxwvt0qJ9M017ZLZ9NsmgjbckTW6FEPqBjANW6KLIOZ9yJ7e3k3eZbwvuJLbkBycbefw4+nFUBoGmLp1zYpDsS5meeWRcCQu0hk3bsZyGJx6dK1KKGkwUmtmVzZWRnknNnbGaTHmSeUu58DAycZPBP50yLS9LhhEMOm2UcQkEojS3QKHHRsAY3e/WrdFFkHM+43avmCTau8AqGxyAeoz6cD8qYtvbqQVt4VIIIwgHIzg/qfzNS0UxXKlhp1pYzXMttEEa5kDyYAAGBgAAdB/Uk96t0UUkrA23uFFFFMQUUUUAYvjj/kVb3/tn/wCjFr27x3pNxr3gvWdEtJIori+sZbeJ5c7FZkIBbHOMntXiPjj/AJFW9/7Z/wDoxa+iK8DN/wCJH0Pq+H/4M/X9DkvtPxJ/6AnhP/wbXH/yPR9q+JP/AEBfCf8A4Nrj/wCR662ivJPfOS+1fEn/AKAvhP8A8G1x/wDI9H2r4k/9AXwn/wCDa4/+R662igDkvtXxJ/6AvhP/AMG1x/8AI9H2r4k/9AXwn/4Nrj/5HrraKAOS+1fEn/oC+E//AAbXH/yPR9q+JP8A0BfCf/g2uP8A5HrraKAOS+1fEn/oC+E//Btcf/I9H2r4k/8AQF8J/wDg2uP/AJHrraKAOS+1fEn/AKAvhP8A8G1x/wDI9H2r4k/9AXwn/wCDa4/+R6zdYsxq/wAQ9Yg1DxBrGnWFhpdjJGlpqLW0atJJch2baRknYg59KsWnhLRrwlbTxn4luCOoi8QStj8moAtfaviT/wBAXwn/AODa4/8Akej7V8Sf+gL4T/8ABtcf/I9J/wAIHa/9DN4u/wDB3N/jTR4Gsmdo18U+LS643KNcmyM9M80AP+1fEn/oC+E//Btcf/I9H2r4k/8AQF8J/wDg2uP/AJHpg8C2RdkHijxaWXBI/tybIz071FeeDtKs0WS88YeKLdGO0NLr8qAn05agCx9q+JP/AEBfCf8A4Nrj/wCR6PtXxJ/6AvhP/wAG1x/8j1Da+C9NuoRNa+LfFU8TdHj16ZlP4hql/wCEDtf+hm8Xf+Dub/GgBftXxJ/6AvhP/wAG1x/8j0faviT/ANAXwn/4Nrj/AOR6jbwPYq4jbxV4sDt0U67Nk9ff2P5Uk3gnToWjWbxZ4qjaRtsYbXpgXb0HPJoAl+1fEn/oC+E//Btcf/I9ZvifTviF4i0SfRrrT/C9pBctGJJo9SnkZFDqxIUwAE4HTIrR/wCEDtf+hm8Xf+Dub/Gj/hA7X/oZvF3/AIO5v8aAOuorkf8AhA7X/oZvF3/g7m/xo/4QO1/6Gbxd/wCDub/GgDrqK8p8O6nr3hbVfEdxd3+oa14Xs9V+yyi4czXWnqLeF/NDfekiy7bgcleoyMivUraaG5t47i3ljmhlUPHIjBldSMggjggigCSiiigAooooAKKKKACiiigAooooAKKKKACiiigAooooAKKKKACiiigAooooAKKKKACiiigAooooAKKKKACiiigAooooAKKKKACiiigAooooA8O+LGqxaZ8XLjzbPUbjzNCtMfZLN58Ynuuu0HHXvWH/AMJVaf8AQI8Q/wDgon/+Jrpfibd2tn8Wbh7u4jgWTRrGNGc4BYz3WB9TXGv4w+0afLNbWM9tJHPbhRPtPmxPdiBmGG46PjOOxr6TAyth469/zPjs0hzYuenb8kXf+EqtP+gR4h/8FE//AMTR/wAJVaf9AjxD/wCCif8A+Jqpb+OdMfSrnUZoJoYbW6+yzkSRyBGMYkU7lYgggqOD1OKUeONOZNTK2tyz6dC0ksalSxKsEdOvysGOOcZ6jiuv2i/mOD2T/lf3lr/hKrT/AKBHiH/wUT//ABNH/CVWn/QI8Q/+Cif/AOJqxpF/qFxr2qWV5DFDHbxW8kKKdzASeZkOehOU7cD1NReL9SvNO0Nbm3ZraV7yCDd9nNwyo8yoWCLyxKnIA55p8zte/wCBKjHmUbfj3+RzXiVNE8QeIdH1TUtG1y4g02K5jNpNoUzpN5wQZORxt2ehzmqOr6dpOoePdJ8ULa+JLeKwWPzbBNDm8u4aLf5LE442eY3GD29K37bxHqVrKP7QiM1uLe5mR3g+yyTKj26qxWQjy+ZZAc9QoPtVrTfGmm332AJBcK16heIEqeFaQSHIOCF8okkdQRjrWTUJPVm6lUivdWlmt/8AgHDf8IzoKeCZtBh07WVvZrkTyai3huUu4F39pCMOpXgLjd0GfapLnRraXw9NpccniK3a41WXUZ/K8PTrA3mIVMIiB+WPkHG7qOcgkV2uieM7HWJLNLC1uJftUzRhlZCqqIxJvJz02kcDJB4IrpqI0YSWnoE8RUg7Svvfp/keN6B4ZsdH0mysIpfEsv2TUrPUUdvD8wy8FstuVI9GVc+x9aTRfCuk6bf6FdY8S3H9lWtrAyvoVwBKbcuY3UA4U/Oc5De2MmvZaKaw0Vb+v1JeNm7+fp/kYH/CVWn/AECPEP8A4KJ//iaP+EqtP+gR4h/8FE//AMTW/RW1pdzm5odvx/4Bgf8ACVWn/QI8Q/8Agon/APiaP+EqtP8AoEeIf/BRP/8AE1v0UWl3Dmh2/H/gGB/wlVp/0CPEP/gon/8Aiap674otX0PUEGk+IAWtZRltJnAHyHqdtdXVHxB/yANS/wCvSX/0A0mpW3Ki4XWn4nsfgT/kR9B/7Btv/wCilrxLxJrcGnfEjxjbyWGrTsdTibda2Ekyf8edvxuUEZ9q9s8B/wDIj6D/ANg23/8ARS1414l1Sz0zx14za6mVXOo+ZHFn5pQlhbswX1OK+dyz+Nv0Pr86V8NtfVFH/hKrT/oEeIf/AAUT/wDxNH/CVWn/AECPEP8A4KJ//iaoz+MG+zWV0ljNADdGK5t52QOFNq86YbdtGR5Z5PHIqe38Z6fNYafeC2uMX8kkMKhkbMqSiIoCDgkkkgjggE19Bz+f4Hyjpf3fxJ/+EqtP+gR4h/8ABRP/APE0f8JVaf8AQI8Q/wDgon/+Jqtp/jXT9RslubC1uLkPdw20aoyfN5oJVs5wBgHIPI7itLw3fX17FqH25IVltr+WBVhJ27VClRk9T83J4+lNSvsyZQUb80fxK3/CVWn/AECPEP8A4KJ//ia5yzi0KLxlqvie50TWru6vWt2h83QZS1qYo9mUYqeT17Yrf8W6rfWL6PFBNJZG8lkWYpYteOu2IttCJk9RyelUP+EtvdOtrqfWLMH7PbQSFFZIWy7T5Y+YwAysSnb1BJH0iTV7Se3kaQi1G8Vv5+fp3OObwposmpeILqVfFTR6mweziGhzAae3nCdihwd2ZVVsEDpitbX/ALTraabJqMmqXFzp+ofbIxJ4UmaBh5Lx7DHuyR85bJY8iuofxppSCdnjuFWC2+1yFgBiIpGyseeAfNA+oPpVjQfE1vrN3Db2tncAPbtO8hZSkeJGjxkH5sshwRkY5zUKnD4U/wCvvNJVavxNbenb07Hmsvhaza30G1S88VfZ9IW3xHJoE7B3iuPP3jGNpP3P4sLgDvlx8L6eLDUbNJfEwS90y903LeH5iUS4uWuN3uVZ2HuMdK9loqvq0f6/4cj67P8Aq3+R5d4L0zS/DPiC81aK38SXJnEwjWTRbndGJZRK4zkgjcOAFX3zXZf8JVaf9AjxD/4KJ/8A4mt+itIU+RWiY1KyqPmkrv1/4Bgf8JVaf9AjxD/4KJ//AImj/hKrT/oEeIf/AAUT/wDxNb9FVaXcjmh2/H/gGB/wlVp/0CPEP/gon/8AiaP+EqtP+gR4h/8ABRP/APE1v0UWl3Dmh2/H/gHNrr1vfa/4bto9P1iFm12xO+406WJBiZTyzAAV9JV4JqH/ACFPDv8A2HrD/wBHLXvdfP5rf2yv2/zPrcia+rOy6v8AJBRRRXmnshRRRQAVxHx1/wCSY6h/182X/pXDXb1k+MNAtPFHh250O+muIILgoTJbsFkRkdXUqSCOGUdQaqLtJMmceaLR5Oeporp/+FTwf9Dr4q/77tf/AIxR/wAKnt/+h18Vf992v/xivf8A7Wo9n+H+Z8n/AGBiP5l+P+RzFFdP/wAKnt/+h18Vf992v/xij/hU9v8A9Dr4q/77tf8A4xR/a1Hs/wAP8w/sDEfzL8f8jmKK6f8A4VPb/wDQ6+Kv++7X/wCMUf8ACp7f/odfFX/fdr/8Yo/taj2f4f5h/YGI/mX4/wCRzFFZ/wAVtBTwdbWUen+I/FOq6lcu0ptRNaqVto8GaTiDqAQqjuzKPWuw034Z6dqOn22oWXjrxRNbXMSzQyK9rh0YZBH7juDTeaUkk+V/18yVkddtxUo3Xm/8jn6K6f8A4VPb/wDQ6+Kv++7X/wCMUf8ACp7f/odfFX/fdr/8Ypf2tR7P8P8AMr+wMR/Mvx/yOYorp/8AhU9v/wBDr4q/77tf/jFH/Cp7f/odfFX/AH3a/wDxij+1qPZ/h/mH9gYj+Zfj/kcxRXT/APCp7f8A6HXxV/33a/8Axij/AIVPb/8AQ6+Kv++7X/4xR/a1Hs/w/wAw/sDEfzL8f8jmKK6f/hU9v/0Ovir/AL7tf/jFH/Cp7f8A6HXxV/33a/8Axij+1qPZ/h/mH9gYj+Zfj/kefeOP+RVvf+2f/oxa+iK8h8ZfDvQtE8M3ura54u8U3NhaoJJIDJbDzyGG2MbYQcs21QAQSSK7/wAAeJY/Fnhi31hbR7Gcs0V1Zu4draZDteMkdcEde4IPevNx2IjiJKUU7I9rK8JLCRlTm1d66G/RRRXAeoFFFFABRRRQAUUUUAFFFFAHIWVvb3XxO8TW91BFPC+kaaGjkQMrfvbzqDwa89i8F6pbeHdHfT9Jv9NvrPQNVINgxtn+1l4jArGMgsTtyFOQccg13Uuq6fonxB8V6rqtyttZW+j6Y0srAkKDLdjtz1IrSg8b6DcXIjhluCi29xNMz27xtB5JjDI8bASK371SBt5HPcZP6/AqN+xycMHjOT4jxzXl7qcNuZoGgSKzleBrfyV8xXcTLCp8wSZ3Rl+V2kjAGV8QNL12Lxtrcml6frwXU44Ct5az3ZjVkiZQoSGRPmLHHLoq/eYkYB9Bi8deGJPLVb6dZXuTbeS9lOkySAITvjKBkUCSMlmAUb155FWL3xboVpeXNnJdStNbK5cJbSMhZU3mMOF2GTaM+WDuxzilKzQo3TPMrbTPiB/akOreXqKzT6JYwzKBsdr8QS7ZJWB+aNJCA6Yx84Y5C4qez0LXNV+G3imz1aLUNVnl0xlt7bUNOkVluzE4YxmeaVmJJUZXbHn7vU11kPxHsB4cudeu9LvYLKFrfbLG8c6SLNKIwVeNmUspYFkzuAxwcitBvHnhlbaS8kvzFaQwvLNJLDIjRbJREytGyh1IdgMEZqndt6b/APD/ANfLsEbtprocv40h8QaXPNZ+H7DU47a60u3is006MrFDcLcFpSduBGTGw5ONwBAyRiqmp6B4mn2yLdeJg8sOrzSiLUpkHmiRfsigBgFG3O1RgHHOea7q38XaVetbxaZ595cTySxi38poZY2jXc/mJIFZOqfeA++p6HNNu/Gvh6y0Sw1e9u5YYL4ssCrbySyF1VmddiKxyoR8+m00n/n+IR0f9dFY4lnvpNB12bUQw8Rpfaf9nDACRT5cPlgegLmbOOOZPem/HDTvEN5r2lX+k6Lcam2nRrJZ20UW5LyUyqXjlkyBAFCRuGyu4gruwSD2lt4q8IahZza3FcRTLayRx+abSTzSzrmLy1K733CT5dgO7educ1neJvid4d0Mac8seo3MN9u2yQ2cmIis0cTLICAUYNIMqcNwRjJALe6FHax2NjI81lBNIjI7xqzKyFSCRkgg8j6VNXOyeNvDUemw6g19L5UsksaotnMZlaLPmbogm9NmPmLKAvGcZFQ3Pjvw9Hrun6PDcSXU19OYVlhiYwIfIafmXGw/IucAlvmBxjmjdiWx1FFZfh3X9K8QWzXGlTyTRLtO57eSLcrDKsu9RuUjkMMg9jWpSGee6Vrf/CO+IfFVvqGheIZRdav9pgktdKmnikjNtAuQyKR1Rhj2rG03xRB4T1+3h07RfEkfhjUbpIZILnSJ4U0yeVwqvGzKAIWdgCn8JbK8Eget1ynxZ/5Ew/8AYS07/wBLYKAOrooooAKKKKACiiigAooooAKKKKACiiigAooooAKKKKACiiigAooooAKKKKACiiigAooooAKKKKACiiigAooooAKKKKACiiigAooooAKKKKAPHvH7Ffi7dkf9AKy/9H3Vclp3hnQ9L0mS0uIoZUnmDTSTHAkczb0HJwPnYYA4J7ZNdP8AEpbtvi3cCzlgjf8Asax3maIuCnn3WQAGXB9Dz9DXmWj2/iDU/D91Li+uFkuoJIhc3StveO+LM0ZJOxRGqjBA5XoT1+jwTSw8NL7/AJnx+Zxbxc/etrH8jprjwlpLaU2l2lvHa2k11FcXKYMhl8vbgZY8fcQZ54XGK0JNF0uSS7eSzVjdrtnBdirDOTgZwuTycYyeTmuG3eLtP8K3klw9xa37apEthDPd+YzpJGiMuSzFsM0j4z/BkADGNB9O8Xr/AG9ALy7ZXgaOykWTBJ8weWysZDhhHkEhEyTzuPNdSkv5ThcJdZ/1odXZ3GkzapeG0ubSW+ARLoRyhnULu2hgDxjc350mqf2Va2HnapNBBaQzpN5lzNtRJN+5TuY8fNjA+g9qzdHilk8RSSS6LeWMVnFJb2sshjZJULqWcsrlizFVIyOxJOTUniWxvL/SIINPM0E66lBNvfa7RqlwGZ8MSCMAkD0wMDpWl3yvQx5VzpX7E88Ph/X44nZ7O/WSF1iaObduQOhYqVPZ1jOR0IXkVHaeG9PtdUs7q3iijgsbaWG2gEedhlfdIxYkk5wOPc9c8YuraFqlncNd6f8AaL+4ktrkzypKsDtLJJagBdpG35IW6Yzt6gnNVND/AOEoTU9E029vJVnNpNNexvPvaPy5HEOeW4cOmSSc+WQSSKhy97WJqoe77s9Ox19lo2mWckcltahHjZmRi7MVLKFOMk8YAGOgA4xWhXE+F9P8VfabA6zc3flxXEkk4EpQMfKUDP71yyGTcQMgf7IHFdtWkHdbWMaqs97hRRRVmQUUUUAFFFFABVHxB/yANS/69Jf/AEA1eqj4g/5AGpf9ekv/AKAaT2Kjuj2LwH/yI+g/9g23/wDRS15D4gt/tni7x5ZmQxi4vxEWAzjdY24zjv1r17wH/wAiPoP/AGDbf/0UteKeNWvovFPj2ezuIYUiu3eTdGxckafblSjBgFIPPIP4V83ln8b5M+yzpXw3zRDH4b8PQaVa6RNaQPCH/drI53PIIypIJOd2wNjB4A4xjhx8N6esulLbxxw2mm3El1HBsLEzOG+bcTkcu5PXJI5GK5ZLHxLceHLC4jt9QnljuvPiSe9Xz1RrNkY+Zk9ZGYgA5ww+72kgHiaCz8N2N1dTQ311eXENzE1xukFsJTIr53MSRGirnJI8wZOTXuqS/l/rQ+XcJfz/ANanYW+i6XbKBFaKoWZZxl2O11GFIyeAASABwPSl0ibSbiO5k0q4tZ0edmna3mDjzCADkgnBwBXK6Vp/iyTTRDqs92zm/gaYRSeWWjCt5u0+ax2M23j5fZRW14XWeaa+1C80a60u4mWOPyZPKwsaBtqqY3IJG5snjqAOBVxldrSxnOFk/euXdUn0XTRZ3OqXdpaCAlLaW6uAmCVwQCx5O3PqahvdL8P64ztcQ2140iROzJKclMOEOVPQh5B6EFhzUGt6fqF5eaDJp881kLZpGlldVleNTCVAYMTuJJAJ5+veuf1zQdb0+C+h0GC7n8yG3RJY7oQuXBuWdjtZTjfInAKj5u4BFKTevu6f8AcIp2tKz/4P9M6e08PWMN/e3LxxOtzbQ2axiPaI4IwdqZzknLE547emauWGl2Fiwe1twjiPyt5dmYruLYJYkn5mJyeea46D/hKbi+1SzgvyZrbTIXGZdwS7kRA8bAEY2+WzAZH+tBBHWtPwlZa8l7DPq094Yo7NlRHlwN5mcgMvmPuYR7Bks31zRGSvpEJwdruR1VFFFbHMFFFFABRRRQAUUUUAUdQ/5Cnh3/sPWH/o5a98rwPUP+Qp4d/7D1h/6OWvfK+dzb+MvT/M+vyH/dn6v8kFFFFeYe2FFFFABRRRQAUUUUAFFFFABRRRQB4L4hg8cJ4q1fxFqngfVblrm6js7Q21zbOsdsJNkKgebuAZmMjEgYLHPC13nwTs/Eel6HfaTrmiz6XaW92zaYs08UjeS/zFP3bMAEcsBz90qO1dR4r1S40jS4rq1thcyPfWluUweEluI42bj+6rlvwrWreeIlOmqb2RzU8LCnVlVV7vcKKKKwOkKKKKACiiigAooooA8h+M1zrd94t03TV8Oa5eaJp0YvWks7QypcXRJCA4PSMZbnqzKf4arfBjU9SbxhJPZ6DrkWg67ZrdNcXNm0USToo2SAn/AJ6RkA98ovrXs0jbUZuuATWb4S1Vdd8LaVraW/2db+ziuRFu3eWHQNtz3xnFb/WJey9lZW/E5fqsfb+3u77eRp0UUVgdQUUUUAFFFFABRRRQAUUUUAeZeM9L1LWfEHjTTdIIW+m0jSfJYlflIublt3zccAE4PXFab+ALiaS/vpvEU6atf29xHPdW0PkhWk8gKyKG3IFWBRjdk7mO4cYg1jVZND8beK9WjjjdLbStKecOcAQ+fd+Y2e2F3H8KraP471fVdAub+S0gtjb39lZt5eeXkugjjnPHlsh/4Efal/X3lJvREvhr4ZzeHtQOo6VrlvaXUlw7yiHTVWERSJAroibvlP8Ao6EOxY5LZDZ4tr8OLKPxXfa3bz2cJvJpLkyjTYmvYpnj2Ex3DZKqPvAbcg8btvy1B4E8Sate6fPdX119paLw7Y3wDIqgyusxdvlA67F46ccYqjpPj3xDLppW9g0hb24t9LuLaSNZBDCL12QCQFsvsKE5BXdkDC9at3vbtp/X3ClHlvf+v6uaUPw7LG+mvNVt/tV41n5j2WnrbI4t5llVnQMd8h27S+RgYAAxVPxT8Pb1tN1qfRdQeTUL53aJWRQIzJdRTE5JwduzoetTeD/E2vat48ks726sVsrSxuI544YTtlniufL81GLEhSB905wcjJxmsvTfiN4ivrnVLe0sbC7YadFf6a/lm3EqPP5fAlkDSDHKlvJ3kYAAIalBtpOP9f1Yd3FvyaOgsvCuo6R4kt/EYmGrX0zXI1AoiwAiRIgpjRmO0D7PGuCxPzE5p9p4Lkm0TR4b288m5tJbq5lEa7lMlwkqsoPovnHHrt965m8+IWtC98NtbmDZfQ3cN88ts0EFpLHcQReZMjnzF2lyuwMRuf720b60/iDr3iTTviP4f03S9StILO7t3VopoNyNK0iIruQwJAB4UFcsQCeeJ00XfQV3HX+uxZvfhnY3ekXdhNerN5zWMkfn2qyRq9rGqLujJw6tt5XjrwRwaS7+G0U1nosEWoWll/Z1w00q2empBFLunimIVFICcwqMkscE5yeam8PeKdc1jVNLsY00yIH7Z9ulCO6yfZ51hPk/MMBySwJLbcY+brWRrPjjxDaLcLp8enMYBrFxI12rvmOzlRVRQpXBYORk5xgHB6U0+bX5js38tDcl8D3EMktzpeuG0vJLq9lMklqJV8u6ZWdNu4cgopVs9uQQcVBpHw7Gkahpy6drcsekWF39sSze3V3aU2zQHMpP3cNuxt+9nnHAo6f481m41Mu0OktYyahPp8VvGXNyjJbGcSOc4xxtKhRwytu521Sbx1r2q6j4dtrCbT7NbldJurvEZkLrdLcF4x8w2j9yuD15ppu9vRfft/n/AMElqyb9X/mdb4A8Inwqt8Pt0cy3Tqwgt7f7Pbx4ByyxbmVWbOWK7VJA+Ud+poopAFcp8Wf+RMP/AGEtO/8AS2CurrlPiz/yJh/7CWnf+lsFAHV0UUUAFFFFABRRRQAUUUUAFFFFABRRRQAUUUUAFFFFABRRRQAUUUUAFFFFABRRRQAUUUUAFFFFABRRRQAUUUUAFFFFABRRRQAUUUUAFFFFAHh3xYsLu9+Llx9l1m903ZoVpu+zJE2/M9118xG6e2OtYf8AYOqjj/hMtaH/AGxtP/jNdJ8UoZ7j4oahDbXb2kraDZbZkRWK/v7rswI9ulecyaF4vsoPD0NtqN5ezWtskNw3nLHAjAKCxClS2MHBKvuHBCn5q+jwWmHjo/6Z8fmeuLmrpbbryN650e9gjaa48b6tEkatIWkjswFVRy2TDwAOppRo+oGdoB431gyqgdk8u03BSSAceT0JU8+xrmofDPiK+t0TVGuHla1v7UO8xCw+dDGoYr5r7lLq56kjI4UdLviMatJBd6q1jfWDzNptksEV0izSAXeX2ujYUMJSoyQeucV033bT/E4rapKS+5dy5eLHZXyWF58SL23u3ClYZTZK5DEgHBizyQQPpV5tD1RcbvGmtDJAGYrTqe3+prlr3QPEVwt1BNHqrSXdjbwh0uoTBuSSY7bgMd74V0BKg7uee9T32j+Jb3xRPNcWt3/ZiXsFxGi6gTvKXSNuUeZx+63HaAo7fMQDS5n2f4jcV/MvwN+LSb6WR44vHGrSPHguqx2hK56Z/c8ZwfypjaXdLfLaN461RbuRNyxFLPzGUdwPJyR1rlrXw14p0/SZbfTVntmMiA/6R5kjhfOwwbzVOAzI3LdONp5FbN0HHi9beQ7tQe/s5omxybdYGEhHtkTA+7j1FNS01T+9icdXaSfyRr/2Dqv/AEOWt/8Afm0/+M0f2Dqv/Q5a3/35tP8A4zW/RW3Iv6bOb2svL7kYH9g6r/0OWt/9+bT/AOM0f2Dqv/Q5a3/35tP/AIzW/RRyL+mw9rLy+5GB/YOq/wDQ5a3/AN+bT/4zR/YOq/8AQ5a3/wB+bT/4zW/RRyL+mw9rLy+5GB/YOq/9Dlrf/fm0/wDjNH9g6r/0OWt/9+bT/wCM1v0Uci/psPay8vuRgf2Dqv8A0OWt/wDfm0/+M1T13Q9UXQ9QZvGGsuBaykqYbXB+Q8cQ11dUfEH/ACANS/69Jf8A0A0nBW/4LKjVldbfcj2PwJ/yI+g/9g23/wDRS14l4k0u+vfiR4ykt/EGo2Cf2nEpht44GUn7Hb8/PGxz+OK9s8B/8iPoP/YNt/8A0UteH/ELTdQ1bXfHtjpmoNY3MuooquFUhs2VvwSQcD3HNfO5b/G+TPr84/3ffqhn9g6r/wBDlrX/AH5tP/jNRTaPewsGm8b6tGcqgLR2YOWbao/1Pc4A9TWPruleMB4gmk06+vbmKS2CmaWVUjUgc7Y0dRuPTG0c/MJB0qO00DXN5vbqG4nuhbWbjzLgfMYLx5fKIMjANsKAMS3Q5bJOfeu72s/vZ8ukrJ8y+5G9Ho+oSPIkfjfWHaJtkgWO0JRsBsH9zwcEH6EVTVEbVDpa/Ee9N+rbTbZsvMDYzjb5Wc45xWbr8GsmSGSG21C2m1XVZZRawXaxSKq2JRN7K20gNErkBj269KdbaJrh1r/SE1E7dWS9ZzPD9idQiBmCZ8zeSDjgYODSbd7JP8RqKtdtbeRvPoupJ97xrrK9esVoOnX/AJY02HR9QmDGHxvq8gRyjFI7Q4YdQf3PUVyEXhvxRqHmnVbW8C4uEgQ6mzeX5to8ZJPmEkGTaO3XIVRmr+naL4ptX05bbzrW2W7Mksfmh2UF0JLnzQDlAy8iTnnGeaSk39l/iDil9pfcjci0u6e7mtYvHWqNcRgNLEqWZdc9Cw8nIqf+wdV/6HLW/wDvzaf/ABmsvQefF4hUf6XBcag94e/lySIYc/VdmP8AdPpXZ1rBKS/4LMaknFr/ACRgf2Dqv/Q5a3/35tP/AIzR/YOq/wDQ5a3/AN+bT/4zW/RVci/psz9rLy+5GB/YOq/9Dlrf/fm0/wDjNH9g6r/0OWt/9+bT/wCM1v0Uci/psPay8vuRgf2Dqv8A0OWt/wDfm0/+M0f2Dqv/AEOWt/8Afm0/+M1v0Uci/psPay8vuRgf2Dqv/Q5a3/35tP8A4zR/YOq/9Dlrf/fm0/8AjNb9FHIv6bD2svL7kc2NKv7XX/Dc0/iTU76Ma7Y5hnjtwjfvl6lI1bj619JV4HqH/IU8O/8AYesP/Ry175Xz+aq1Zen+Z9bkUm8M793+SCiiivNPZCiiigAoorj/AIpeIL3w5pdvfWEEU04F26rKzhN0VlcTLkKRkFo1BBzwcjnBAB2FFeUa34+8VaLHqZu00OT7GbmFXEEqLviEDh2+c/JtmIKjnK5zztENz471q2kudWUw3K/ZIog8WBaAC6uY/tQWSVFCssaHmQcMPmPGQD12ivL08a+MLyeM2tvotpHNJFbrHPDJM8cjad9sZiySBWUEFMDrkHPGCy3+JWs3E9/t0i3jSDQ21GNXdMlhaxzBsCTzGQs5T/VqMofmPQAHqdFeVDxd4uXX5Ybq70VGs7C/Pk+S8cNzMlvZXEWWLll2idwcZyFY4Gfl674Y+IrjxR4Vj1O6NuZxNJDIbdMR7lODtId1Ye6uwPr1AANHxXq0mi6ZFeRW/wBoZ721timSMCaeOIt+Acn8K1qyvFWr/wBiaZFefZ/tHmXtra7d2MedPHFu/Dfn8K1aACiisfxhLcw6RC1rAJ5DqFkhUxeZhGuoldseyljntjPagDYorynRta8frFp93f3byrJDp1xPCdMEYH2l5UljJ6jygiPnqC3zcYFZWi+JPGGraHo+vLHPql1FayXELi0a3SSV7Hc0ZXH3VkOATnOe+KAPa6K8li8Q+P7q0sp4ZjEojQuRYGTz996sIZiUTGIiXO1QOAfu5zdsvEXjaPxDo2m3Fv5sDXM1vNcPAU+0ql1PEXKqh2kRRxSAgopL9wRgA9NoryO21Txxdaro/wDaF/ew2zalbzSCGw2ARtNdRGFjg5QhYSSeQTnIBGOk+FWteINVfWbfxA7zS2lyFjlFm0ERBLfKm5VbgAZUglcj5mzwAdvI21GYjIAJrN8J6pDrfhbStYt7c20N9ZxXMcJIPlq6BgvHHGcVpSMFRmIyACSKzfCeo2ur+F9K1Wxt/s1reWcU8MOAPLR0DKuBxwDjigDTooooAKKKKACiiigAooooAKKKKAOPtEtpPiX4pivFhe2fRdOWVZQCjKZLwEMDwQfeulisdMMUiRWdp5bzCWRViXDSqRhj6sCq89RtHpXm/wAQdNm1fU/HdhBBc3Esmh6YyxW7ssjbZ7psKVIOcDoOvSsr+wfFFhFf3Gjrr8D39zrBdRcyYVWbdbuqE4VieQ2NxJOSaS6+lx20XqevwWFjAhSCytolMSwkJEoBjXO1OB90ZOB0GTUcmkaTJbyW8ml2TwywrbyRtbqVeJc7UIxgqMnA6DJrzrUtN8RW2vSWOlt4iNwtzELGZ7yaS0Fl5I8wSMzFTJ5nmctl8lMHaOKEF54nfTHk1P8A4SC0tI7PSLa6ErvDNNIskouhCchi7ZjBZPmcY2knFPf+v6+Yulz1K10vR7Wa2W106wgktYTHbiOFFaGMkZVMD5VJA4HHFVF8PeFbVLiBdD0WBLpW+0ILSJRMrEbtwx8wJ25z3xXjmk6X4k1Kyvte09/EklzbWd0mmSveSeazLqUpjjk+bMmIwBsfIwcEZrqvjH4cvtX1pJrOy1KdpdJe1V7aR9qN9qt35AO0HarkEj+H1AofTzv+v5jsr2v2/Q9ETRdGjtEs00iwW2jhaBIRbIEWJsFkC4wFOBkdDgU7UNN0m/Bg1CwsboSRGMxzwq+6PIJXBHK5CnHTIFeRa7p3jm3v5rO3vdeh0aG7u1s3SO4vZ9xWFoSWWdHZcmYAyMyZ4YYxXXfEO28SyWanSTfNdL4f1CPzbb5G+1FYfKIweHJD4wTjmi2l/wCthxV5cp2VvaadZm2it7W1tzFGYbdUjVdicHYgHQcDgccUjaXprbt2nWjbhIrZhU5EhzIDx/EQN3rjmvI9e8PeK4tZd9LXWpZbK4uRo89xdSzCOSXT0wzFmOU84MPn+UE44FXvC2k+Ir2SwgvdQ8SNprX26dXS5snUC3fILPcSSlTJsz8wXI+XIJof9fMhPRHdeG/DfhzTdR1DVdMtbWS9u7h2nugiNIpOAYg4GQo2j5SeKt2/hvw7bo6W+g6VEryLK6pZxqGdWLKxwOWDEkHqCSa8W8G6L4s0TVNBs7LS9dsIbfUUa7UzXMsc0DlzJI5MghUbmGVKvISN3ygCt2a38XHwfbxxv4jhvVv4/wC3nmWeYuNjhjbrHKjmPf5ZPkso29AfmFC+FP8AroP+v68z2CisXwPHfx+FLBNTuLm4uhGd0lzD5UpGTt3Lvcg4wOWJ9ec1tU2CCuU+LP8AyJh/7CWnf+lsFdXXKfFn/kTD/wBhLTv/AEtgpAdXRRRQAUUUUAFFFFABRRRQAUUUUAFFFFABRRRQAUUUUAFFFFABRRRQAUUUUAFFFFABRRRQAUUUUAFFFFABRRRQAUUUUAFFFFABRRRQAUUUUAeNfEieCD4tXTTzxQhtFskUyOFBYz3WAM9/auRfxdZzWMs9jDcF4riCMrPCU3o9yIC6d2AO/HqR6Guw+IcccnxcuvMiSQLolkwDKDgie65571yOk+DrC20qWzvDNdPNIHlcytjCzGZVXn5VDHOB719Jgef6vHl8/wAz43NPZ/W5uXl+SJLfxZptxaSTQwXzyR3P2U2whBmMnl+ZgLnH3Pm69Ae/FI/imzuBqVvpUUl7qFnA8q2wGGkKnaygfeBDEAggHPTNLY+DdHsbCSztFvIVecXHmJcMJFcRiPKt2+QbeOxPrViLwzpcTXuyGfbeIUlXzmxgnLEejE8luua7Eqh57dHpcw08ZSQLA1xHDfI1y0UpsYZFkQCCSU5hc7lI2DOTyDxzxWgvjDShdLAWnkEjnbJHbnZGn7obnJPAzMnPv04NW4vDOnqwklN5czZJM1xOzyNmN48E+gWRwB2zmqX/AAhenjV7e6TzltoYWVoBK2JHLREFvVQIV4PfmptVSKvQbFj8WWl8JI9Lile4W/SxHnptTeWIY8HPARzg4PA4wQaZbeMLK+awksbe5MdzJ8wmgKyeUbeaVHRRy24xED1wfarEvhW1S6l1CyeZb97mG482eRpB+7ZjtwegIdx7bvYCoNF8E6bZ6Ja2F3593LFCsckrSt837l4iBzkLtkkwO27NP97cP3FmTR+LtHbTvtzG4ijE0kDK8Y3LIibyhwSMlemDzQvjDRHjvWikllNm8aSJGoZ2LyeUu0A5+/8ALzg8GoZPBdhHp1rplmm20TUk1CfzmZ3Z0xjaegztAPbBPHNX4vDOlxfadkMwW4mjmdPMO0MkglXaO3zjJ9aa9qS/Y+ZqxuWlSPy5BuXduIGB7Hnrz+lcHa+N76TTp71Rpl3shmkeG3WQNalGwBKSxBz04xzXeiNhMJdz5C425+XrnOPWqR0azOhHRDHJ9hKGPZvOdpOTz16mqnGT2ZNOUF8SuUZPFOkxahdWM32mCS1dFcyxYGHfy1frnbu4yQOoPQ5qGbxnoMLqsk8is1qboKVG7YIzLjbnO4opYcY461BqvgfTZ7bVls0aKfVk8q5eWRmCo0m9igHRskke+OwxWje+F9Ju7iSaS3kUyWzWzrHIVVkKGPkDuFJA9Kj96V+48yTQtVbUZryKS3aBoGjZFcYYxSLuQkdjwwI9vetSqOmaa1pe3907h3unTaAMbI0UKi+5+8Sf9qr+1vQ1rG9tTKdr6CVR8Qf8gDUv+vSX/wBANX9rehqj4gVv7A1Lg/8AHpL/AOgGh7Cjuj2HwH/yI+g/9g23/wDRS149r99aWPjnxpJdXEceNSEgQsNzhLG3Zto6sQB2r2HwH/yI+g/9g23/APRS1474lsV1Dxd47t9sYkkvvKjkZM7C9hbrkfn2r5vLL+307H2WdW+ra90ZD+LbV4LK4trW6aOa5aGaOSEiZB9medSF9wEPPZucYqza+KNNurezmtYryf7UZAqRw7njEcnluzAHorkAkZ6+nNRJ4N0ltFh0y6S5nVGEjSNOxdpBF5Wd3XAXgDsAKntPCul2lraW9qLuFLV5GQpcMrMJJPMdWI5Klucewr6Be06nybdG2lynJ4strzSLi80FftjQSxpIfLMojjfpKVjJZlxzgYP0qva+MlW6tI7yOOeCaNy1zZKzorCZIgWB5QZfkHJB9RWrB4W0y30+Sxt1uoYnkWRTHOytEV+7sI+6AOP55pV8MaWEYNHPI7qVkkeZi8hMiSFmPc7o159Bik1VHzUexUsvF+lzTLbt9pLlNzSrbMI8kOwXqTuIjfjnp7ioP+E20+bTLbU7WOc2bpPcTNJH8ywQxh3ZQpO4/MgAz1JB5BFWNP8ACFjaazNfBpzFsjWCESsFjKq4LHnlv3jYPUZqpqnge3fSp7PS7iSCS4S5SaW4ZpC4mhEbZPXjbGf+Ae+aX72w17DmLQ8VQNebUs7oxJbSyTRmLE6SJJEoQrnA4lByTgDByOamTxZorWtnc+dKsd5EJYSY/vLv2N+Knr6Dmibwjo81u0Msdy+5WDSNOxkbLo+ST1OYk69lx0qJfCNjHcaLFFCn2DSY5hDG5ZnZpAVIJPVcEn1zj0p/vRfuWupJZeLNIvYbeS0aefz7wWaLGoYiQxmQE4JAXYN2c9PfitHV7x7LS9Ru0hLNaW0ky7uFkKoWxxz2war6d4d06wS3SCOci2uDcRb5CdrmNo/y2MRj8etXruyjura6tp/MeG6iMUibuApUqcemQatKdtdzOTp83u7HKaX4su7hrYFtOv4pprdDcWSOqIZC2UwS2XAGeD36VoR+MtFaCWWT7VD5UrQukkWGDiPzAuATyVOQOvY4NbF7ptveW1vb3CO8du6SRjcRgqMDn8a58eBdMt7e3s7GMpajUIb2fznZ3ZolAQL2HAAPtnuahqottTRSoy3Vi1ceL9Fguru1Mk0k9qyo8cShmZjKsWFAOch3UHOOvetDQb+TULJ5JohFPDPJBMi9AyNjj6jB/GoT4Z0s3s92YZt88qTOokIXesqyhgPUuoJ9fxqxoenyafZvHK4lmmnkuJnUYBZ2J4HoBgfhVR576kS9ny+7uXqKXa3oaNrehrQxKGof8hTw7/2HrD/0cte+V4JqIP8Aanh3j/mPWH/o5a97r53Nv4y9P8z6/If92fq/yQUUUV5h7YUVl+L5ZIPCesTQyNHLHYzsjqcFWEbEEH1rwPQtGguND0+4m1HXnlltYndjrd3yxQEn/W+tdWGwk8Rflexw43H08Gouabv2PpCivnz+wbT/AJ/td/8AB3ef/Ha5Xx5qmm+FLnTIJpdXlN+twyyT+J7q3jQQoHILFzkkHAHrXTLK6kVeUl+P+RxwzyjOXLGLv8v8z6j1bT7PVLCSxvofNt5cb03Fc4II5HPUCrO1cY2jHpivlxdS8LxaRpmo6lq+vab/AGhbxzRw3GsXu9d4G1W2yEA5OAO54GawT458IT6Hdanptx4ru/s1rbXTRPqt7DmOefyVwzSYznn6dO+JeXSW80XHN4S2py+5f5n2FRgZzgelfKuv6z4Y0tpIYdX1i+u4r2Czlt4tfuwyGSZYi2TJg7WcZx06HBpmma74Wub67sbvV9ZsLqDUp7BIpNevGaUxOE8ziT5VLMAM9+M0f2bK9udf18hf2xC3NyS/D/M+rcD0oAAGAAB6CvmDUtQ8G6bPeQX3inUreSyXdcq2u3v7sfL1/eckb0yBkjcM9aw08S6U3iU6SsfiAwHU101Jx4ju/MaRoBMH8ouCE2nBOeD1FDy6S3kvx/yCOcQkrqEvw/zPqfxRq0ejabFeSWxuFe9tbUIDjBmnSIN+BcH8K1K+TLDxD4MuvC+la1q+savpkeoW6XSQ3Ot3j7M5KgsHxu+UkdzjitK51LwXbBzP4q1JBGyK5/t29OCyeYOkn9z5iegHJxQstk1fnQPOYJ29nL7v+CfUNFfNtjDoN9qN3p9nrWtT3VntFwia1enyyyhlyfMxyGB69DV/+wbT/n+13/wd3n/x2rWVVXtJGbz6gt4v8P8AM+gnVXRkYAqwwQe4qOztrezs4bO1hSG3gjWOKNBhURRgAewAr56vtDto7G4kS/14MsTMp/tu84IB/wCmte2/Duaa5+H3hy4uJZJppdKtXkkdizOxiUkknqSe9cuJwk8Pbme53YLH08Zzciat3N2ivEviRbtqPxU1K3uL7VEht9Lsmiit9RngRSz3G47Y3UEnavPsK8y8ceJNL8L662lzLrlwy2CXpP8Awk11G8gaYxCOJC/7x8jOMjitIYGUqaqcySfqZVczhCs6PK216f5n11RXy34o1Xwh4bjuDq2v65DJDC0xhGsXzOwVd5VcSYLbRnGc456c1nQ+JvDV3PaxafceKLjztYi0mQyavew+VJJCZg3zScgAYx1yfTBNvLpJ2c0ZRziElzKnK3ov8z60cgIxIyADkVm+FL6y1LwvpWo6bb/ZrG6s4preHYF8uNkBVcDgYBAwK+ZrvWfDLi1g0bVNY1i7vLsWkEEWv3agvsZyzMZOE2Ix3AHOOM1csI/D9j/Z2jXt5qmi30yCO307+37k7VBKqFKSbQDjC9M9MZ4prLJv7S/H/ITzqmt4S/D/ADPqCivli213wHcTxwQ+L9ReSR1RF/ty9GSzmMdZO7grnpnipI9W8EyR3Ui+LNSK2hC3B/ty9/dky+UM/vP+eny8d6P7Nn/OvvD+2Yf8+5fd/wAE+o6K+W49U8JSa8ujRa5rr3BhuZncaxe+VGLd9koZzJgFWyPw9xmK51zwYli1xbeI9Xu5Wgnlhgj1u93y+Ugdh9/5eGU5OBhgelH9mz/nQ/7Zp/8APuX3f8E+qaK+OtP8YaZcx2/m2viGOWeTTQqxeJbqVQl822Mlg4wy/wASY9MHmukXU/BZ1QaZ/wAJVqYvDnETa5eqSAGJIzJgjCtyOODzSjl0pbTX4/5Dlm8I705fh/mfUNFfMFrqHg26kSO38U6nI0lv9pQDXb3mPZv3f6z+4C2OuOcYrR0iy0bV9Nh1LTdW1u5tJ13RSrrV6A69iMyDiqWV1HtJESzylHeEvu/4J9HUV5h8CPNhuvFVj9rvZ4IL2DyVuruScx7rdCQDIxIBPOM16fXn1IOnNxfQ9ajVVWnGotnqcbDeW+n/ABI8U3t27JBDo2ms5VC5x5l50VQST7AEmrkPjzwvKYkS+n8x5XiMRsZxJEyFQ3moU3RAF0+Zwo+ZeeRWPqWly61438XaXBfzafJPo2mBbiEsGXE12cfKVODjBwQcE4I61m2/wkjgtFt4dXtbf/T3vN9tpiwvbM6xKRbMjhof9X3LAhvmDEZqFvqa9DqfG/jXTfCckSX9rfTGSzursNBCWVUt497At91SR0yQKiufF3g7VdHkW8LXlvJJ5MtlLps0kjEIJOYChcqFKtu27cEHOKk8d+Ef+EojiT+0Ws9tpdWjnyvM3JPFsJHIwRgEHnuMc5GN4i+GNnq2sTawbqzlu2mEkaX+nJdQKPIjhYGMsMn92rBgRg8cjIpLrcOx0l74g8OaDpemsZkjtLvEenx2ds83mgIXAjSJSSNik8DoKgbxtoYmZVkuJ4Ta29zDNa273HnrN5mzYkYZzxExPHA/Gs/xL4b1hm8J2/hy6trIaTO/mztaoY0j+zSRj90pQYJYcLjH0GKo3vwxha1traz1h0igt7aB4bmDzYrhYfO/1qKybwTOW2k7cqMgjim+oJK3y/G/+R0S+NPCzac2of2zALVbaC6MrBlAimYrG/I6FlI9iOcUz/hN/DfkpJ9suQ0k6wRwmxnEzuyll2xbN5BVWIYDBCk54rkbj4XQTweHfDs0lxLpOmaZNaXdwBHH9rRgRFHtHQox3g4CggY6kVs+Fvh9b6LNZz+dpqy2twswNjpMdoJAsTxgPtJLN+8JJzj0Veab3/rv/kI17nxhpNr41i8KXP2mK9mgSWGRrd/KkL+ZhA+MbsROeT29ar33xC8I2VtbXFxqzeVdRiSJo7WaQFDJ5YY7UO0F8KCcckDuKh8VeDbjVvFFp4istYWyurRI/KWS185NyGTBI3KSCs0gIz12nPGDTtfhxDBpFnp51iZ/s0FtD5hhUF/JuxcZwDgZI2+3WlHZX7/hqPS/3f8ABOls/Emi3WlJqkV4RatcC1LSQvGyS7/L2OrAMh3cYYDFVoPGGg3Vot1Y3y3MZkt48qrLgzS+WnUddwPHXj3FVpPB8TeGdc0UahIp1S7nu1nEY3W8kj71IB4OxgCM9cVV0nwBZ6bpdxYQ30hWXVINQDGMZURSJII+vIyp5/2qel/u/wCCJGn4V8U2fiK4u4bW3uImtlVmMoXBzJInGCe8R/MVv1zng7wpH4cubyeO9e5N0qqQyBduJJX9f+mpH4V0dDHK13bYK5T4s/8AImH/ALCWnf8ApbBXV1ynxZ/5Ew/9hLTv/S2CkI6uiiigAooooAKKKKACiiigAooooAKKKKACiiigAooooAKKKKACiiigAooooAKKKKACiiigAooooAKKKKACiiigAooooAKKKKACiiigAooooA57xL4J8J+JL9L/AF3QLG/ukiEKzSx5YICSFz6ZYn8TWZ/wqn4c/wDQoaZ/37P+NdpRTuxOKfQ4v/hVPw5/6FDTP+/Z/wAaP+FU/Dn/AKFDTP8Av2f8a7SijmfcXJHscX/wqn4c/wDQoaZ/37P+NH/Cqfhz/wBChpn/AH7P+NdpRRzPuHJHscX/AMKp+HP/AEKGmf8Afs/40f8ACqfhz/0KGmf9+z/jXaUUcz7hyR7HF/8ACqfhz/0KGmf9+z/jR/wqn4c/9Chpn/fs/wCNdpRRzPuHJHscX/wqn4c/9Chpn/fs/wCNH/Cqfhz/ANChpn/fs/412lFHM+4ckexxf/Cqfhz/ANChpn/fs/40f8Kp+HP/AEKGmf8Afs/412lFHM+4ckexxf8Awqn4c/8AQoaZ/wB+z/jR/wAKp+HP/QoaZ/37P+NdpRRzPuHJHscX/wAKp+HP/QoaZ/37P+NI3wn+HDKVbwfpZBGCDGSCPzrtaKOZ9w5I9iO2hhtreO3t41ihiQJGijAVQMAAegFc3rXw88Ea1qk+qap4Z0+6vbggzTvH80hChQSR14AH0ArqKKVxtJ7nF/8ACqfhz/0KGmf9+z/jR/wqn4c/9Chpn/fs/wCNdpRT5n3FyR7HF/8ACqfhz/0KGmf9+z/jR/wqn4c/9Chpn/fs/wCNdpRRzPuHJHscX/wqn4c/9Chpn/fs/wCNH/Cqfhz/ANChpn/fs/412lFHM+4ckexxf/Cqfhz/ANChpn/fs/40f8Kp+HP/AEKGmf8Afs/412lFHM+4ckexxf8Awqn4c/8AQoaZ/wB+z/jR/wAKp+HP/QoaZ/37P+NdpRRzPuHJHscX/wAKp+HP/QoaZ/37P+NH/Cqfhz/0KGmf9+z/AI12lFHM+4ckexxf/Cqfhz/0KGmf9+z/AI0f8Kp+HP8A0KGmf9+z/jXaUUcz7hyR7HF/8Kp+HP8A0KGmf9+z/jR/wqn4c/8AQoaZ/wB+z/jXaUUcz7hyR7HJab8NfAenahb6hZeFdNhuraQSwyiPmNx0YZ7iutoopN3GklsFFFFAzI8a/wDIm63/ANg+4/8ARbV89+HtfvF8P6ao8J6+4FnCNyrb4PyDkfva+hPGv/Im63/2D7j/ANFtXzvF4in0610PS4NIvLlp9K8xZVj/AHe5Io8fN/dy3zHHHoa9bKnbnd+x4GermVNWvv8AoaX/AAkN7/0KHiH/AL5t/wD49XP+LIbrXr7Tr5dC8UWM9glwkZjhtJAyzxhHBDSkdBxUV549u00ZI2toYr+TShd+bBIZQkgiSRhs246PwCd3TjBBO5P4vi83TY49PuW/tABxsV2aFGk8tScIQGBPzBioGDySMV6zlCas5HgqE6bUlE43VvCVrfwaNbDQvGENtpFrb20EQFq4KwyLIrfNJwxKAFhgkcUyHwdbQ6NPpSaJ4w8iaxtbIkpabhHbzmaMj951yxU+o967LSL2+sZL+S/1S81JF1iLTYklWFAgcxAPlI1JIMh9iPzpr+MpGiiktNI88SRRPzdBeZLo26D7pzyN2fSo9nT3Zr7atstv136nIz+DtPk1DUb1fDXimOW8uWu0ZYbMtbzGdJyyuZNxHmIp2k49umCbwjby3lpfPofi8XkN7JeyXMcdmkssskgkf5hJlFJABUHBHbPNdPqXibUJbFby1UWZtbO5vLqI4k3+RN5bRhiOh2vggA/d6ciuy+czKAq+UQctu5ByMDGPTPOe3Tnio0actiJYirBK55Jrvg2w1bUtWvZPDfiqFtTkMsgSGyJjkby9zKzSFgCIwMZxya6TSo49P1rWNXj8G6/LeardfaJJXhtd0X7pI9iN5uduEBxnqTU2laxqEl/pt1dapOYtRv57UWy2iNbx7XdVTeMOsnybiSSOTwOMEHjK4mt45k0tlnureCS3ga6XYBILhsltnB2wMe4+6OOTSjGmnf8Ar+tRylVkuW11/X+Rxdz4Ht/sekxjQPGN3HpEFvHDbSfYws3kMzKMmT5N+4hiuM4HpVDwx4Bmj8E6fpeveHfER1KC5muJJYktZlIkjEXlkSSEMBEqLkj+GvT/AAXrV3e+GrvVNTcy/Z0ikYpGB8ps4JW4Hfc7n8cUtt4ouLho7eLSVN4WYvEbsBFjEcUm4OVwTtmTggDORnjNT7Cloy/rNfWP9f1qZ3h0tod3qlxa+FfErf2jPHM6MlqBGUhSIBcS9NsYP1JrY/4SG9/6FDxD/wB82/8A8erJfxpcXMtzb6fY2xlt7yyjZjclkeKecxEghMbhsbgbhyOTgirOl+MFuLaCRrKQxNaCTzXlG9pfsq3JUqFAxsYfMON3G0VrGUVopGE4Teso/j5epNqHiC9On3I/4RHxAMwvyVt8D5T/ANNa9z+GX/JNvDH/AGB7T/0SleJaTrMusaNqLXFh9imhiGYxMJARJAsqnIA5w4BGOoPJr234Zf8AJNvDH/YHtP8A0SleVmrvyO/f9D3ciVvaK1tv1PKfiZqU9h8XtWWHRtR1HfpNgSbUR4TD3PB3uv6ZrzvxfozeJNTuby40PxXbpd6cum3UMcVoRJCJTLwTLlWycZHavSfiffHTviR4ivVtZ7oxaPYsI4U3McNdds9PWuKTxvfbHupdJjhtzp9pcRR3ExikaSXzSwwFYlcR8YBPGcYJ29WF5Xh4xk/61OLH86xc5QXb8kc74v8ACNt4n1q41K/0TxionQoYVW0IQG3eAhWMhKjbIWwON3NXIdBVLiOZtB8WyFdXh1YgpaANMlv5BHEv3WXBI7EcVs6R44juBq9xNbzm3trdL9AVwVha2gkCLgfO26Rs46ZHqBUsmo6lq0ujXFtqGo6QtzfSWdxbrDGQdkMz7l86HfyUXkgcZ471uoU27rc5XUrJcr0SX/BOU0PwdZ6LBANO8PeKobm0mjls7kQWXmQ7FdApPmfvBtkcHdnrxir91opvNcstYv8ARvGF3cwGAzb0s1FyYJWlhLBZBt2u54XGRgHNdLe+L47e3upFsGleCK8k2CYAt9nuFgx043Fs57YxzUU/i65hGprNpIh+yW948cguPMDvbFA4I2jAy4we+DwOMvkpLS5Pta0ne2v9f1+Jx9r4NtIIoYhofjArFFDECUtMkR3zXgP+s6l22/7vvzVDQ/Bt0+j6hFrvh/xQLu7aeOPyPspS3ia+a6Qr+85JYITuz0Ir1Lw/c6iw1KxvJUvLuylVFkIEYk3RK4B2jA5YjIHTHWofEt1ff2tY6ba3s9mstrc3LtbRRyTyGIxgRoJAV58wnpn5e3JodCFr/IaxVW/L8+vqcXZ+GoIHlaXQPF1z58GowXG9bQeal7IJJeknBDDgiq+keD7XTWV4vD/ippBZXVmWEFkm5J444yx2yDLKsS4Jz3zxgV1dv4rmbT7DbG915sCyS3a4gOftKwf6shhyx55xjOD0qGy8UajqHim0t4o1t7Gd4PLTcrtIjLekseMqSYE45xjryankpaD9pWsyj/ZdsvhvR9Cg8I+IreHS7mzuVkihtFaZ7YqVL4kwd20ZPXmuE8Y/Dy/u7S4/sbRPFUt/duiG6umtVNtGJnkdsiTdIxWWROT0x6V7HqviJNP1g2UlozQoqedKH+ZWdZGUBMfMMRtk5GOOtZ1/4yk0+CxmvNLhj+1SJhEvQ7iN2jCsFCZz+8GQ20DH3jkZdSlSkrSYqNetF3it9f61OYPhbT112bVYPCviaIy24h8rybNghFv9nDKxkLLiPsCMkfUV1Hh++uNF0DTtHg8K+JJYrC1itY3dbbcyxoFBOJcZIFRWXirUDe3VpcWET3Yunt7aNLjbEwFxcRqWYplTtgOTyDxgDJq3B4t8/ULGKHTHa0uorRzO0wDIbkSbBsxzjy+eR171UFCOsXuRUdSStJXt5/8ABO+/Z+upLy+8Xzy2N1Ysb63Hk3AXeMW0fPysw/WvV68x+CP/ACGfGP8A1+23/pNHXp1fOYr+PP1Z9jgf92p+iPLvHWp32ja1421LTLqG1u4dH0kxzTYCITc3IJYkEAYJycdKh1L4h+KbXV5/D9tpNlqGoWbXDzXUCqtvMkSwttAknTyz++AY7n27c4OcDp7O2t7z4neJra7t4riB9I00PHKgZWHm3nUHg1tyeGvDkmn2+nSeH9Keytn8yC3azjMcTf3lXGFPJ5HrXOdl1axk634h1OLV9F06yTT7Rry1kvbh75yUWONog0ashxuPm/e5A29Dnjn/ABZ4/wBY0b+1b2G202W0tLm4sYrZt/nmWO1acSswONh24K7chTu3dq9A1DTNN1EQDUNPtLsW8omg8+FX8px0Zcjhh6jmo59F0ae+lv5tJsJbuaEwSzvbIZHiPVCxGSvt0of9f1+H4iWm/wDX9b/gcT4f8X+JpPFFtpmrx6O0E181kTaxyK+77Gt0GyzEYAbYRjn72R92sm3+IHiK88PRXM0mlxy3thBfwPYAsbcG6jiaN95IYkMcHC4IYYOM16kNPsVmEy2VsJVfzFcRLuDbNm4HHXaNufTjpWV4Y8IeH/DuirpWn6ZbCHagld4E3zlfutIQBuYHuaaepUbJHn8vj7xbqng/WdSttPi0lW06a60+5kWNjCUkC7SomZpDg/e2oFIwQasaT8SvEMmj6hrF7oCCyhs7maBt0ceHgfYQf3zuwJySdi7MYOeteix6Docct7LHounJJfgreMtqgNyDnIkOPn6nrnrUQ0vw3oq3eqDTdJ04PFi6uRBHFujA/jbAyoHrxSSJONg8QeI4/D/xDmvdWsJ7zR0Y2ktnGFihIsklHysWIO5icMW6+nApv8RNa0aNv7Zj0q+hgjhMt3ZblUvPAzwJgk8l02Z7+YhAXOK9E0/RNF0+xmsdP0jT7S0nz5sEFsiRyZGDuUDB4457VSvfDOhCxht0tbfT9Ot7pb6W3t4Y4oZZEIdWk+Xsyq2QQcqMkjIptr8v+CNbL5/8A4j4h6/400/xV4cstN1LT7P7XFALmB7Yupla4iRjndnbhiMdfcZyEufiN4l+z2NvY6Lb3V+Y7+S6dAiwuLW4MDBfMmTYGI3biX2AjIbrXo8llpGqPZ6lLZ2V68QElpcPEshQHB3IxHGcA5HtTL3QdDvYIoLzRdOuYopWmjSW1R1SRiSXAI4Ykkk9ck0krLXu/wCvkFy7ayNNbRTNH5bOgYpuB2kjpkcH8KkoHSihiQVynxZ/5Ew/9hLTv/S2CurrlPiz/wAiYf8AsJad/wClsFAHV0UUUAFFFFABRRRQAUUUUAFFFFABRRRQAUUUUAFFFFABRRRQAUUUUAFFFFABRRRQAUUUUAFFFFABRRRQAUUUUAFFFFABRRRQAUUUUAFFFFABRRRQAUUUUAFFFFABRRRQAUUUUAFFFFABRRRQAUUUUAFFFFABRRRQAUUUUAFFFFABRRRQAUUUUAFFFFABRRRQAUUUUAFFFFABRRRQAUUUUAZHjX/kTdb/AOwfcf8Aotq8X8OKjeHdKLKpP2GIAkc4Ma5r2jxr/wAibrf/AGD7j/0W1fPEGiXl1DoGrQ6ze28Nrpe1oIxHgloo8YzGTg7DnnPTGK9jKW056dj57Pkmqd3bf9DYOieG7a6giOk6bFPNGYYV+zqGZFXlRx0Cjp6Crsuk6bJLFJJp1szwSmaNmiBKOTksPQk859a4Hw7oPiCTw9p1yIdr/YyywXF67Nve0CFi+dw3uckZBHtV/wAOaDr1qLD+1Lc3Cw3ErJGl8UFsDNuVsgnd8ny7cn06HNetGd/sngzhb7f9fedRrUei2+mzjVoLUWdxIGmWSLcJXOMErglm+UdiePao9Lj8O3EccOmw2DqkMbokUYAWNZCU4xwBIGIHZge9cxaeHtfitbo36yahKLuKaLy7zyJNyiQNLGwPysQ6j5iAQCMDvJB4Z1h7621G5f8A0qH7PscThWAF40kgfYArt5LEE4wxJ9c0c0m78ouSKVuc3tR0HTdTht5kZ7aBVfcIVCLNG7iR1YEdGYZPQ8n1NaaTWk1umpxskkRjykyqTlGweO+DgflXnFhofiNzqVuTOLm3slt3uGu2ZXY6eq+Wqng/vWV9/qpq9rei61qmoWuqaCskVrPYRxgPdmMQgKcBUGCrZIBByDjPBApKb3USnSWicztItF0uHVG1SLS7SO/fObhYQJDnr83XnApJNG0mW3+zyaXZvDsRPLMKldqElBjHRSzY9Mn1rk7vQdYmXXHtbF7GW6u0dALpXSeBWPygbvlZs7iTt6gdq6nSra4t9K0y3vd1zcwRosspkBIcIQWJ43enTvmri7/ZMpqyupXGWuhaCl+by20iyS6hxH5qW4VlwgUDOOgTA+gx2pkWm+G5B/ZUVjpri3fz/s6xKQjZI3Y9cisDXvDmtX2pahcxzOF/fyWOLtkCSFLQRnAPYxTdeBn/AGqm0HSpLDxvdmO28qN5Ly6d1YsJFmeIx59DlJOPbPelfW3KXb3b82pvx6FosYnEek2K/aGVpsQKPMZW3KTxzhiSPQnNSR6Tpccvmx6baJJ5AttwhUHygMBP93HGKu0Vryrsc/PLuUrq2t7fTrz7PBHFvgO7YoGdqbRn6KAB7AV618Mv+SbeGP8AsD2n/olK8q1L/kG3X/XF/wD0E16r8Mv+SbeGP+wPaf8AolK8XOPsfP8AQ+k4eelT5fqec+NsH4ta2Dgj+yrDOf8Afuayr7R9JvsyXum2lxhAm6SFW+VTkD6Ak/matfE+zlv/AIj+IrOG8ms5JdHsVEsW3cMtdcfMrDHrxn0rgrPQtYt/EljZLdXd2LHTrHfdy3AVI8STCRAiqqvuVducZAIJrrwUrYeCtf8A4dnBmUb4uo+a235I7GwsdHks4Lixs7NraSINC8cQ2sjRqoxx0KKg+gA7VNa6ZYWsMEFtYW8Mdu5eFEjAEbEEFh6EhmGfc1wVv4Z8WRXNkkDQ2scGki0aZLpiS4tQgG3OOJAegHY5JJrSudD1uS40d7COTTba3mLSW32zzWi/eK27ex7qGXaN33se46VN/wApxSpr+c0ll8GG81CZV0sXDK32yQwgGRdw3ZbHzjcFzjPIGa1rjTdOnae1ks4vMljlEmI8MVlP7znHViBn1wDXG3vhrWrizvdPgtvstq8MyLE14JISzsCDDn54e5IyBzgCodb0PV7SSONI57mwfUFjhtkvnUtGbiRwpbOVGwgcn2pc7W8SvZxbVpnX6Pp9lYpcaW1y97cTr5tx5+C7oR5Y3AADGF2++D71Z1DTtM1iI29/YW97HC/3JodwRsdsj0PUetce+jarJpuq6RPJPLqMtrZOs0c2wyLGAGUOeDhlbIOMh+SM5qO28P68bOxi1PTvtTLfJPIYdQIaGNYYRtUs3QujZ5PAOPvU+Z2tyi5Fe/OdudN0/YifYbbYkaxoPKGFRWDKo9gwBA9QKp3WgeHZGdbjRbBzdTBnzbA+ZINxBPHUbn5P94+tUfC2l6zY69qt1qV0ZYJ3JiO4YbMjFTt5IIQquTjp070/xTpupX2hW9tpSm1lUy5Tz9u0G3mRRuB5+d0P4Z7Ve6vymdrStzF2ez0HS/s91Na2NqbdDFBIyKpjU9VU9h1/Wj/hHdAwi/2Jp+I5DKg+zr8rkg7hx1yB+Q9K5DXPDc1pYtM9s11b2tzNJChuGkdUlsREcZJJJmJOPfNd7YRyxWFtFO26VIUWRvVgoBP50o6tpoc/dScZXK02i6PMtysul2bi6O643QqfNOS2W9eST9San+w2XmCT7HBvHl4byxkbM7P++dxx6ZNWKK0sjHmfc6D4I/8AIZ8Y/wDX7bf+k0denV5P8HLSWfxL4muE1C6t0gv4GeGLZsnBtEGH3KTgdRtK8+tei2Wl3Vvq91fSa5qVzDOCEs5RF5MHI5Tagft/Ex6mvk8X/Hn6s+9wH+7U/RHnHxPaRLvx20Ucsj/2NpACRSmJnzdXPyhxypPTPbNPtPBWr3NxLLFpjaTZqt7JpVnLcK39nzPHAImwjMoPmJK42lgu7PU4qRr2XwR4l8Z6teXupa/9n0vTJMXHliTDT3S7F8uMAgZyBgk9M108XxA0JoLl547+1ltYLua5gmgxJELYRmQEAkZxKhGCchq5tzt1svU4e/0qXRtFnu9S0k6PoBuLEXGlXF/EBdOu8Svu8zywHLR/fdd/l/Ngnmt4R8MardeEZNUh0VbqT7BOmmQXV2ZAvmXtw2AfMXP7l0AbcoYEDdg5rudS+I2iWmoS6f8A2frF06MIyYLTcjSGAXGwEkc+VlvTgjOcA29Z8d6HpMGl3Vwl41lqSwtDdJD+6USsFjySQSTuHChiByQBVeX9aq3/AAxPT+uh5fafDnxPPYahbXWmXCQpHfvpsbXMMRillS0MRVIX2RsHjnI2nCnJzzk+n+C9HvtE0vW7NbVIom1CeTTofN+QRMqlQMHKgtu46jJNTeG/Gmk69qjafaQ30TlJZIXuINiTrFJ5UhQ552uQDkDOQRkc1QufiLpKWupyQ2d+Ws4L2WEzQmKO6a1JEqIxz0I6kcjkZwaW6+Ret7W6/icB4c8B+J5dWQaror2+l3F1YzXlr50UcRMa3Qm+RJHLqfMhGXZmcD5umBLr/gjxPdeEItNu9Bl1eRdLls7KIX0a/YZvPcrIWZxwYvLXK7jhNpGCa7+6+IGi2mrT6XeW+oQXEVpNdrugz50cSgyFBnccA8EqA2DtJqDVvih4R03UnsJ74tJEiSzOu0LFG6qwkJJGRhh93J9qpSa/P9Cebr/Xco/FLwpqniC8kns7QzmDQruOzP2gIEvmaMwsBkYYbWw/8PPIzWe/hPW7rWLwTaUwlnN8LzUZLlGjvreWNhBBt3FvlJThlCr5ZwTnnvtA1611uW9Fnb3YitJ2tzPJGFjldWKtsOckAjrgD0zWrUON48v9ahfVeR5J4u8K67e/Dvw54fsPDoAt9OaGaIGBntZxEqpjdIIwM7syASMo+6MnI9K8LxXsHhrS4NS3/bY7OJLjc+8+YEAbLc5Oc8960aKq+/mTbRLsFFFFIYVynxZ/5Ew/9hLTv/S2CurrlPiz/wAiYf8AsJad/wClsFAHV0UUUAFFFFABRRRQAUUUUAFFFFABRRRQAUUUUAFFFFABRRRQAUUUUAFFFFABRRRQAUUUUAFFFFABRRRQAUUUUAFFFFABRRRQAUUUUAFFFFABRRRQAUUUUAFFFFABRRRQAUUUUAFFFFABRRRQAUUUUAFFFFABRRRQAUUUUAFFFFABRRRQAUUUUAFFFFABRRRQAUUUUAFFFFABRRRQAUUUUAZHjX/kTdb/AOwfcf8Aotq8Y8Nf8i5pf/XlD/6LWvZ/Gv8AyJut/wDYPuP/AEW1eMeG/wDkW9L/AOvKH/0Wtezk+8/kfOcQ/DT+f6GhRRRXuHzAUUUUAFFFFABRRRQAUUUUAFFFFAFfUv8AkG3X/XF//QTXqvwy/wCSbeGP+wPaf+iUryrUv+Qbdf8AXF//AEE16r8Mv+SbeGP+wPaf+iUrxM4+x8/0PpuHtqny/U868a/8lb1r/sFWH/odzVerHjX/AJK3rX/YKsP/AEO5qvXfl/8Au8f66nl5t/vk/l+SCiiiuw80KKKKACiiigAooooAKKKKACiiigDoPgj/AMhnxj/1+23/AKTR16dXmPwR/wCQz4x/6/bb/wBJo69Or5LF/wAefqz7/Af7tT9EcHe6Pba9498VaVePKkE2k6UWaIgMNs92wxkEdVFWNa+HOl6lLfzLqmqWcmoNc/aWgePLR3EcUcsY3IcAiFCCPmBB55xUF9qq+H/iXq95e6XrU1teaXYpBNZaZPcoWjkud6kxq2CN6cH1FX/+E+0n/oEeKv8Awnb3/wCNVznZdkp8E6V9pe48+83Pc/aCN643fZPsuPu9NnP+97cVl6p8L9F1D7CH1DUYltLK2shtEJZkgffGdzRllO7BbYVDYGRxV/8A4T7Sf+gR4q/8J29/+NUf8J9pP/QI8Vf+E7e//Gqd9bi6WLeh+EdO0i+sry2munks4LqCMSMpBW4mWZycAchkAHtnr1rB0X4d5stQi17Vby6+0PqK28KOnl2sd3K5YodgYtsYD5iwByBwa0/+E+0n/oEeKv8Awnb3/wCNUf8ACfaT/wBAjxV/4Tt7/wDGqQ+Z/qVtO+Hmm6V4gPiC0uru4uY3uZYreXyljZ5x84d1j3uM4wWLbQABxxWf4d+F1lp+nWBOoXVrqEUbpcyQeXKJEaQyCPMqMQEzsVl2ttHbjGz/AMJ9pP8A0CPFX/hO3v8A8ao/4T7Sf+gR4q/8J29/+NU7i6WNvSdJi0yMxWtxP5bXM1w6ttO5pXZyOnABbjH45rRrk/8AhPtJ/wCgR4q/8J29/wDjVH/CfaT/ANAjxV/4Tt7/APGqQHWUVyf/AAn2k/8AQI8Vf+E7e/8Axqj/AIT7Sf8AoEeKv/Cdvf8A41QB1lFcn/wn2k/9AjxV/wCE7e//ABqj/hPtJ/6BHir/AMJ29/8AjVAHWVynxZ/5Ew/9hLTv/S2Ck/4T7Sf+gR4q/wDCdvf/AI1WJ428TQeINEi0nTdF8StdTajYsvm6HdRIFS7idizvGFUBVJJJ7UAej0UUUAFFFFABRRRQAUUUUAFFFFABRRRQAUUUUAFFFFABRRRQAUUUUAFFFFABRRRQAUUUUAFFFFABRRRQAUUUUAFFFFABRRRQAUUUUAFFFFABRRRQAUUUUAFFFFABRRRQAUUUUAFFFFABRRRQAUUUUAFFFFABRRRQAUUUUAFFFFABRRRQAUUUUAFFFFABRRRQAUUUUAFFFFABRRRQAUUUUAVdXs11LSbzT3cxrdQPCzAcqGUjI/OvMbL4U+IrSzgtIvHUBjgjWNN2iqThQAM/vfaiitKdadP4HYxrYelWt7SN7Ev/AArHxN/0PVv/AOCRf/jtH/CsfE3/AEPVv/4JF/8AjtFFa/XK/wDOzD+zsL/z7Qf8Kx8Tf9D1b/8AgkX/AOO0f8Kx8Tf9D1b/APgkX/47RRR9cr/zsP7Owv8Az7Qf8Kx8Tf8AQ9W//gkX/wCO0f8ACsfE3/Q9W/8A4JF/+O0UUfXK/wDOw/s7C/8APtB/wrHxN/0PVv8A+CRf/jtH/CsfE3/Q9W//AIJF/wDjtFFH1yv/ADsP7Owv/PtB/wAKx8Tf9D1b/wDgkX/47R/wrHxN/wBD1b/+CRf/AI7RRR9cr/zsP7Owv/PtB/wrHxN/0PVv/wCCRf8A47R/wrHxN/0PVv8A+CRf/jtFFH1yv/Ow/s7C/wDPtDJvhb4kmhkibx1b7XUqcaKucEY/5616P4c01NF8Pabo8crTJY2kVssjDBcIgUEj3xRRWdStUq253c3o4elRv7ONrnHeMfh7qGs+LJ9f03xMumNcWkNvLC+nicHymkIYHeuP9YePasz/AIVj4m/6Hq3/APBIv/x2iiqhiq0Fyxk0jOpgsPUk5Tgmw/4Vj4m/6Hq3/wDBIv8A8do/4Vj4m/6Hq3/8Ei//AB2iiq+uV/52R/Z2F/59oP8AhWPib/oerf8A8Ei//HaP+FY+Jv8Aoerf/wAEi/8Ax2iij65X/nYf2dhf+faD/hWPib/oerf/AMEi/wDx2j/hWPib/oerf/wSL/8AHaKKPrlf+dh/Z2F/59oP+FY+Jv8Aoerf/wAEi/8Ax2j/AIVj4m/6Hq3/APBIv/x2iij65X/nYf2dhf8An2g/4Vj4m/6Hq3/8Ei//AB2j/hWPib/oerf/AMEi/wDx2iij65X/AJ2H9nYX/n2g/wCFY+Jv+h6t/wDwSL/8do/4Vj4m/wCh6t//AASL/wDHaKKPrlf+dh/Z2F/59o6b4c+D7jwoNVlvNY/tS51G4SZ5BbCBUCRqgUKGPZc5z3rraKK55Scm29zrhCMIqMVogooopFBRRRQAUUUUAFFFFABRRRQAUUUUAFFFFABRRRQAUUUUAf/Z"/>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Rectangle 19"/>
          <p:cNvSpPr/>
          <p:nvPr/>
        </p:nvSpPr>
        <p:spPr>
          <a:xfrm>
            <a:off x="212725" y="7040868"/>
            <a:ext cx="12440751" cy="2308324"/>
          </a:xfrm>
          <a:prstGeom prst="rect">
            <a:avLst/>
          </a:prstGeom>
          <a:solidFill>
            <a:schemeClr val="bg1">
              <a:lumMod val="85000"/>
            </a:schemeClr>
          </a:solidFill>
        </p:spPr>
        <p:txBody>
          <a:bodyPr wrap="square">
            <a:spAutoFit/>
          </a:bodyPr>
          <a:lstStyle/>
          <a:p>
            <a:endParaRPr lang="en-US" dirty="0">
              <a:latin typeface="Americana BT" panose="02020504070506020904" pitchFamily="18" charset="0"/>
              <a:cs typeface="Calibri"/>
            </a:endParaRPr>
          </a:p>
          <a:p>
            <a:r>
              <a:rPr lang="en-US" dirty="0" smtClean="0">
                <a:latin typeface="Americana BT" panose="02020504070506020904" pitchFamily="18" charset="0"/>
                <a:cs typeface="Calibri"/>
              </a:rPr>
              <a:t>During development I had to make </a:t>
            </a:r>
            <a:r>
              <a:rPr lang="en-US" b="1" dirty="0" smtClean="0">
                <a:latin typeface="Americana BT" panose="02020504070506020904" pitchFamily="18" charset="0"/>
                <a:cs typeface="Calibri"/>
              </a:rPr>
              <a:t>additional changes </a:t>
            </a:r>
            <a:r>
              <a:rPr lang="en-US" dirty="0" smtClean="0">
                <a:latin typeface="Americana BT" panose="02020504070506020904" pitchFamily="18" charset="0"/>
                <a:cs typeface="Calibri"/>
              </a:rPr>
              <a:t>to my </a:t>
            </a:r>
            <a:r>
              <a:rPr lang="en-US" dirty="0" smtClean="0">
                <a:latin typeface="Americana BT" panose="02020504070506020904" pitchFamily="18" charset="0"/>
                <a:cs typeface="Calibri"/>
              </a:rPr>
              <a:t>air </a:t>
            </a:r>
            <a:r>
              <a:rPr lang="en-US" dirty="0" err="1" smtClean="0">
                <a:latin typeface="Americana BT" panose="02020504070506020904" pitchFamily="18" charset="0"/>
                <a:cs typeface="Calibri"/>
              </a:rPr>
              <a:t>ceaft</a:t>
            </a:r>
            <a:r>
              <a:rPr lang="en-US" dirty="0" smtClean="0">
                <a:latin typeface="Americana BT" panose="02020504070506020904" pitchFamily="18" charset="0"/>
                <a:cs typeface="Calibri"/>
              </a:rPr>
              <a:t> diagram. </a:t>
            </a:r>
            <a:r>
              <a:rPr lang="en-US" dirty="0" smtClean="0">
                <a:latin typeface="Americana BT" panose="02020504070506020904" pitchFamily="18" charset="0"/>
                <a:cs typeface="Calibri"/>
              </a:rPr>
              <a:t>For example, instead of storing an integer variable “size” for </a:t>
            </a:r>
            <a:r>
              <a:rPr lang="en-US" dirty="0" smtClean="0">
                <a:latin typeface="Americana BT" panose="02020504070506020904" pitchFamily="18" charset="0"/>
                <a:cs typeface="Calibri"/>
              </a:rPr>
              <a:t>air</a:t>
            </a:r>
            <a:r>
              <a:rPr lang="en-US" dirty="0" smtClean="0">
                <a:latin typeface="Americana BT" panose="02020504070506020904" pitchFamily="18" charset="0"/>
                <a:cs typeface="Calibri"/>
              </a:rPr>
              <a:t> </a:t>
            </a:r>
            <a:r>
              <a:rPr lang="en-US" dirty="0" smtClean="0">
                <a:latin typeface="Americana BT" panose="02020504070506020904" pitchFamily="18" charset="0"/>
                <a:cs typeface="Calibri"/>
              </a:rPr>
              <a:t>instances I implemented a method to return the size of the array storing the locations belonging to the </a:t>
            </a:r>
            <a:r>
              <a:rPr lang="en-US" dirty="0" smtClean="0">
                <a:latin typeface="Americana BT" panose="02020504070506020904" pitchFamily="18" charset="0"/>
                <a:cs typeface="Calibri"/>
              </a:rPr>
              <a:t>air</a:t>
            </a:r>
            <a:r>
              <a:rPr lang="en-US" dirty="0" smtClean="0">
                <a:latin typeface="Americana BT" panose="02020504070506020904" pitchFamily="18" charset="0"/>
                <a:cs typeface="Calibri"/>
              </a:rPr>
              <a:t>. </a:t>
            </a:r>
            <a:r>
              <a:rPr lang="en-US" dirty="0" smtClean="0">
                <a:latin typeface="Americana BT" panose="02020504070506020904" pitchFamily="18" charset="0"/>
                <a:cs typeface="Calibri"/>
              </a:rPr>
              <a:t>The “size” variable would have been taking up </a:t>
            </a:r>
            <a:r>
              <a:rPr lang="en-US" dirty="0" err="1" smtClean="0">
                <a:latin typeface="Americana BT" panose="02020504070506020904" pitchFamily="18" charset="0"/>
                <a:cs typeface="Calibri"/>
              </a:rPr>
              <a:t>unneccassary</a:t>
            </a:r>
            <a:r>
              <a:rPr lang="en-US" dirty="0" smtClean="0">
                <a:latin typeface="Americana BT" panose="02020504070506020904" pitchFamily="18" charset="0"/>
                <a:cs typeface="Calibri"/>
              </a:rPr>
              <a:t> memory as the size of a </a:t>
            </a:r>
            <a:r>
              <a:rPr lang="en-US" dirty="0" smtClean="0">
                <a:latin typeface="Americana BT" panose="02020504070506020904" pitchFamily="18" charset="0"/>
                <a:cs typeface="Calibri"/>
              </a:rPr>
              <a:t>air</a:t>
            </a:r>
            <a:r>
              <a:rPr lang="en-US" dirty="0" smtClean="0">
                <a:latin typeface="Americana BT" panose="02020504070506020904" pitchFamily="18" charset="0"/>
                <a:cs typeface="Calibri"/>
              </a:rPr>
              <a:t> </a:t>
            </a:r>
            <a:r>
              <a:rPr lang="en-US" dirty="0" smtClean="0">
                <a:latin typeface="Americana BT" panose="02020504070506020904" pitchFamily="18" charset="0"/>
                <a:cs typeface="Calibri"/>
              </a:rPr>
              <a:t>can be calculated.</a:t>
            </a:r>
          </a:p>
          <a:p>
            <a:endParaRPr lang="en-US" dirty="0">
              <a:latin typeface="Americana BT" panose="02020504070506020904" pitchFamily="18" charset="0"/>
              <a:cs typeface="Calibri"/>
            </a:endParaRPr>
          </a:p>
          <a:p>
            <a:r>
              <a:rPr lang="en-US" dirty="0" smtClean="0">
                <a:latin typeface="Americana BT" panose="02020504070506020904" pitchFamily="18" charset="0"/>
                <a:cs typeface="Calibri"/>
              </a:rPr>
              <a:t>I also realized that I needed to store a </a:t>
            </a:r>
            <a:r>
              <a:rPr lang="en-US" b="1" dirty="0" smtClean="0">
                <a:latin typeface="Americana BT" panose="02020504070506020904" pitchFamily="18" charset="0"/>
                <a:cs typeface="Calibri"/>
              </a:rPr>
              <a:t>pointer</a:t>
            </a:r>
            <a:r>
              <a:rPr lang="en-US" dirty="0" smtClean="0">
                <a:latin typeface="Americana BT" panose="02020504070506020904" pitchFamily="18" charset="0"/>
                <a:cs typeface="Calibri"/>
              </a:rPr>
              <a:t> to the player object in the classes which implement the </a:t>
            </a:r>
            <a:r>
              <a:rPr lang="en-US" dirty="0" smtClean="0">
                <a:latin typeface="Americana BT" panose="02020504070506020904" pitchFamily="18" charset="0"/>
                <a:cs typeface="Calibri"/>
              </a:rPr>
              <a:t>air pilot </a:t>
            </a:r>
            <a:r>
              <a:rPr lang="en-US" dirty="0" err="1" smtClean="0">
                <a:latin typeface="Americana BT" panose="02020504070506020904" pitchFamily="18" charset="0"/>
                <a:cs typeface="Calibri"/>
              </a:rPr>
              <a:t>PlayerRole</a:t>
            </a:r>
            <a:r>
              <a:rPr lang="en-US" dirty="0" smtClean="0">
                <a:latin typeface="Americana BT" panose="02020504070506020904" pitchFamily="18" charset="0"/>
                <a:cs typeface="Calibri"/>
              </a:rPr>
              <a:t> </a:t>
            </a:r>
            <a:r>
              <a:rPr lang="en-US" dirty="0" smtClean="0">
                <a:latin typeface="Americana BT" panose="02020504070506020904" pitchFamily="18" charset="0"/>
                <a:cs typeface="Calibri"/>
              </a:rPr>
              <a:t>‘interface’ class</a:t>
            </a:r>
            <a:r>
              <a:rPr lang="en-US" dirty="0" smtClean="0">
                <a:latin typeface="Americana BT" panose="02020504070506020904" pitchFamily="18" charset="0"/>
                <a:cs typeface="Calibri"/>
              </a:rPr>
              <a:t>..</a:t>
            </a:r>
            <a:endParaRPr lang="en-US" dirty="0">
              <a:latin typeface="Americana BT" panose="02020504070506020904" pitchFamily="18" charset="0"/>
              <a:cs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81" y="965423"/>
            <a:ext cx="9779906" cy="4988743"/>
          </a:xfrm>
          <a:prstGeom prst="rect">
            <a:avLst/>
          </a:prstGeom>
        </p:spPr>
      </p:pic>
      <p:sp>
        <p:nvSpPr>
          <p:cNvPr id="6" name="TextBox 5"/>
          <p:cNvSpPr txBox="1"/>
          <p:nvPr/>
        </p:nvSpPr>
        <p:spPr>
          <a:xfrm>
            <a:off x="212725" y="6550256"/>
            <a:ext cx="12440751" cy="461665"/>
          </a:xfrm>
          <a:prstGeom prst="rect">
            <a:avLst/>
          </a:prstGeom>
          <a:noFill/>
        </p:spPr>
        <p:txBody>
          <a:bodyPr wrap="square" rtlCol="0">
            <a:spAutoFit/>
          </a:bodyPr>
          <a:lstStyle/>
          <a:p>
            <a:r>
              <a:rPr lang="en-US" sz="2400" b="1" dirty="0" smtClean="0">
                <a:solidFill>
                  <a:srgbClr val="C00000"/>
                </a:solidFill>
                <a:latin typeface="Arial Black" panose="020B0A04020102020204" pitchFamily="34" charset="0"/>
              </a:rPr>
              <a:t>                                       Rules of Air craft game</a:t>
            </a:r>
            <a:endParaRPr lang="en-US" sz="2400"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3392710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6C1E6EB5-7D66-4E0A-A352-C4380C171A99}"/>
              </a:ext>
            </a:extLst>
          </p:cNvPr>
          <p:cNvSpPr/>
          <p:nvPr/>
        </p:nvSpPr>
        <p:spPr>
          <a:xfrm>
            <a:off x="0" y="1"/>
            <a:ext cx="12801600" cy="96012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n-US">
              <a:latin typeface="Calibri"/>
              <a:ea typeface="Segoe UI"/>
              <a:cs typeface="Segoe UI"/>
            </a:endParaRPr>
          </a:p>
        </p:txBody>
      </p:sp>
      <p:sp>
        <p:nvSpPr>
          <p:cNvPr id="6" name="Rectangle 5"/>
          <p:cNvSpPr/>
          <p:nvPr/>
        </p:nvSpPr>
        <p:spPr>
          <a:xfrm>
            <a:off x="9556370" y="1130185"/>
            <a:ext cx="2330831" cy="4031873"/>
          </a:xfrm>
          <a:prstGeom prst="rect">
            <a:avLst/>
          </a:prstGeom>
        </p:spPr>
        <p:txBody>
          <a:bodyPr wrap="square" anchor="t">
            <a:spAutoFit/>
          </a:bodyPr>
          <a:lstStyle/>
          <a:p>
            <a:r>
              <a:rPr lang="en-GB" sz="1600" b="1" dirty="0">
                <a:solidFill>
                  <a:schemeClr val="bg1"/>
                </a:solidFill>
              </a:rPr>
              <a:t>Should have:</a:t>
            </a:r>
            <a:endParaRPr lang="en-GB" sz="1600" b="1" dirty="0">
              <a:solidFill>
                <a:schemeClr val="bg1"/>
              </a:solidFill>
              <a:cs typeface="Calibri"/>
            </a:endParaRPr>
          </a:p>
          <a:p>
            <a:pPr marL="285750" indent="-285750">
              <a:buFont typeface="Arial"/>
              <a:buChar char="•"/>
            </a:pPr>
            <a:r>
              <a:rPr lang="en-GB" sz="1400" dirty="0">
                <a:solidFill>
                  <a:schemeClr val="bg1"/>
                </a:solidFill>
                <a:cs typeface="Calibri"/>
              </a:rPr>
              <a:t>Able to handling errors from user inputs		</a:t>
            </a:r>
            <a:r>
              <a:rPr lang="en-GB" sz="1400" b="1" dirty="0">
                <a:solidFill>
                  <a:schemeClr val="bg1"/>
                </a:solidFill>
                <a:ea typeface="+mn-lt"/>
                <a:cs typeface="+mn-lt"/>
              </a:rPr>
              <a:t>✔</a:t>
            </a:r>
          </a:p>
          <a:p>
            <a:pPr marL="285750" indent="-285750">
              <a:buFont typeface="Arial"/>
              <a:buChar char="•"/>
            </a:pPr>
            <a:r>
              <a:rPr lang="en-GB" sz="1400" dirty="0">
                <a:solidFill>
                  <a:schemeClr val="bg1"/>
                </a:solidFill>
              </a:rPr>
              <a:t>Game ends when all player’s ships have been destroyed       </a:t>
            </a:r>
            <a:r>
              <a:rPr lang="en-GB" sz="1400" b="1" dirty="0">
                <a:solidFill>
                  <a:schemeClr val="bg1"/>
                </a:solidFill>
              </a:rPr>
              <a:t>✔</a:t>
            </a:r>
            <a:r>
              <a:rPr lang="en-GB" sz="1400" dirty="0">
                <a:solidFill>
                  <a:schemeClr val="bg1"/>
                </a:solidFill>
              </a:rPr>
              <a:t> </a:t>
            </a:r>
            <a:endParaRPr lang="en-GB" sz="1400" dirty="0">
              <a:solidFill>
                <a:schemeClr val="bg1"/>
              </a:solidFill>
              <a:cs typeface="Calibri"/>
            </a:endParaRPr>
          </a:p>
          <a:p>
            <a:pPr marL="285750" indent="-285750">
              <a:buFont typeface="Arial"/>
              <a:buChar char="•"/>
            </a:pPr>
            <a:r>
              <a:rPr lang="en-GB" sz="1400" dirty="0">
                <a:solidFill>
                  <a:schemeClr val="bg1"/>
                </a:solidFill>
                <a:cs typeface="Calibri"/>
              </a:rPr>
              <a:t>Game </a:t>
            </a:r>
            <a:r>
              <a:rPr lang="en-GB" sz="1400" dirty="0" smtClean="0">
                <a:solidFill>
                  <a:schemeClr val="bg1"/>
                </a:solidFill>
                <a:cs typeface="Calibri"/>
              </a:rPr>
              <a:t>instructions</a:t>
            </a:r>
          </a:p>
          <a:p>
            <a:endParaRPr lang="en-GB" sz="1400" dirty="0" smtClean="0">
              <a:solidFill>
                <a:schemeClr val="bg1"/>
              </a:solidFill>
              <a:cs typeface="Calibri"/>
            </a:endParaRPr>
          </a:p>
          <a:p>
            <a:r>
              <a:rPr lang="en-GB" sz="1600" b="1" dirty="0">
                <a:solidFill>
                  <a:schemeClr val="bg1"/>
                </a:solidFill>
              </a:rPr>
              <a:t>Nice to have:</a:t>
            </a:r>
            <a:endParaRPr lang="en-GB" sz="1600" b="1" dirty="0">
              <a:solidFill>
                <a:schemeClr val="bg1"/>
              </a:solidFill>
              <a:cs typeface="Calibri"/>
            </a:endParaRPr>
          </a:p>
          <a:p>
            <a:pPr marL="285750" indent="-285750">
              <a:buFont typeface="Arial"/>
              <a:buChar char="•"/>
            </a:pPr>
            <a:r>
              <a:rPr lang="en-GB" sz="1400" dirty="0">
                <a:solidFill>
                  <a:schemeClr val="bg1"/>
                </a:solidFill>
                <a:cs typeface="Calibri"/>
              </a:rPr>
              <a:t>A main </a:t>
            </a:r>
            <a:r>
              <a:rPr lang="en-GB" sz="1400" dirty="0" smtClean="0">
                <a:solidFill>
                  <a:schemeClr val="bg1"/>
                </a:solidFill>
                <a:cs typeface="Calibri"/>
              </a:rPr>
              <a:t>menu </a:t>
            </a:r>
            <a:r>
              <a:rPr lang="en-GB" sz="1400" b="1" dirty="0" smtClean="0">
                <a:solidFill>
                  <a:schemeClr val="bg1"/>
                </a:solidFill>
                <a:ea typeface="+mn-lt"/>
                <a:cs typeface="+mn-lt"/>
              </a:rPr>
              <a:t>✔</a:t>
            </a:r>
            <a:endParaRPr lang="en-GB" sz="1400" dirty="0">
              <a:solidFill>
                <a:schemeClr val="bg1"/>
              </a:solidFill>
              <a:cs typeface="Calibri"/>
            </a:endParaRPr>
          </a:p>
          <a:p>
            <a:pPr marL="285750" indent="-285750">
              <a:buFont typeface="Arial"/>
              <a:buChar char="•"/>
            </a:pPr>
            <a:r>
              <a:rPr lang="en-GB" sz="1400" dirty="0">
                <a:solidFill>
                  <a:schemeClr val="bg1"/>
                </a:solidFill>
                <a:cs typeface="Calibri"/>
              </a:rPr>
              <a:t>Player statistics</a:t>
            </a:r>
          </a:p>
          <a:p>
            <a:pPr marL="285750" indent="-285750">
              <a:buFont typeface="Arial"/>
              <a:buChar char="•"/>
            </a:pPr>
            <a:r>
              <a:rPr lang="en-GB" sz="1400" dirty="0" smtClean="0">
                <a:solidFill>
                  <a:schemeClr val="bg1"/>
                </a:solidFill>
              </a:rPr>
              <a:t>Enemy </a:t>
            </a:r>
            <a:r>
              <a:rPr lang="en-GB" sz="1400" dirty="0">
                <a:solidFill>
                  <a:schemeClr val="bg1"/>
                </a:solidFill>
              </a:rPr>
              <a:t>AI to take computer turns</a:t>
            </a:r>
            <a:endParaRPr lang="en-GB" sz="1400" dirty="0">
              <a:solidFill>
                <a:schemeClr val="bg1"/>
              </a:solidFill>
              <a:cs typeface="Calibri"/>
            </a:endParaRPr>
          </a:p>
          <a:p>
            <a:pPr marL="285750" indent="-285750">
              <a:buFont typeface="Arial"/>
              <a:buChar char="•"/>
            </a:pPr>
            <a:r>
              <a:rPr lang="en-GB" sz="1400" dirty="0">
                <a:solidFill>
                  <a:schemeClr val="bg1"/>
                </a:solidFill>
              </a:rPr>
              <a:t>Games saved – to be continued later</a:t>
            </a:r>
            <a:endParaRPr lang="en-GB" sz="1400" dirty="0">
              <a:solidFill>
                <a:schemeClr val="bg1"/>
              </a:solidFill>
              <a:cs typeface="Calibri"/>
            </a:endParaRPr>
          </a:p>
          <a:p>
            <a:r>
              <a:rPr lang="en-GB" sz="1400" dirty="0">
                <a:solidFill>
                  <a:schemeClr val="bg1"/>
                </a:solidFill>
                <a:cs typeface="Calibri"/>
              </a:rPr>
              <a:t>		</a:t>
            </a:r>
            <a:r>
              <a:rPr lang="en-GB" sz="1400" dirty="0">
                <a:cs typeface="Calibri"/>
              </a:rPr>
              <a:t>	</a:t>
            </a:r>
            <a:endParaRPr lang="en-GB" sz="1400" b="1" dirty="0">
              <a:ea typeface="+mn-lt"/>
              <a:cs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 y="1334902"/>
            <a:ext cx="9006838" cy="5174493"/>
          </a:xfrm>
          <a:prstGeom prst="rect">
            <a:avLst/>
          </a:prstGeom>
        </p:spPr>
      </p:pic>
      <p:sp>
        <p:nvSpPr>
          <p:cNvPr id="7" name="TextBox 6"/>
          <p:cNvSpPr txBox="1"/>
          <p:nvPr/>
        </p:nvSpPr>
        <p:spPr>
          <a:xfrm>
            <a:off x="682388" y="483854"/>
            <a:ext cx="7342496" cy="646331"/>
          </a:xfrm>
          <a:prstGeom prst="rect">
            <a:avLst/>
          </a:prstGeom>
          <a:noFill/>
        </p:spPr>
        <p:txBody>
          <a:bodyPr wrap="square" rtlCol="0">
            <a:spAutoFit/>
          </a:bodyPr>
          <a:lstStyle/>
          <a:p>
            <a:r>
              <a:rPr lang="en-US" sz="3600" dirty="0" smtClean="0">
                <a:solidFill>
                  <a:schemeClr val="bg1"/>
                </a:solidFill>
                <a:latin typeface="Arial Black" panose="020B0A04020102020204" pitchFamily="34" charset="0"/>
              </a:rPr>
              <a:t>Game sequence diagram</a:t>
            </a:r>
            <a:endParaRPr lang="en-US" sz="3600" dirty="0">
              <a:solidFill>
                <a:schemeClr val="bg1"/>
              </a:solidFill>
              <a:latin typeface="Arial Black" panose="020B0A04020102020204" pitchFamily="34" charset="0"/>
            </a:endParaRPr>
          </a:p>
        </p:txBody>
      </p:sp>
      <p:sp>
        <p:nvSpPr>
          <p:cNvPr id="8" name="TextBox 7"/>
          <p:cNvSpPr txBox="1"/>
          <p:nvPr/>
        </p:nvSpPr>
        <p:spPr>
          <a:xfrm>
            <a:off x="194348" y="7105632"/>
            <a:ext cx="11177516" cy="1477328"/>
          </a:xfrm>
          <a:prstGeom prst="rect">
            <a:avLst/>
          </a:prstGeom>
          <a:noFill/>
        </p:spPr>
        <p:txBody>
          <a:bodyPr wrap="square" rtlCol="0">
            <a:spAutoFit/>
          </a:bodyPr>
          <a:lstStyle/>
          <a:p>
            <a:r>
              <a:rPr lang="en-US" dirty="0">
                <a:solidFill>
                  <a:schemeClr val="bg1"/>
                </a:solidFill>
              </a:rPr>
              <a:t>Area as seen from the Front of the Plane . include enemy tanks that shoot at you</a:t>
            </a:r>
            <a:br>
              <a:rPr lang="en-US" dirty="0">
                <a:solidFill>
                  <a:schemeClr val="bg1"/>
                </a:solidFill>
              </a:rPr>
            </a:br>
            <a:r>
              <a:rPr lang="en-US" dirty="0">
                <a:solidFill>
                  <a:schemeClr val="bg1"/>
                </a:solidFill>
              </a:rPr>
              <a:t>to have the plane shoot and have health etc. Speed of the incoming your enemy you seen. When you stop the game the game stop then you another time you can start the game. You can move left right easily and find the enemy and you killed them. When your powers loose you can get the powers called bounces and then your health is better.</a:t>
            </a:r>
          </a:p>
          <a:p>
            <a:endParaRPr lang="en-US" dirty="0"/>
          </a:p>
        </p:txBody>
      </p:sp>
    </p:spTree>
    <p:extLst>
      <p:ext uri="{BB962C8B-B14F-4D97-AF65-F5344CB8AC3E}">
        <p14:creationId xmlns:p14="http://schemas.microsoft.com/office/powerpoint/2010/main" val="37771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C1E6EB5-7D66-4E0A-A352-C4380C171A99}"/>
              </a:ext>
            </a:extLst>
          </p:cNvPr>
          <p:cNvSpPr/>
          <p:nvPr/>
        </p:nvSpPr>
        <p:spPr>
          <a:xfrm>
            <a:off x="0" y="0"/>
            <a:ext cx="12801600" cy="9601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n-US">
              <a:latin typeface="Calibri"/>
              <a:ea typeface="Segoe UI"/>
              <a:cs typeface="Segoe UI"/>
            </a:endParaRPr>
          </a:p>
        </p:txBody>
      </p:sp>
      <p:sp>
        <p:nvSpPr>
          <p:cNvPr id="3" name="TextBox 2">
            <a:extLst>
              <a:ext uri="{FF2B5EF4-FFF2-40B4-BE49-F238E27FC236}">
                <a16:creationId xmlns:a16="http://schemas.microsoft.com/office/drawing/2014/main" xmlns="" id="{00F42145-B632-4E6F-91CA-005D3945F7EC}"/>
              </a:ext>
            </a:extLst>
          </p:cNvPr>
          <p:cNvSpPr txBox="1"/>
          <p:nvPr/>
        </p:nvSpPr>
        <p:spPr>
          <a:xfrm>
            <a:off x="360381" y="91439"/>
            <a:ext cx="6897443" cy="10387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150" b="1" dirty="0" smtClean="0">
                <a:latin typeface="Calibri Light"/>
                <a:cs typeface="Calibri Light"/>
              </a:rPr>
              <a:t>Challenge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81" y="1221624"/>
            <a:ext cx="11949900" cy="4488194"/>
          </a:xfrm>
          <a:prstGeom prst="rect">
            <a:avLst/>
          </a:prstGeom>
        </p:spPr>
      </p:pic>
      <p:sp>
        <p:nvSpPr>
          <p:cNvPr id="10" name="TextBox 9"/>
          <p:cNvSpPr txBox="1"/>
          <p:nvPr/>
        </p:nvSpPr>
        <p:spPr>
          <a:xfrm>
            <a:off x="360381" y="6018663"/>
            <a:ext cx="12018138" cy="1477328"/>
          </a:xfrm>
          <a:prstGeom prst="rect">
            <a:avLst/>
          </a:prstGeom>
          <a:noFill/>
        </p:spPr>
        <p:txBody>
          <a:bodyPr wrap="square" rtlCol="0">
            <a:spAutoFit/>
          </a:bodyPr>
          <a:lstStyle/>
          <a:p>
            <a:r>
              <a:rPr lang="en-US" altLang="en-US" sz="1600" dirty="0">
                <a:latin typeface="Arial Black" panose="020B0A04020102020204" pitchFamily="34" charset="0"/>
              </a:rPr>
              <a:t>Real-time performance constraints</a:t>
            </a:r>
          </a:p>
          <a:p>
            <a:r>
              <a:rPr lang="en-US" altLang="en-US" sz="1600" dirty="0">
                <a:latin typeface="Arial Black" panose="020B0A04020102020204" pitchFamily="34" charset="0"/>
              </a:rPr>
              <a:t>Continuous development and modification</a:t>
            </a:r>
          </a:p>
          <a:p>
            <a:pPr lvl="1"/>
            <a:r>
              <a:rPr lang="en-US" altLang="en-US" sz="1400" dirty="0">
                <a:latin typeface="Arial Black" panose="020B0A04020102020204" pitchFamily="34" charset="0"/>
              </a:rPr>
              <a:t>Maintains “verisimilitude” = realism, as the airplanes changed specs</a:t>
            </a:r>
          </a:p>
          <a:p>
            <a:r>
              <a:rPr lang="en-US" altLang="en-US" sz="1600" dirty="0">
                <a:latin typeface="Arial Black" panose="020B0A04020102020204" pitchFamily="34" charset="0"/>
              </a:rPr>
              <a:t>Large size and high complexity</a:t>
            </a:r>
          </a:p>
          <a:p>
            <a:r>
              <a:rPr lang="en-US" altLang="en-US" sz="1600" dirty="0">
                <a:latin typeface="Arial Black" panose="020B0A04020102020204" pitchFamily="34" charset="0"/>
              </a:rPr>
              <a:t>Developed in geographically distributed areas</a:t>
            </a:r>
          </a:p>
          <a:p>
            <a:endParaRPr lang="en-US" sz="1200" dirty="0">
              <a:latin typeface="Arial Black" panose="020B0A04020102020204" pitchFamily="34" charset="0"/>
            </a:endParaRPr>
          </a:p>
        </p:txBody>
      </p:sp>
    </p:spTree>
    <p:extLst>
      <p:ext uri="{BB962C8B-B14F-4D97-AF65-F5344CB8AC3E}">
        <p14:creationId xmlns:p14="http://schemas.microsoft.com/office/powerpoint/2010/main" val="554340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007" b="2381"/>
          <a:stretch/>
        </p:blipFill>
        <p:spPr>
          <a:xfrm>
            <a:off x="0" y="0"/>
            <a:ext cx="4152900" cy="561975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9192"/>
          <a:stretch/>
        </p:blipFill>
        <p:spPr>
          <a:xfrm>
            <a:off x="4152900" y="-1"/>
            <a:ext cx="8648700" cy="5619751"/>
          </a:xfrm>
          <a:prstGeom prst="rect">
            <a:avLst/>
          </a:prstGeom>
        </p:spPr>
      </p:pic>
      <p:sp>
        <p:nvSpPr>
          <p:cNvPr id="9" name="TextBox 8"/>
          <p:cNvSpPr txBox="1"/>
          <p:nvPr/>
        </p:nvSpPr>
        <p:spPr>
          <a:xfrm>
            <a:off x="381000" y="5924550"/>
            <a:ext cx="11887200" cy="23083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altLang="en-US" dirty="0">
                <a:latin typeface="Arial Black" panose="020B0A04020102020204" pitchFamily="34" charset="0"/>
              </a:rPr>
              <a:t>Expensive to debug, test, and modify</a:t>
            </a:r>
          </a:p>
          <a:p>
            <a:pPr lvl="1"/>
            <a:r>
              <a:rPr lang="en-US" altLang="en-US" dirty="0">
                <a:latin typeface="Arial Black" panose="020B0A04020102020204" pitchFamily="34" charset="0"/>
              </a:rPr>
              <a:t>Increased cost of integration</a:t>
            </a:r>
          </a:p>
          <a:p>
            <a:r>
              <a:rPr lang="en-US" altLang="en-US" dirty="0">
                <a:latin typeface="Arial Black" panose="020B0A04020102020204" pitchFamily="34" charset="0"/>
              </a:rPr>
              <a:t>Unclear mapping between software structure and aircraft structure</a:t>
            </a:r>
          </a:p>
          <a:p>
            <a:pPr lvl="1"/>
            <a:r>
              <a:rPr lang="en-US" altLang="en-US" dirty="0">
                <a:latin typeface="Arial Black" panose="020B0A04020102020204" pitchFamily="34" charset="0"/>
              </a:rPr>
              <a:t>Many coupling effects to be considered</a:t>
            </a:r>
          </a:p>
          <a:p>
            <a:pPr lvl="2"/>
            <a:r>
              <a:rPr lang="en-US" altLang="en-US" dirty="0">
                <a:latin typeface="Arial Black" panose="020B0A04020102020204" pitchFamily="34" charset="0"/>
              </a:rPr>
              <a:t>E.g., pilot moves the rudder and aileron controls, which move the control surfaces, which affects the aerodynamics and causes the aircraft to turn.</a:t>
            </a:r>
          </a:p>
          <a:p>
            <a:pPr lvl="1"/>
            <a:r>
              <a:rPr lang="en-US" altLang="en-US" dirty="0">
                <a:latin typeface="Arial Black" panose="020B0A04020102020204" pitchFamily="34" charset="0"/>
              </a:rPr>
              <a:t>Performance “fidelity” is # 1 goal</a:t>
            </a:r>
          </a:p>
          <a:p>
            <a:endParaRPr lang="en-US" dirty="0">
              <a:latin typeface="Arial Black" panose="020B0A04020102020204" pitchFamily="34" charset="0"/>
            </a:endParaRPr>
          </a:p>
        </p:txBody>
      </p:sp>
    </p:spTree>
    <p:extLst>
      <p:ext uri="{BB962C8B-B14F-4D97-AF65-F5344CB8AC3E}">
        <p14:creationId xmlns:p14="http://schemas.microsoft.com/office/powerpoint/2010/main" val="98203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 y="133350"/>
            <a:ext cx="12153900" cy="1107996"/>
          </a:xfrm>
          <a:prstGeom prst="rect">
            <a:avLst/>
          </a:prstGeom>
          <a:solidFill>
            <a:schemeClr val="tx2">
              <a:lumMod val="40000"/>
              <a:lumOff val="60000"/>
            </a:schemeClr>
          </a:solidFill>
        </p:spPr>
        <p:txBody>
          <a:bodyPr wrap="square" rtlCol="0">
            <a:spAutoFit/>
          </a:bodyPr>
          <a:lstStyle/>
          <a:p>
            <a:r>
              <a:rPr lang="en-US" sz="6600" dirty="0" smtClean="0">
                <a:latin typeface="Arial Black" panose="020B0A04020102020204" pitchFamily="34" charset="0"/>
              </a:rPr>
              <a:t>              Summary</a:t>
            </a:r>
            <a:endParaRPr lang="en-US" sz="6600" dirty="0">
              <a:latin typeface="Arial Black" panose="020B0A04020102020204" pitchFamily="34" charset="0"/>
            </a:endParaRPr>
          </a:p>
        </p:txBody>
      </p:sp>
      <p:sp>
        <p:nvSpPr>
          <p:cNvPr id="3" name="TextBox 2"/>
          <p:cNvSpPr txBox="1"/>
          <p:nvPr/>
        </p:nvSpPr>
        <p:spPr>
          <a:xfrm>
            <a:off x="495300" y="1695450"/>
            <a:ext cx="11734800" cy="4308872"/>
          </a:xfrm>
          <a:prstGeom prst="rect">
            <a:avLst/>
          </a:prstGeom>
          <a:solidFill>
            <a:srgbClr val="00B0F0"/>
          </a:solidFill>
        </p:spPr>
        <p:txBody>
          <a:bodyPr wrap="square" rtlCol="0">
            <a:spAutoFit/>
          </a:bodyPr>
          <a:lstStyle/>
          <a:p>
            <a:r>
              <a:rPr lang="en-US" altLang="en-US" sz="2800" b="1" dirty="0">
                <a:latin typeface="Arial" panose="020B0604020202020204" pitchFamily="34" charset="0"/>
                <a:cs typeface="Arial" panose="020B0604020202020204" pitchFamily="34" charset="0"/>
              </a:rPr>
              <a:t>How the architecture achieves…</a:t>
            </a:r>
          </a:p>
          <a:p>
            <a:pPr marL="457200" indent="-457200">
              <a:buFont typeface="Wingdings" panose="05000000000000000000" pitchFamily="2" charset="2"/>
              <a:buChar char="§"/>
            </a:pPr>
            <a:r>
              <a:rPr lang="en-US" altLang="en-US" sz="2800" b="1" dirty="0">
                <a:latin typeface="Arial" panose="020B0604020202020204" pitchFamily="34" charset="0"/>
                <a:cs typeface="Arial" panose="020B0604020202020204" pitchFamily="34" charset="0"/>
              </a:rPr>
              <a:t>Performance</a:t>
            </a:r>
          </a:p>
          <a:p>
            <a:pPr lvl="1"/>
            <a:r>
              <a:rPr lang="en-US" altLang="en-US" sz="2400" b="1" dirty="0">
                <a:latin typeface="Arial" panose="020B0604020202020204" pitchFamily="34" charset="0"/>
                <a:cs typeface="Arial" panose="020B0604020202020204" pitchFamily="34" charset="0"/>
              </a:rPr>
              <a:t>Executive with time budgets, and </a:t>
            </a:r>
          </a:p>
          <a:p>
            <a:pPr lvl="1"/>
            <a:r>
              <a:rPr lang="en-US" altLang="en-US" sz="2400" b="1" dirty="0">
                <a:latin typeface="Arial" panose="020B0604020202020204" pitchFamily="34" charset="0"/>
                <a:cs typeface="Arial" panose="020B0604020202020204" pitchFamily="34" charset="0"/>
              </a:rPr>
              <a:t>Periodic scheduling strategy</a:t>
            </a:r>
          </a:p>
          <a:p>
            <a:pPr marL="457200" indent="-457200">
              <a:buFont typeface="Arial" panose="020B0604020202020204" pitchFamily="34" charset="0"/>
              <a:buChar char="•"/>
            </a:pPr>
            <a:r>
              <a:rPr lang="en-US" altLang="en-US" sz="2800" b="1" dirty="0" smtClean="0">
                <a:latin typeface="Arial" panose="020B0604020202020204" pitchFamily="34" charset="0"/>
                <a:cs typeface="Arial" panose="020B0604020202020204" pitchFamily="34" charset="0"/>
              </a:rPr>
              <a:t>Integrality</a:t>
            </a:r>
            <a:endParaRPr lang="en-US" altLang="en-US" sz="2800" b="1" dirty="0">
              <a:latin typeface="Arial" panose="020B0604020202020204" pitchFamily="34" charset="0"/>
              <a:cs typeface="Arial" panose="020B0604020202020204" pitchFamily="34" charset="0"/>
            </a:endParaRPr>
          </a:p>
          <a:p>
            <a:pPr lvl="1"/>
            <a:r>
              <a:rPr lang="en-US" altLang="en-US" sz="2400" b="1" dirty="0">
                <a:latin typeface="Arial" panose="020B0604020202020204" pitchFamily="34" charset="0"/>
                <a:cs typeface="Arial" panose="020B0604020202020204" pitchFamily="34" charset="0"/>
              </a:rPr>
              <a:t>All data and control pass through a subsystem controller as an intermediary</a:t>
            </a:r>
          </a:p>
          <a:p>
            <a:pPr lvl="1"/>
            <a:r>
              <a:rPr lang="en-US" altLang="en-US" sz="2400" b="1" dirty="0">
                <a:latin typeface="Arial" panose="020B0604020202020204" pitchFamily="34" charset="0"/>
                <a:cs typeface="Arial" panose="020B0604020202020204" pitchFamily="34" charset="0"/>
              </a:rPr>
              <a:t>Each partition was restricted in inputs and outputs</a:t>
            </a:r>
          </a:p>
          <a:p>
            <a:pPr marL="457200" indent="-457200">
              <a:buFont typeface="Arial" panose="020B0604020202020204" pitchFamily="34" charset="0"/>
              <a:buChar char="•"/>
            </a:pPr>
            <a:r>
              <a:rPr lang="en-US" altLang="en-US" sz="2800" b="1" dirty="0">
                <a:latin typeface="Arial" panose="020B0604020202020204" pitchFamily="34" charset="0"/>
                <a:cs typeface="Arial" panose="020B0604020202020204" pitchFamily="34" charset="0"/>
              </a:rPr>
              <a:t>Modifiability</a:t>
            </a:r>
          </a:p>
          <a:p>
            <a:pPr lvl="1"/>
            <a:r>
              <a:rPr lang="en-US" altLang="en-US" sz="2400" b="1" dirty="0">
                <a:latin typeface="Arial" panose="020B0604020202020204" pitchFamily="34" charset="0"/>
                <a:cs typeface="Arial" panose="020B0604020202020204" pitchFamily="34" charset="0"/>
              </a:rPr>
              <a:t>Few base module configurations for the designer and maintainer to understand</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545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3530</TotalTime>
  <Words>375</Words>
  <Application>Microsoft Office PowerPoint</Application>
  <PresentationFormat>A3 Paper (297x420 mm)</PresentationFormat>
  <Paragraphs>66</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Americana BT</vt:lpstr>
      <vt:lpstr>Arial</vt:lpstr>
      <vt:lpstr>Arial Black</vt:lpstr>
      <vt:lpstr>Calibri</vt:lpstr>
      <vt:lpstr>Calibri Light</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A</dc:creator>
  <cp:lastModifiedBy>SaLeEm RAza</cp:lastModifiedBy>
  <cp:revision>79</cp:revision>
  <dcterms:created xsi:type="dcterms:W3CDTF">2020-07-02T09:40:24Z</dcterms:created>
  <dcterms:modified xsi:type="dcterms:W3CDTF">2020-08-07T10:06:45Z</dcterms:modified>
</cp:coreProperties>
</file>