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66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5" autoAdjust="0"/>
  </p:normalViewPr>
  <p:slideViewPr>
    <p:cSldViewPr>
      <p:cViewPr varScale="1">
        <p:scale>
          <a:sx n="69" d="100"/>
          <a:sy n="69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2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8348F-7000-4A54-BED6-998472E2D5F6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116A-7EAB-449A-83C5-27665E52D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noncontiguous in memory, noncontiguous in file using independent I/O</a:t>
            </a:r>
          </a:p>
          <a:p>
            <a:r>
              <a:rPr lang="en-US" dirty="0" smtClean="0"/>
              <a:t>testing noncontiguous in memory, contiguous in file using independent I/O</a:t>
            </a:r>
          </a:p>
          <a:p>
            <a:r>
              <a:rPr lang="en-US" dirty="0" smtClean="0"/>
              <a:t>testing contiguous in memory, noncontiguous in file using independent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noncontiguous in memory, noncontiguous in file using collective I/O</a:t>
            </a:r>
          </a:p>
          <a:p>
            <a:r>
              <a:rPr lang="en-US" dirty="0" smtClean="0"/>
              <a:t>testing noncontiguous in memory, contiguous in file using collective I/O</a:t>
            </a:r>
          </a:p>
          <a:p>
            <a:r>
              <a:rPr lang="en-US" dirty="0" smtClean="0"/>
              <a:t>testing contiguous in memory, noncontiguous in file using collective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noncontiguous in memory, noncontiguous in file using </a:t>
            </a:r>
            <a:r>
              <a:rPr lang="en-US" dirty="0" err="1" smtClean="0"/>
              <a:t>nonblocking</a:t>
            </a:r>
            <a:r>
              <a:rPr lang="en-US" dirty="0" smtClean="0"/>
              <a:t> I/O</a:t>
            </a:r>
          </a:p>
          <a:p>
            <a:r>
              <a:rPr lang="en-US" dirty="0" smtClean="0"/>
              <a:t>testing noncontiguous in memory, contiguous in file using </a:t>
            </a:r>
            <a:r>
              <a:rPr lang="en-US" dirty="0" err="1" smtClean="0"/>
              <a:t>nonblocking</a:t>
            </a:r>
            <a:r>
              <a:rPr lang="en-US" smtClean="0"/>
              <a:t> I/O</a:t>
            </a:r>
          </a:p>
          <a:p>
            <a:r>
              <a:rPr lang="en-US" smtClean="0"/>
              <a:t>testing </a:t>
            </a:r>
            <a:r>
              <a:rPr lang="en-US" dirty="0" smtClean="0"/>
              <a:t>contiguous in memory, noncontiguous in file using </a:t>
            </a:r>
            <a:r>
              <a:rPr lang="en-US" dirty="0" err="1" smtClean="0"/>
              <a:t>nonblocking</a:t>
            </a:r>
            <a:r>
              <a:rPr lang="en-US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if errors are reported correctly...</a:t>
            </a:r>
          </a:p>
          <a:p>
            <a:r>
              <a:rPr lang="en-US" dirty="0" smtClean="0"/>
              <a:t>Should say "Invalid displacement argument“</a:t>
            </a:r>
          </a:p>
          <a:p>
            <a:endParaRPr lang="en-US" dirty="0" smtClean="0"/>
          </a:p>
          <a:p>
            <a:r>
              <a:rPr lang="en-US" dirty="0" smtClean="0"/>
              <a:t>Invalid displacement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= 16384, should be 16384</a:t>
            </a:r>
          </a:p>
          <a:p>
            <a:r>
              <a:rPr lang="en-US" dirty="0" smtClean="0"/>
              <a:t>elements = 16384, should be 16384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</a:t>
            </a:r>
            <a:r>
              <a:rPr lang="en-US" dirty="0" err="1" smtClean="0"/>
              <a:t>MPI_File_get_amode</a:t>
            </a:r>
            <a:endParaRPr lang="en-US" dirty="0" smtClean="0"/>
          </a:p>
          <a:p>
            <a:r>
              <a:rPr lang="en-US" dirty="0" smtClean="0"/>
              <a:t>setting atomic mode</a:t>
            </a:r>
          </a:p>
          <a:p>
            <a:r>
              <a:rPr lang="en-US" dirty="0" smtClean="0"/>
              <a:t>reverting back to </a:t>
            </a:r>
            <a:r>
              <a:rPr lang="en-US" dirty="0" err="1" smtClean="0"/>
              <a:t>nonatomic</a:t>
            </a:r>
            <a:r>
              <a:rPr lang="en-US" dirty="0" smtClean="0"/>
              <a:t> mode</a:t>
            </a:r>
          </a:p>
          <a:p>
            <a:r>
              <a:rPr lang="en-US" dirty="0" smtClean="0"/>
              <a:t>testing </a:t>
            </a:r>
            <a:r>
              <a:rPr lang="en-US" dirty="0" err="1" smtClean="0"/>
              <a:t>MPI_File_get_view</a:t>
            </a:r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 err="1" smtClean="0"/>
              <a:t>MPI_File_get_byte_offset</a:t>
            </a:r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 err="1" smtClean="0"/>
              <a:t>MPI_File_set_size</a:t>
            </a:r>
            <a:endParaRPr lang="en-US" dirty="0" smtClean="0"/>
          </a:p>
          <a:p>
            <a:r>
              <a:rPr lang="en-US" dirty="0" smtClean="0"/>
              <a:t>seeking to </a:t>
            </a:r>
            <a:r>
              <a:rPr lang="en-US" dirty="0" err="1" smtClean="0"/>
              <a:t>eof</a:t>
            </a:r>
            <a:r>
              <a:rPr lang="en-US" dirty="0" smtClean="0"/>
              <a:t> and testing </a:t>
            </a:r>
            <a:r>
              <a:rPr lang="en-US" dirty="0" err="1" smtClean="0"/>
              <a:t>MPI_File_get_position</a:t>
            </a:r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 err="1" smtClean="0"/>
              <a:t>MPI_File_get_byte_offset</a:t>
            </a:r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 err="1" smtClean="0"/>
              <a:t>MPI_File_seek</a:t>
            </a:r>
            <a:r>
              <a:rPr lang="en-US" dirty="0" smtClean="0"/>
              <a:t> with </a:t>
            </a:r>
            <a:r>
              <a:rPr lang="en-US" dirty="0" err="1" smtClean="0"/>
              <a:t>MPI_SEEK_CUR</a:t>
            </a:r>
            <a:endParaRPr lang="en-US" dirty="0" smtClean="0"/>
          </a:p>
          <a:p>
            <a:r>
              <a:rPr lang="en-US" dirty="0" err="1" smtClean="0"/>
              <a:t>preallocating</a:t>
            </a:r>
            <a:r>
              <a:rPr lang="en-US" dirty="0" smtClean="0"/>
              <a:t> disk space up to 8192 bytes</a:t>
            </a:r>
          </a:p>
          <a:p>
            <a:r>
              <a:rPr lang="en-US" dirty="0" smtClean="0"/>
              <a:t>closing the file and deleting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contiguous</a:t>
            </a:r>
            <a:r>
              <a:rPr lang="fr-FR" dirty="0" smtClean="0"/>
              <a:t> </a:t>
            </a:r>
            <a:r>
              <a:rPr lang="fr-FR" dirty="0" err="1" smtClean="0"/>
              <a:t>accesses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noncontiguous</a:t>
            </a:r>
            <a:r>
              <a:rPr lang="fr-FR" dirty="0" smtClean="0"/>
              <a:t> </a:t>
            </a:r>
            <a:r>
              <a:rPr lang="fr-FR" dirty="0" err="1" smtClean="0"/>
              <a:t>accesses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7116A-7EAB-449A-83C5-27665E52DF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3D5-3ABA-4BA3-B576-DDADFC02FA9F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399D-0F23-48CD-B4E6-CDF472F7E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3D5-3ABA-4BA3-B576-DDADFC02FA9F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399D-0F23-48CD-B4E6-CDF472F7E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3D5-3ABA-4BA3-B576-DDADFC02FA9F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399D-0F23-48CD-B4E6-CDF472F7E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3D5-3ABA-4BA3-B576-DDADFC02FA9F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399D-0F23-48CD-B4E6-CDF472F7E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3D5-3ABA-4BA3-B576-DDADFC02FA9F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399D-0F23-48CD-B4E6-CDF472F7E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3D5-3ABA-4BA3-B576-DDADFC02FA9F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399D-0F23-48CD-B4E6-CDF472F7E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3D5-3ABA-4BA3-B576-DDADFC02FA9F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399D-0F23-48CD-B4E6-CDF472F7E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3D5-3ABA-4BA3-B576-DDADFC02FA9F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399D-0F23-48CD-B4E6-CDF472F7E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3D5-3ABA-4BA3-B576-DDADFC02FA9F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399D-0F23-48CD-B4E6-CDF472F7E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3D5-3ABA-4BA3-B576-DDADFC02FA9F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399D-0F23-48CD-B4E6-CDF472F7E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73D5-3ABA-4BA3-B576-DDADFC02FA9F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399D-0F23-48CD-B4E6-CDF472F7E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73D5-3ABA-4BA3-B576-DDADFC02FA9F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399D-0F23-48CD-B4E6-CDF472F7E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test/misc.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test/atomicity.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test/large_file.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test/large_array.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test/file_info.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test/excl.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test/noncontig.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test/noncontig_coll.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test/noncontig_coll2.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test/i_noncontig.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test/shared_fp.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test/split_coll.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st/simple.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est/async.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test/error.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test/status.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test/perf.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test/coll_perf.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test/coll_test.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ROMIO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Muhammad Sohaib Ayub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misc.c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various miscellaneous MPI-IO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atomicity.c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whether atomicity semantics are satisfied for overlapping accesses in atomic mode.</a:t>
            </a:r>
          </a:p>
          <a:p>
            <a:r>
              <a:rPr lang="en-US" dirty="0" smtClean="0"/>
              <a:t>The probability of detecting errors is higher if you run it on 8 or more processes.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large_file.c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access to large files.</a:t>
            </a:r>
          </a:p>
          <a:p>
            <a:r>
              <a:rPr lang="en-US" dirty="0" smtClean="0"/>
              <a:t>Writes a 4-</a:t>
            </a:r>
            <a:r>
              <a:rPr lang="en-US" dirty="0" err="1" smtClean="0"/>
              <a:t>Gbyte</a:t>
            </a:r>
            <a:r>
              <a:rPr lang="en-US" dirty="0" smtClean="0"/>
              <a:t> file and reads it back.</a:t>
            </a:r>
          </a:p>
          <a:p>
            <a:r>
              <a:rPr lang="en-US" dirty="0" smtClean="0"/>
              <a:t>Run it only on one process and on a file system on which ROMIO supports large files, i.e., </a:t>
            </a:r>
            <a:r>
              <a:rPr lang="en-US" dirty="0" err="1" smtClean="0"/>
              <a:t>PIOFS</a:t>
            </a:r>
            <a:r>
              <a:rPr lang="en-US" dirty="0" smtClean="0"/>
              <a:t>, </a:t>
            </a:r>
            <a:r>
              <a:rPr lang="en-US" dirty="0" err="1" smtClean="0"/>
              <a:t>XFS</a:t>
            </a:r>
            <a:r>
              <a:rPr lang="en-US" dirty="0" smtClean="0"/>
              <a:t>, </a:t>
            </a:r>
            <a:r>
              <a:rPr lang="en-US" dirty="0" err="1" smtClean="0"/>
              <a:t>SFS</a:t>
            </a:r>
            <a:r>
              <a:rPr lang="en-US" dirty="0" smtClean="0"/>
              <a:t>, and </a:t>
            </a:r>
            <a:r>
              <a:rPr lang="en-US" dirty="0" err="1" smtClean="0"/>
              <a:t>HFS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large_array.c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writing and reading a 4-</a:t>
            </a:r>
            <a:r>
              <a:rPr lang="en-US" dirty="0" err="1" smtClean="0"/>
              <a:t>Gbyte</a:t>
            </a:r>
            <a:r>
              <a:rPr lang="en-US" dirty="0" smtClean="0"/>
              <a:t> distributed array using the distributed array </a:t>
            </a:r>
            <a:r>
              <a:rPr lang="en-US" dirty="0" err="1" smtClean="0"/>
              <a:t>datatype</a:t>
            </a:r>
            <a:r>
              <a:rPr lang="en-US" dirty="0" smtClean="0"/>
              <a:t> constructor.</a:t>
            </a:r>
          </a:p>
          <a:p>
            <a:r>
              <a:rPr lang="en-US" dirty="0" smtClean="0"/>
              <a:t>Works only on file systems that support 64-bit file sizes and MPI implementations that support 64-bit </a:t>
            </a:r>
            <a:r>
              <a:rPr lang="en-US" dirty="0" err="1" smtClean="0"/>
              <a:t>MPI_Aint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file_info.c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the setting and retrieval of hints via       </a:t>
            </a:r>
            <a:r>
              <a:rPr lang="en-US" dirty="0" err="1" smtClean="0"/>
              <a:t>MPI_File_set_info</a:t>
            </a:r>
            <a:r>
              <a:rPr lang="en-US" dirty="0" smtClean="0"/>
              <a:t> and </a:t>
            </a:r>
            <a:r>
              <a:rPr lang="en-US" dirty="0" err="1" smtClean="0"/>
              <a:t>MPI_File_get_info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excl.c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MPI_File_open</a:t>
            </a:r>
            <a:r>
              <a:rPr lang="en-US" dirty="0" smtClean="0"/>
              <a:t> with </a:t>
            </a:r>
            <a:r>
              <a:rPr lang="en-US" dirty="0" err="1" smtClean="0"/>
              <a:t>MPI_MODE_EXCL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noncontig.c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noncontiguous accesses in memory and file using independent I/O.</a:t>
            </a:r>
          </a:p>
          <a:p>
            <a:r>
              <a:rPr lang="en-US" dirty="0" smtClean="0"/>
              <a:t>Run it on two processes only.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noncontig_coll.c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</a:t>
            </a:r>
            <a:r>
              <a:rPr lang="en-US" dirty="0" err="1" smtClean="0"/>
              <a:t>noncontig.c</a:t>
            </a:r>
            <a:r>
              <a:rPr lang="en-US" dirty="0" smtClean="0"/>
              <a:t>, but uses collective I/O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noncontig_coll2.c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</a:t>
            </a:r>
            <a:r>
              <a:rPr lang="en-US" dirty="0" err="1" smtClean="0"/>
              <a:t>noncontig_coll.c</a:t>
            </a:r>
            <a:r>
              <a:rPr lang="en-US" dirty="0" smtClean="0"/>
              <a:t>, but exercises the </a:t>
            </a:r>
            <a:r>
              <a:rPr lang="en-US" dirty="0" err="1" smtClean="0"/>
              <a:t>cb_config_list</a:t>
            </a:r>
            <a:r>
              <a:rPr lang="en-US" dirty="0" smtClean="0"/>
              <a:t> hint and aggregation handling more.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i_noncontig.c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</a:t>
            </a:r>
            <a:r>
              <a:rPr lang="en-US" dirty="0" err="1" smtClean="0"/>
              <a:t>noncontig.c</a:t>
            </a:r>
            <a:r>
              <a:rPr lang="en-US" dirty="0" smtClean="0"/>
              <a:t>, but uses </a:t>
            </a:r>
            <a:r>
              <a:rPr lang="en-US" dirty="0" err="1" smtClean="0"/>
              <a:t>nonblocking</a:t>
            </a:r>
            <a:r>
              <a:rPr lang="en-US" dirty="0" smtClean="0"/>
              <a:t> I/O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aim for this presentation is to explain MPI-IO with examples using C</a:t>
            </a:r>
          </a:p>
          <a:p>
            <a:pPr lvl="1"/>
            <a:r>
              <a:rPr lang="en-US" dirty="0" smtClean="0"/>
              <a:t>ROMIO Example Programs</a:t>
            </a:r>
          </a:p>
          <a:p>
            <a:r>
              <a:rPr lang="en-US" dirty="0" smtClean="0"/>
              <a:t>Each program takes file name as command line argument. e.g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mpirun</a:t>
            </a:r>
            <a:r>
              <a:rPr lang="en-US" dirty="0" smtClean="0"/>
              <a:t> –</a:t>
            </a:r>
            <a:r>
              <a:rPr lang="en-US" dirty="0" err="1" smtClean="0"/>
              <a:t>np</a:t>
            </a:r>
            <a:r>
              <a:rPr lang="en-US" dirty="0" smtClean="0"/>
              <a:t> &lt;# of processes&gt; &lt;Program Name&gt;-</a:t>
            </a:r>
            <a:r>
              <a:rPr lang="en-US" dirty="0" err="1" smtClean="0"/>
              <a:t>fname</a:t>
            </a:r>
            <a:r>
              <a:rPr lang="en-US" dirty="0" smtClean="0"/>
              <a:t> &lt;file&gt;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shared_fp.c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the shared file pointer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split_coll.c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the split collective I/O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 action="ppaction://hlinkfile"/>
              </a:rPr>
              <a:t>s</a:t>
            </a:r>
            <a:r>
              <a:rPr lang="en-US" dirty="0" smtClean="0">
                <a:hlinkClick r:id="rId3" action="ppaction://hlinkfile"/>
              </a:rPr>
              <a:t>imple.c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Each process creates its own file, writes to it, reads it back, and checks the data read.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async.c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This program is the same as simple.c, except that it uses asynchronous I/O.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3" action="ppaction://hlinkfile"/>
              </a:rPr>
              <a:t>e</a:t>
            </a:r>
            <a:r>
              <a:rPr lang="en-US" dirty="0" err="1" smtClean="0">
                <a:hlinkClick r:id="rId3" action="ppaction://hlinkfile"/>
              </a:rPr>
              <a:t>rror.c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if error messages are printed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3" action="ppaction://hlinkfile"/>
              </a:rPr>
              <a:t>s</a:t>
            </a:r>
            <a:r>
              <a:rPr lang="en-US" dirty="0" err="1" smtClean="0">
                <a:hlinkClick r:id="rId3" action="ppaction://hlinkfile"/>
              </a:rPr>
              <a:t>tatus.c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if the status object is filled correctly by I/O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perf.c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A simple read and write performance test. Each process writes </a:t>
            </a:r>
            <a:r>
              <a:rPr lang="en-US" dirty="0" err="1" smtClean="0"/>
              <a:t>4Mbytes</a:t>
            </a:r>
            <a:r>
              <a:rPr lang="en-US" dirty="0" smtClean="0"/>
              <a:t> to a file at a location determined by its rank and reads it back.</a:t>
            </a:r>
          </a:p>
          <a:p>
            <a:r>
              <a:rPr lang="en-US" dirty="0" smtClean="0"/>
              <a:t>For a different access size, change the value of SIZE in the code.</a:t>
            </a:r>
          </a:p>
          <a:p>
            <a:r>
              <a:rPr lang="en-US" dirty="0" smtClean="0"/>
              <a:t>The bandwidth is reported for two cases: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without including </a:t>
            </a:r>
            <a:r>
              <a:rPr lang="en-US" dirty="0" err="1" smtClean="0"/>
              <a:t>MPI_File_sync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Including </a:t>
            </a:r>
            <a:r>
              <a:rPr lang="en-US" dirty="0" err="1" smtClean="0"/>
              <a:t>MPI_File_sync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coll_pref.c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Measures the I/O bandwidth for writing/reading a </a:t>
            </a:r>
            <a:r>
              <a:rPr lang="en-US" dirty="0" err="1" smtClean="0"/>
              <a:t>3D</a:t>
            </a:r>
            <a:r>
              <a:rPr lang="en-US" dirty="0" smtClean="0"/>
              <a:t> block-distributed array to a file corresponding to the global array in row-major (C) order.</a:t>
            </a:r>
          </a:p>
          <a:p>
            <a:r>
              <a:rPr lang="en-US" dirty="0" smtClean="0"/>
              <a:t>The file access pattern is noncontiguous.</a:t>
            </a:r>
          </a:p>
          <a:p>
            <a:r>
              <a:rPr lang="en-US" dirty="0" smtClean="0"/>
              <a:t>Array size 128^3.</a:t>
            </a:r>
          </a:p>
          <a:p>
            <a:pPr lvl="1"/>
            <a:r>
              <a:rPr lang="en-US" dirty="0" smtClean="0"/>
              <a:t>For other array sizes, change </a:t>
            </a:r>
            <a:r>
              <a:rPr lang="en-US" dirty="0" err="1" smtClean="0"/>
              <a:t>array_of_gsizes</a:t>
            </a:r>
            <a:r>
              <a:rPr lang="en-US" dirty="0" smtClean="0"/>
              <a:t> variable.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coll_test.c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program tests the use of collective I/O.</a:t>
            </a:r>
          </a:p>
          <a:p>
            <a:r>
              <a:rPr lang="en-US" dirty="0" smtClean="0"/>
              <a:t>It writes a </a:t>
            </a:r>
            <a:r>
              <a:rPr lang="en-US" dirty="0" err="1" smtClean="0"/>
              <a:t>3D</a:t>
            </a:r>
            <a:r>
              <a:rPr lang="en-US" dirty="0" smtClean="0"/>
              <a:t> block-distributed array to a file corresponding to the global array in row-major (C) order, reads it back, and checks that the data read is correct.</a:t>
            </a:r>
          </a:p>
          <a:p>
            <a:r>
              <a:rPr lang="en-US" dirty="0" smtClean="0"/>
              <a:t>The global array size has been set to 32^3.</a:t>
            </a:r>
          </a:p>
          <a:p>
            <a:pPr lvl="1"/>
            <a:r>
              <a:rPr lang="en-US" dirty="0" smtClean="0"/>
              <a:t>If you are running it on </a:t>
            </a:r>
            <a:r>
              <a:rPr lang="en-US" dirty="0" err="1" smtClean="0"/>
              <a:t>NFS</a:t>
            </a:r>
            <a:r>
              <a:rPr lang="en-US" dirty="0" smtClean="0"/>
              <a:t>, which is very slow, you may want to reduce that size to 16^3.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698</Words>
  <Application>Microsoft Office PowerPoint</Application>
  <PresentationFormat>On-screen Show (4:3)</PresentationFormat>
  <Paragraphs>115</Paragraphs>
  <Slides>21</Slides>
  <Notes>16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ROMIO Examples</vt:lpstr>
      <vt:lpstr>Introduction</vt:lpstr>
      <vt:lpstr>simple.c</vt:lpstr>
      <vt:lpstr>async.c</vt:lpstr>
      <vt:lpstr>error.c</vt:lpstr>
      <vt:lpstr>status.c</vt:lpstr>
      <vt:lpstr>perf.c</vt:lpstr>
      <vt:lpstr>coll_pref.c</vt:lpstr>
      <vt:lpstr>coll_test.c</vt:lpstr>
      <vt:lpstr>misc.c</vt:lpstr>
      <vt:lpstr>atomicity.c</vt:lpstr>
      <vt:lpstr>large_file.c</vt:lpstr>
      <vt:lpstr>large_array.c</vt:lpstr>
      <vt:lpstr>file_info.c</vt:lpstr>
      <vt:lpstr>excl.c</vt:lpstr>
      <vt:lpstr>noncontig.c</vt:lpstr>
      <vt:lpstr>noncontig_coll.c</vt:lpstr>
      <vt:lpstr>noncontig_coll2.c</vt:lpstr>
      <vt:lpstr>i_noncontig.c</vt:lpstr>
      <vt:lpstr>shared_fp.c</vt:lpstr>
      <vt:lpstr>split_coll.c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ROMIO Examples</dc:title>
  <dc:creator>sohaib</dc:creator>
  <cp:lastModifiedBy>sohaib</cp:lastModifiedBy>
  <cp:revision>57</cp:revision>
  <dcterms:created xsi:type="dcterms:W3CDTF">2012-02-15T11:47:24Z</dcterms:created>
  <dcterms:modified xsi:type="dcterms:W3CDTF">2012-02-20T08:03:40Z</dcterms:modified>
</cp:coreProperties>
</file>