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59" r:id="rId10"/>
    <p:sldId id="260" r:id="rId11"/>
    <p:sldId id="263" r:id="rId12"/>
    <p:sldId id="261" r:id="rId13"/>
    <p:sldId id="26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2" autoAdjust="0"/>
    <p:restoredTop sz="94636" autoAdjust="0"/>
  </p:normalViewPr>
  <p:slideViewPr>
    <p:cSldViewPr snapToGrid="0">
      <p:cViewPr varScale="1">
        <p:scale>
          <a:sx n="106" d="100"/>
          <a:sy n="106" d="100"/>
        </p:scale>
        <p:origin x="114" y="84"/>
      </p:cViewPr>
      <p:guideLst/>
    </p:cSldViewPr>
  </p:slideViewPr>
  <p:outlineViewPr>
    <p:cViewPr>
      <p:scale>
        <a:sx n="33" d="100"/>
        <a:sy n="33" d="100"/>
      </p:scale>
      <p:origin x="0" y="-8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212DC-04F8-4509-A4C2-A8BD76A0FE55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CC1A0-4A5F-43C7-B2A6-2102DB328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74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CC1A0-4A5F-43C7-B2A6-2102DB328A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9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ECC1A0-4A5F-43C7-B2A6-2102DB328A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16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D31-52F5-4B6D-AC11-916F8ACFB184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2C1E-B1BA-49B4-860B-1ACF8512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9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D31-52F5-4B6D-AC11-916F8ACFB184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2C1E-B1BA-49B4-860B-1ACF8512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0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D31-52F5-4B6D-AC11-916F8ACFB184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2C1E-B1BA-49B4-860B-1ACF85120B6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160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D31-52F5-4B6D-AC11-916F8ACFB184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2C1E-B1BA-49B4-860B-1ACF8512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08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D31-52F5-4B6D-AC11-916F8ACFB184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2C1E-B1BA-49B4-860B-1ACF85120B6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672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D31-52F5-4B6D-AC11-916F8ACFB184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2C1E-B1BA-49B4-860B-1ACF8512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35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D31-52F5-4B6D-AC11-916F8ACFB184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2C1E-B1BA-49B4-860B-1ACF8512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46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D31-52F5-4B6D-AC11-916F8ACFB184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2C1E-B1BA-49B4-860B-1ACF8512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D31-52F5-4B6D-AC11-916F8ACFB184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2C1E-B1BA-49B4-860B-1ACF8512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0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D31-52F5-4B6D-AC11-916F8ACFB184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2C1E-B1BA-49B4-860B-1ACF8512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D31-52F5-4B6D-AC11-916F8ACFB184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2C1E-B1BA-49B4-860B-1ACF8512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8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D31-52F5-4B6D-AC11-916F8ACFB184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2C1E-B1BA-49B4-860B-1ACF8512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D31-52F5-4B6D-AC11-916F8ACFB184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2C1E-B1BA-49B4-860B-1ACF8512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0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D31-52F5-4B6D-AC11-916F8ACFB184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2C1E-B1BA-49B4-860B-1ACF8512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4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D31-52F5-4B6D-AC11-916F8ACFB184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2C1E-B1BA-49B4-860B-1ACF8512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26D31-52F5-4B6D-AC11-916F8ACFB184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C2C1E-B1BA-49B4-860B-1ACF8512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0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26D31-52F5-4B6D-AC11-916F8ACFB184}" type="datetimeFigureOut">
              <a:rPr lang="en-US" smtClean="0"/>
              <a:t>05-Sep-19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DC2C1E-B1BA-49B4-860B-1ACF85120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adtrippers.com/" TargetMode="External"/><Relationship Id="rId7" Type="http://schemas.openxmlformats.org/officeDocument/2006/relationships/hyperlink" Target="https://en.wikipedia.org/wiki/Roadtrippers" TargetMode="External"/><Relationship Id="rId2" Type="http://schemas.openxmlformats.org/officeDocument/2006/relationships/hyperlink" Target="https://travel.sygic.com/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ygic" TargetMode="External"/><Relationship Id="rId5" Type="http://schemas.openxmlformats.org/officeDocument/2006/relationships/hyperlink" Target="http://www.pluralsight.com/" TargetMode="External"/><Relationship Id="rId4" Type="http://schemas.openxmlformats.org/officeDocument/2006/relationships/hyperlink" Target="http://www.tripit.com/we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plans@tripit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784" y="1822804"/>
            <a:ext cx="7766936" cy="1646302"/>
          </a:xfrm>
        </p:spPr>
        <p:txBody>
          <a:bodyPr/>
          <a:lstStyle/>
          <a:p>
            <a:r>
              <a:rPr lang="en-US" dirty="0" smtClean="0"/>
              <a:t>City Tour Planner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8784" y="3575704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Final Project – University of Leicester</a:t>
            </a:r>
          </a:p>
          <a:p>
            <a:r>
              <a:rPr lang="en-US" b="1" dirty="0" smtClean="0"/>
              <a:t>Supervisor: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dirty="0" smtClean="0"/>
              <a:t>r. Rayna </a:t>
            </a:r>
            <a:r>
              <a:rPr lang="en-US" dirty="0" err="1" smtClean="0"/>
              <a:t>Dimitrova</a:t>
            </a:r>
            <a:endParaRPr lang="en-US" dirty="0" smtClean="0"/>
          </a:p>
          <a:p>
            <a:r>
              <a:rPr lang="en-US" b="1" dirty="0" smtClean="0"/>
              <a:t>Second </a:t>
            </a:r>
            <a:r>
              <a:rPr lang="en-US" b="1" dirty="0" smtClean="0"/>
              <a:t>Marker</a:t>
            </a:r>
            <a:r>
              <a:rPr lang="en-US" b="1" dirty="0" smtClean="0"/>
              <a:t>: </a:t>
            </a:r>
            <a:r>
              <a:rPr lang="en-US" dirty="0" smtClean="0"/>
              <a:t>Dr. Reiko </a:t>
            </a:r>
            <a:r>
              <a:rPr lang="en-US" dirty="0" err="1" smtClean="0"/>
              <a:t>Heckel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Presented By: </a:t>
            </a:r>
            <a:r>
              <a:rPr lang="en-US" dirty="0" smtClean="0">
                <a:solidFill>
                  <a:schemeClr val="bg1"/>
                </a:solidFill>
              </a:rPr>
              <a:t>Muhammad Sohaib Furqan (Student #179031465)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Degree: </a:t>
            </a:r>
            <a:r>
              <a:rPr lang="en-US" dirty="0" smtClean="0">
                <a:solidFill>
                  <a:schemeClr val="bg1"/>
                </a:solidFill>
              </a:rPr>
              <a:t>MSc Advanced Software Engineering (2017-2019)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Email: </a:t>
            </a:r>
            <a:r>
              <a:rPr lang="en-US" dirty="0" smtClean="0">
                <a:solidFill>
                  <a:schemeClr val="bg1"/>
                </a:solidFill>
              </a:rPr>
              <a:t>msf7@student.le.ac.uk</a:t>
            </a:r>
          </a:p>
        </p:txBody>
      </p:sp>
    </p:spTree>
    <p:extLst>
      <p:ext uri="{BB962C8B-B14F-4D97-AF65-F5344CB8AC3E}">
        <p14:creationId xmlns:p14="http://schemas.microsoft.com/office/powerpoint/2010/main" val="49463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Tour Planner – The Tech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Studio ( official IDE for programming Android apps)</a:t>
            </a:r>
          </a:p>
          <a:p>
            <a:r>
              <a:rPr lang="en-US" dirty="0" smtClean="0"/>
              <a:t>Google’s Firebase real-time database – A cloud-based </a:t>
            </a:r>
            <a:r>
              <a:rPr lang="en-US" dirty="0" err="1" smtClean="0"/>
              <a:t>NoSQL</a:t>
            </a:r>
            <a:r>
              <a:rPr lang="en-US" dirty="0" smtClean="0"/>
              <a:t> database that allows real time synchronization of data (more on </a:t>
            </a:r>
            <a:r>
              <a:rPr lang="en-US" dirty="0" err="1" smtClean="0"/>
              <a:t>NoSQL</a:t>
            </a:r>
            <a:r>
              <a:rPr lang="en-US" dirty="0" smtClean="0"/>
              <a:t> in the next slide)</a:t>
            </a:r>
          </a:p>
          <a:p>
            <a:r>
              <a:rPr lang="en-US" dirty="0" smtClean="0"/>
              <a:t>The Google Places API – for retrieving information regarding places</a:t>
            </a:r>
          </a:p>
          <a:p>
            <a:r>
              <a:rPr lang="en-US" dirty="0" smtClean="0"/>
              <a:t>The Volley Library – for efficiently handling HTTP requests</a:t>
            </a:r>
          </a:p>
          <a:p>
            <a:r>
              <a:rPr lang="en-US" dirty="0" smtClean="0"/>
              <a:t>Picasso Library– Allows for loading and displaying media from many different sources such as remote servers or the local file system</a:t>
            </a:r>
          </a:p>
          <a:p>
            <a:r>
              <a:rPr lang="en-US" dirty="0" smtClean="0"/>
              <a:t>And others –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9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NoSQL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130650"/>
            <a:ext cx="8596312" cy="1941312"/>
          </a:xfrm>
        </p:spPr>
      </p:pic>
      <p:sp>
        <p:nvSpPr>
          <p:cNvPr id="3" name="TextBox 2"/>
          <p:cNvSpPr txBox="1"/>
          <p:nvPr/>
        </p:nvSpPr>
        <p:spPr>
          <a:xfrm>
            <a:off x="866703" y="5442534"/>
            <a:ext cx="1124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Taken from [4]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8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Tour Planner – The workflow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489" y="2393576"/>
            <a:ext cx="1285875" cy="169075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37241">
            <a:off x="7082842" y="4341922"/>
            <a:ext cx="1496072" cy="950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173" y="4407074"/>
            <a:ext cx="1702613" cy="1782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7" y="3202762"/>
            <a:ext cx="2095500" cy="2095500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5762625" y="2627324"/>
            <a:ext cx="3752406" cy="420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610600" y="4972050"/>
            <a:ext cx="904431" cy="216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676900" y="4407074"/>
            <a:ext cx="1255324" cy="263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95475" y="3949117"/>
            <a:ext cx="1161490" cy="51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558" y="2017059"/>
            <a:ext cx="2257740" cy="417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Calculating trip duration and end time from start time</a:t>
            </a:r>
          </a:p>
          <a:p>
            <a:r>
              <a:rPr lang="en-US" dirty="0" smtClean="0"/>
              <a:t>Restricting the autocomplete dialog to a specific city when adding a place to an existing trip</a:t>
            </a:r>
          </a:p>
          <a:p>
            <a:r>
              <a:rPr lang="en-US" dirty="0" smtClean="0"/>
              <a:t>Modifying the application settings screen to include a toolbar and an “up” navigation button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304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Sygic</a:t>
            </a:r>
            <a:r>
              <a:rPr lang="en-US" dirty="0" smtClean="0"/>
              <a:t> Travel, Available at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travel.sygic.com/en</a:t>
            </a:r>
            <a:r>
              <a:rPr lang="en-US" dirty="0" smtClean="0"/>
              <a:t> (Accessed: 15 February, 2019)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 smtClean="0"/>
              <a:t>RoadTrippers</a:t>
            </a:r>
            <a:r>
              <a:rPr lang="en-US" dirty="0" smtClean="0"/>
              <a:t>, Available at </a:t>
            </a:r>
            <a:r>
              <a:rPr lang="en-US" dirty="0" smtClean="0">
                <a:hlinkClick r:id="rId3"/>
              </a:rPr>
              <a:t>http://www.roadtrippers.com</a:t>
            </a:r>
            <a:r>
              <a:rPr lang="en-US" dirty="0" smtClean="0"/>
              <a:t> (Accessed: 15 February, 2019)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TripIt</a:t>
            </a:r>
            <a:r>
              <a:rPr lang="en-US" dirty="0" smtClean="0"/>
              <a:t>, Available at </a:t>
            </a:r>
            <a:r>
              <a:rPr lang="en-US" dirty="0" smtClean="0">
                <a:hlinkClick r:id="rId4"/>
              </a:rPr>
              <a:t>http://www.tripit.com/web</a:t>
            </a:r>
            <a:r>
              <a:rPr lang="en-US" dirty="0" smtClean="0"/>
              <a:t> (Accessed: 15 February, 2019)</a:t>
            </a:r>
          </a:p>
          <a:p>
            <a:pPr>
              <a:buFont typeface="+mj-lt"/>
              <a:buAutoNum type="arabicPeriod"/>
            </a:pPr>
            <a:r>
              <a:rPr lang="en-US" dirty="0"/>
              <a:t>“Creating your first Android Application with Firebase” by Simone Alessandria, Available at </a:t>
            </a:r>
            <a:r>
              <a:rPr lang="en-US" dirty="0">
                <a:hlinkClick r:id="rId5"/>
              </a:rPr>
              <a:t>http://www.pluralsight.com</a:t>
            </a:r>
            <a:r>
              <a:rPr lang="en-US" dirty="0"/>
              <a:t> (</a:t>
            </a:r>
            <a:r>
              <a:rPr lang="en-US" dirty="0" smtClean="0"/>
              <a:t>Accessed: 02 </a:t>
            </a:r>
            <a:r>
              <a:rPr lang="en-US" dirty="0"/>
              <a:t>June, 2019</a:t>
            </a:r>
            <a:r>
              <a:rPr lang="en-US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Sygic</a:t>
            </a:r>
            <a:r>
              <a:rPr lang="en-US" dirty="0" smtClean="0"/>
              <a:t> Wikipedia Page, Available at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en.wikipedia.org/wiki/Sygic</a:t>
            </a:r>
            <a:r>
              <a:rPr lang="en-US" dirty="0" smtClean="0"/>
              <a:t> (Accessed: 05 September, 2019)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RoadTrippers</a:t>
            </a:r>
            <a:r>
              <a:rPr lang="en-US" dirty="0" smtClean="0"/>
              <a:t> Wikipedia Page, Available at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en.wikipedia.org/wiki/Roadtrippers</a:t>
            </a:r>
            <a:r>
              <a:rPr lang="en-US" dirty="0" smtClean="0"/>
              <a:t> (Accessed: 05 September, 2019)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53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City Tour Planner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android application to help users plan short one-day trips within a city</a:t>
            </a:r>
          </a:p>
          <a:p>
            <a:r>
              <a:rPr lang="en-US" dirty="0" smtClean="0"/>
              <a:t>The users get the flexibility to plan custom trips around their individual daily routine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computing industry has undergone a major paradigm shift from the use of PCs to smart mobile phones</a:t>
            </a:r>
          </a:p>
          <a:p>
            <a:r>
              <a:rPr lang="en-US" dirty="0" smtClean="0"/>
              <a:t>Finding time to attend to hobbies in today’s fast day-and-age is seldom possible</a:t>
            </a:r>
          </a:p>
          <a:p>
            <a:r>
              <a:rPr lang="en-US" dirty="0" smtClean="0"/>
              <a:t>Build upon the ideas of already existing trip planner apps but with a different objective – single day trips of a particular city</a:t>
            </a:r>
          </a:p>
          <a:p>
            <a:r>
              <a:rPr lang="en-US" dirty="0" smtClean="0"/>
              <a:t>Users will not have to set aside time beforehand for exploring a city. Can use the trip planner to create trips on the go</a:t>
            </a:r>
          </a:p>
          <a:p>
            <a:r>
              <a:rPr lang="en-US" dirty="0" smtClean="0"/>
              <a:t>Will save time and effort involved in free-style trips and also allow for more informed decision-making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5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  </a:t>
            </a:r>
            <a:r>
              <a:rPr lang="en-US" dirty="0" err="1" smtClean="0"/>
              <a:t>Sygic</a:t>
            </a:r>
            <a:r>
              <a:rPr lang="en-US" dirty="0" smtClean="0"/>
              <a:t> </a:t>
            </a:r>
            <a:r>
              <a:rPr lang="en-US" dirty="0" smtClean="0"/>
              <a:t>Travel (by </a:t>
            </a:r>
            <a:r>
              <a:rPr lang="en-US" dirty="0" err="1" smtClean="0"/>
              <a:t>Sygic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1]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RoadTrippers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[2]</a:t>
            </a:r>
            <a:endParaRPr lang="en-US" b="1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TripIt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[3]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Brief discussion coming up…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0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Founded in 2004</a:t>
            </a:r>
          </a:p>
          <a:p>
            <a:r>
              <a:rPr lang="en-US" dirty="0" smtClean="0"/>
              <a:t>Became the first company to launch GPS navigation for the iPhone in 2009</a:t>
            </a:r>
          </a:p>
          <a:p>
            <a:r>
              <a:rPr lang="en-US" dirty="0" smtClean="0"/>
              <a:t>Expanded services to travel planning and management in 2016 (</a:t>
            </a:r>
            <a:r>
              <a:rPr lang="en-US" b="1" dirty="0" err="1" smtClean="0"/>
              <a:t>Sygic</a:t>
            </a:r>
            <a:r>
              <a:rPr lang="en-US" b="1" dirty="0" smtClean="0"/>
              <a:t> Travel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Sygic</a:t>
            </a:r>
            <a:r>
              <a:rPr lang="en-US" dirty="0" smtClean="0"/>
              <a:t> Travel is only one of the products of this company, there are many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5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RoadTrippers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Founded in 2011</a:t>
            </a:r>
          </a:p>
          <a:p>
            <a:r>
              <a:rPr lang="en-US" dirty="0" smtClean="0"/>
              <a:t>Lets users plan road trips in the US and Canada</a:t>
            </a:r>
          </a:p>
          <a:p>
            <a:r>
              <a:rPr lang="en-US" dirty="0" smtClean="0"/>
              <a:t>Originally a web application but launched an iPhone app in November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8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TripIt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Automates the creation of a trip itinerary</a:t>
            </a:r>
          </a:p>
          <a:p>
            <a:r>
              <a:rPr lang="en-US" dirty="0" smtClean="0"/>
              <a:t>Users need to forward confirmation emails to a designated email address: </a:t>
            </a:r>
            <a:r>
              <a:rPr lang="en-US" dirty="0" smtClean="0">
                <a:hlinkClick r:id="rId2"/>
              </a:rPr>
              <a:t>plans@tripit.com</a:t>
            </a:r>
            <a:endParaRPr lang="en-US" dirty="0"/>
          </a:p>
          <a:p>
            <a:r>
              <a:rPr lang="en-US" dirty="0" err="1" smtClean="0"/>
              <a:t>TripIt</a:t>
            </a:r>
            <a:r>
              <a:rPr lang="en-US" dirty="0" smtClean="0"/>
              <a:t> will create an itinerary with all travel plans at one 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4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our app come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users plan trips, </a:t>
            </a:r>
            <a:r>
              <a:rPr lang="en-US" b="1" dirty="0" smtClean="0"/>
              <a:t>FLEXIBLY</a:t>
            </a:r>
            <a:r>
              <a:rPr lang="en-US" dirty="0" smtClean="0"/>
              <a:t>!</a:t>
            </a:r>
          </a:p>
          <a:p>
            <a:r>
              <a:rPr lang="en-US" dirty="0" smtClean="0"/>
              <a:t>Single day, single city approach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(More in the demo…)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City Tour Planner -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users to set up a profile to save trips </a:t>
            </a:r>
            <a:r>
              <a:rPr lang="en-US" dirty="0"/>
              <a:t>(</a:t>
            </a:r>
            <a:r>
              <a:rPr lang="en-US" dirty="0" smtClean="0"/>
              <a:t>and history)</a:t>
            </a:r>
          </a:p>
          <a:p>
            <a:r>
              <a:rPr lang="en-US" dirty="0" smtClean="0"/>
              <a:t>Allow users to customize trip experience</a:t>
            </a:r>
          </a:p>
          <a:p>
            <a:r>
              <a:rPr lang="en-US" dirty="0" smtClean="0"/>
              <a:t>Optimize search results based on user location so that only the most relevant data is returned</a:t>
            </a:r>
          </a:p>
          <a:p>
            <a:r>
              <a:rPr lang="en-US" dirty="0" smtClean="0"/>
              <a:t>Include pictures of venues where available</a:t>
            </a:r>
          </a:p>
          <a:p>
            <a:r>
              <a:rPr lang="en-US" dirty="0" smtClean="0"/>
              <a:t>Incorporate user feedback for the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9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523</TotalTime>
  <Words>634</Words>
  <Application>Microsoft Office PowerPoint</Application>
  <PresentationFormat>Widescreen</PresentationFormat>
  <Paragraphs>69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City Tour Planner</vt:lpstr>
      <vt:lpstr>About City Tour Planner</vt:lpstr>
      <vt:lpstr>Motivation</vt:lpstr>
      <vt:lpstr>Literature Review</vt:lpstr>
      <vt:lpstr>Sygic</vt:lpstr>
      <vt:lpstr>RoadTrippers</vt:lpstr>
      <vt:lpstr>TripIt</vt:lpstr>
      <vt:lpstr>Where does our app come in?</vt:lpstr>
      <vt:lpstr>City Tour Planner - Features</vt:lpstr>
      <vt:lpstr>City Tour Planner – The Tech Stack</vt:lpstr>
      <vt:lpstr>SQL vs NoSQL</vt:lpstr>
      <vt:lpstr>City Tour Planner – The workflow</vt:lpstr>
      <vt:lpstr>Challenges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Tour Planner</dc:title>
  <dc:creator>Sohaib Furqan</dc:creator>
  <cp:lastModifiedBy>Sohaib Furqan</cp:lastModifiedBy>
  <cp:revision>36</cp:revision>
  <dcterms:created xsi:type="dcterms:W3CDTF">2019-04-04T10:54:09Z</dcterms:created>
  <dcterms:modified xsi:type="dcterms:W3CDTF">2019-09-05T07:17:20Z</dcterms:modified>
</cp:coreProperties>
</file>