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58" r:id="rId5"/>
    <p:sldId id="259" r:id="rId6"/>
    <p:sldId id="267" r:id="rId7"/>
    <p:sldId id="275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4" r:id="rId21"/>
    <p:sldId id="276" r:id="rId22"/>
    <p:sldId id="273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e Cheng" initials="YC" lastIdx="1" clrIdx="0">
    <p:extLst>
      <p:ext uri="{19B8F6BF-5375-455C-9EA6-DF929625EA0E}">
        <p15:presenceInfo xmlns:p15="http://schemas.microsoft.com/office/powerpoint/2012/main" userId="a284bf23680743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9AE7"/>
    <a:srgbClr val="8CB701"/>
    <a:srgbClr val="7AE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3T17:35:20.708" idx="1">
    <p:pos x="5564" y="1513"/>
    <p:text>I feel like this part should be changed into download history thing???</p:text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626E-15E3-4801-903E-5A32DD082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6126B-D700-43E5-AB1E-6579576F5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0CB31-A054-4696-B609-714A9F40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D9F1-1487-43A9-AB7D-42FB061A4E97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ABA4E-A2D2-4B04-82AA-5303753D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8124E-F4C3-496C-83C6-D234C8D1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0D76-A696-4187-985B-ADACF3AF96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69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4C715-9A2A-4BE4-B2BA-4D8C49CB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52779-6442-485C-AE76-311739EAF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B3FEC-F303-4438-9B47-FE4C8E39F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D9F1-1487-43A9-AB7D-42FB061A4E97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3D009-C5E2-44D1-B41B-58A5CA22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68336-E04E-4817-B9D0-6E906919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0D76-A696-4187-985B-ADACF3AF96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53E171-D0D7-4215-992C-37AA6B018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62576-A058-4A21-814F-8684743D7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C9673-1627-40E4-9E21-F20E4921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D9F1-1487-43A9-AB7D-42FB061A4E97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F72E2-F690-4DA0-B45D-2F72EFF82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A83B5-A08C-4D80-B113-A00776E9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0D76-A696-4187-985B-ADACF3AF96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3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71B8-5A32-45CA-B6DE-D25E8F74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C903C-6103-48DC-92E1-B13282250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EC1D5-92CA-4CEB-8724-3CE46B88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D9F1-1487-43A9-AB7D-42FB061A4E97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5BCA5-E83C-4AF8-9D8D-6A8D660F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51CE6-8B4F-42FE-B64D-B0C1247C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0D76-A696-4187-985B-ADACF3AF96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82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5A51-147F-4CA4-B8EB-76E38A460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C0E62-8A48-4DEF-90E2-04DCF7B88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5F2F8-6AF5-44D9-96B8-7B1BD7921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D9F1-1487-43A9-AB7D-42FB061A4E97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6771D-95C2-4EC9-9A9F-8D470290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94A92-63BA-41BF-B868-BB656B61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0D76-A696-4187-985B-ADACF3AF96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1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5EBE-B9BF-4262-A1FB-1412E1C2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F7B07-77F6-4C63-B353-548D3E833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82F98-3CC3-42A3-B473-802000047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0ECD9-1208-4515-B8DD-1FAB4287D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D9F1-1487-43A9-AB7D-42FB061A4E97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CE3E9-A568-4387-B1D7-E2A5903D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5D2D9-AEA1-4C5F-B127-A0898D01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0D76-A696-4187-985B-ADACF3AF96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7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24B3C-08F6-4FAD-96D3-FE3757313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8FE05-597D-4885-8044-526E27C32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4B1E9-C82F-4005-B699-E0EC04773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868B8-29A4-4127-9499-C29DF50C9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294BF1-8048-484D-9776-0856ECCE7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1DD51D-B4C0-4786-83EF-3733DE99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D9F1-1487-43A9-AB7D-42FB061A4E97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FA4C20-C714-4E15-83C9-2FA2DD96D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5D7F66-7246-4394-BD93-021F912E4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0D76-A696-4187-985B-ADACF3AF96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02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2DA8-3CBE-4B0D-9228-8D03430C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B55FCB-0B96-40D8-9CD2-C79D90DD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D9F1-1487-43A9-AB7D-42FB061A4E97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3E87E-AE07-44D6-A687-345B7C5A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C1C0F-0FE1-4980-91DE-8B743F64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0D76-A696-4187-985B-ADACF3AF96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74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038981-D8B3-4C27-A11B-D250D0D0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D9F1-1487-43A9-AB7D-42FB061A4E97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00611-AA75-4892-A70B-DFFB86FE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8871A-B827-403C-BF03-49607E42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0D76-A696-4187-985B-ADACF3AF96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26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DA3-C54C-4332-BD0F-24E124647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B63BD-555E-46EE-BBC8-A10364264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3C83B-DE22-410C-9213-E9FFC1FDA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F187D-A65D-4024-9D08-420B9E54E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D9F1-1487-43A9-AB7D-42FB061A4E97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01375-210C-4464-9B37-C69E3C571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92135-BEB4-408F-867E-A49C789E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0D76-A696-4187-985B-ADACF3AF96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57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C7ED-1EB3-4F5C-AD06-58A2CA19A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DE410-CCAC-43EB-9097-370F1C9BE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C62CC-73A7-4501-92A1-1654EBD8A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4CD10-8D3E-4F4F-AA10-0124F0AF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D9F1-1487-43A9-AB7D-42FB061A4E97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55CEB-1C7E-4D80-BB1F-1A429DA7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76B51-C6CC-417C-973F-0C2F0521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0D76-A696-4187-985B-ADACF3AF96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31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1E99EA-CA4F-4CAF-8F3D-A6DE29E0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BB0A3-965F-4544-8620-89CED3DF5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5A102-33C8-4536-9E0B-9C5FFCD7D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2D9F1-1487-43A9-AB7D-42FB061A4E97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485CC-6D89-4403-9459-BC4EB34F8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43B57-B27D-4658-81FD-2D189482D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0D76-A696-4187-985B-ADACF3AF96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49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16.xml"/><Relationship Id="rId7" Type="http://schemas.openxmlformats.org/officeDocument/2006/relationships/slide" Target="slide18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15.xml"/><Relationship Id="rId4" Type="http://schemas.openxmlformats.org/officeDocument/2006/relationships/slide" Target="slide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slide" Target="slide18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15.xml"/><Relationship Id="rId4" Type="http://schemas.openxmlformats.org/officeDocument/2006/relationships/slide" Target="slide1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16.xml"/><Relationship Id="rId7" Type="http://schemas.openxmlformats.org/officeDocument/2006/relationships/slide" Target="slide1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15.xml"/><Relationship Id="rId4" Type="http://schemas.openxmlformats.org/officeDocument/2006/relationships/slide" Target="slide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slide" Target="slide18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15.xml"/><Relationship Id="rId4" Type="http://schemas.openxmlformats.org/officeDocument/2006/relationships/slide" Target="slide1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slide" Target="slide16.xml"/><Relationship Id="rId7" Type="http://schemas.openxmlformats.org/officeDocument/2006/relationships/slide" Target="slide1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15.xml"/><Relationship Id="rId4" Type="http://schemas.openxmlformats.org/officeDocument/2006/relationships/slide" Target="slide1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16.xml"/><Relationship Id="rId7" Type="http://schemas.openxmlformats.org/officeDocument/2006/relationships/slide" Target="slide18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15.xml"/><Relationship Id="rId4" Type="http://schemas.openxmlformats.org/officeDocument/2006/relationships/slide" Target="slide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2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4.xml"/><Relationship Id="rId4" Type="http://schemas.openxmlformats.org/officeDocument/2006/relationships/slide" Target="sl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slide" Target="slide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slide" Target="slide2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6.xml"/><Relationship Id="rId4" Type="http://schemas.openxmlformats.org/officeDocument/2006/relationships/slide" Target="slide1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16.xml"/><Relationship Id="rId7" Type="http://schemas.openxmlformats.org/officeDocument/2006/relationships/slide" Target="slide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7.xml"/><Relationship Id="rId9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slide" Target="slide1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15.xml"/><Relationship Id="rId4" Type="http://schemas.openxmlformats.org/officeDocument/2006/relationships/slide" Target="slide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3AD8B6-192D-4DF6-9DB2-AF05909E3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" y="743876"/>
            <a:ext cx="7850504" cy="49254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A82BB2-65B5-42D4-AA56-70F23EA7AF9E}"/>
              </a:ext>
            </a:extLst>
          </p:cNvPr>
          <p:cNvSpPr txBox="1"/>
          <p:nvPr/>
        </p:nvSpPr>
        <p:spPr>
          <a:xfrm>
            <a:off x="6463066" y="5513959"/>
            <a:ext cx="45570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</a:t>
            </a:r>
            <a:r>
              <a:rPr lang="en-US" dirty="0" err="1"/>
              <a:t>userflow</a:t>
            </a:r>
            <a:r>
              <a:rPr lang="en-US" dirty="0"/>
              <a:t> is not  100% the same as the </a:t>
            </a:r>
          </a:p>
          <a:p>
            <a:r>
              <a:rPr lang="en-US" dirty="0"/>
              <a:t>Slides followed, but  Is almost the same. More </a:t>
            </a:r>
          </a:p>
          <a:p>
            <a:r>
              <a:rPr lang="en-US" dirty="0"/>
              <a:t>discussion is encouraged.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48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F02EA1-7D10-4249-A76F-460C8360A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088" y="303535"/>
            <a:ext cx="9439275" cy="6829425"/>
          </a:xfrm>
          <a:prstGeom prst="rect">
            <a:avLst/>
          </a:prstGeom>
        </p:spPr>
      </p:pic>
      <p:sp>
        <p:nvSpPr>
          <p:cNvPr id="6" name="Oval 5">
            <a:hlinkClick r:id="rId3" action="ppaction://hlinksldjump"/>
            <a:extLst>
              <a:ext uri="{FF2B5EF4-FFF2-40B4-BE49-F238E27FC236}">
                <a16:creationId xmlns:a16="http://schemas.microsoft.com/office/drawing/2014/main" id="{BDA85586-959B-4CB7-B01C-07B666534B16}"/>
              </a:ext>
            </a:extLst>
          </p:cNvPr>
          <p:cNvSpPr/>
          <p:nvPr/>
        </p:nvSpPr>
        <p:spPr>
          <a:xfrm>
            <a:off x="7103706" y="851205"/>
            <a:ext cx="391885" cy="3359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4" action="ppaction://hlinksldjump"/>
            <a:extLst>
              <a:ext uri="{FF2B5EF4-FFF2-40B4-BE49-F238E27FC236}">
                <a16:creationId xmlns:a16="http://schemas.microsoft.com/office/drawing/2014/main" id="{D012DDB0-07C3-4D46-924F-8126982DA6C1}"/>
              </a:ext>
            </a:extLst>
          </p:cNvPr>
          <p:cNvSpPr/>
          <p:nvPr/>
        </p:nvSpPr>
        <p:spPr>
          <a:xfrm>
            <a:off x="7103706" y="6218563"/>
            <a:ext cx="391885" cy="33590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hlinkClick r:id="rId5" action="ppaction://hlinksldjump"/>
            <a:extLst>
              <a:ext uri="{FF2B5EF4-FFF2-40B4-BE49-F238E27FC236}">
                <a16:creationId xmlns:a16="http://schemas.microsoft.com/office/drawing/2014/main" id="{712CB798-5EAC-4DF3-908B-C1C2CC71DB61}"/>
              </a:ext>
            </a:extLst>
          </p:cNvPr>
          <p:cNvSpPr/>
          <p:nvPr/>
        </p:nvSpPr>
        <p:spPr>
          <a:xfrm>
            <a:off x="2167810" y="2431190"/>
            <a:ext cx="391885" cy="33590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hlinkClick r:id="rId6" action="ppaction://hlinksldjump"/>
            <a:extLst>
              <a:ext uri="{FF2B5EF4-FFF2-40B4-BE49-F238E27FC236}">
                <a16:creationId xmlns:a16="http://schemas.microsoft.com/office/drawing/2014/main" id="{95D61FE9-29F8-4621-A399-B42E0FD3BE07}"/>
              </a:ext>
            </a:extLst>
          </p:cNvPr>
          <p:cNvSpPr/>
          <p:nvPr/>
        </p:nvSpPr>
        <p:spPr>
          <a:xfrm>
            <a:off x="2167807" y="3111760"/>
            <a:ext cx="391885" cy="3359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hlinkClick r:id="rId7" action="ppaction://hlinksldjump"/>
            <a:extLst>
              <a:ext uri="{FF2B5EF4-FFF2-40B4-BE49-F238E27FC236}">
                <a16:creationId xmlns:a16="http://schemas.microsoft.com/office/drawing/2014/main" id="{7E58302D-1740-4F28-A34D-BDFB3B723676}"/>
              </a:ext>
            </a:extLst>
          </p:cNvPr>
          <p:cNvSpPr/>
          <p:nvPr/>
        </p:nvSpPr>
        <p:spPr>
          <a:xfrm>
            <a:off x="2167806" y="3888047"/>
            <a:ext cx="391885" cy="33590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hlinkClick r:id="rId8" action="ppaction://hlinksldjump"/>
            <a:extLst>
              <a:ext uri="{FF2B5EF4-FFF2-40B4-BE49-F238E27FC236}">
                <a16:creationId xmlns:a16="http://schemas.microsoft.com/office/drawing/2014/main" id="{18D4F089-50F1-4F00-BAC4-6AE6557B4F5F}"/>
              </a:ext>
            </a:extLst>
          </p:cNvPr>
          <p:cNvSpPr/>
          <p:nvPr/>
        </p:nvSpPr>
        <p:spPr>
          <a:xfrm>
            <a:off x="8786326" y="5437901"/>
            <a:ext cx="391885" cy="33590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B2EB61-9E89-404A-BA97-F6C6E4BD0459}"/>
              </a:ext>
            </a:extLst>
          </p:cNvPr>
          <p:cNvSpPr txBox="1"/>
          <p:nvPr/>
        </p:nvSpPr>
        <p:spPr>
          <a:xfrm>
            <a:off x="557213" y="326395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hardware_checkin_page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7EC72E-B538-445C-93FD-028F97818532}"/>
              </a:ext>
            </a:extLst>
          </p:cNvPr>
          <p:cNvSpPr/>
          <p:nvPr/>
        </p:nvSpPr>
        <p:spPr>
          <a:xfrm>
            <a:off x="1171088" y="1651519"/>
            <a:ext cx="3886298" cy="29204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79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E42ED3-4FFA-4D92-91DC-25B57A682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85" y="271462"/>
            <a:ext cx="10620375" cy="6315075"/>
          </a:xfrm>
          <a:prstGeom prst="rect">
            <a:avLst/>
          </a:prstGeom>
        </p:spPr>
      </p:pic>
      <p:sp>
        <p:nvSpPr>
          <p:cNvPr id="4" name="Oval 3">
            <a:hlinkClick r:id="rId3" action="ppaction://hlinksldjump"/>
            <a:extLst>
              <a:ext uri="{FF2B5EF4-FFF2-40B4-BE49-F238E27FC236}">
                <a16:creationId xmlns:a16="http://schemas.microsoft.com/office/drawing/2014/main" id="{578B4A6E-BBB4-4646-94D2-4A09827E400A}"/>
              </a:ext>
            </a:extLst>
          </p:cNvPr>
          <p:cNvSpPr/>
          <p:nvPr/>
        </p:nvSpPr>
        <p:spPr>
          <a:xfrm>
            <a:off x="6207967" y="701916"/>
            <a:ext cx="391885" cy="3359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hlinkClick r:id="rId4" action="ppaction://hlinksldjump"/>
            <a:extLst>
              <a:ext uri="{FF2B5EF4-FFF2-40B4-BE49-F238E27FC236}">
                <a16:creationId xmlns:a16="http://schemas.microsoft.com/office/drawing/2014/main" id="{C6519B52-3ACA-4B81-A572-5DD6056E540B}"/>
              </a:ext>
            </a:extLst>
          </p:cNvPr>
          <p:cNvSpPr/>
          <p:nvPr/>
        </p:nvSpPr>
        <p:spPr>
          <a:xfrm>
            <a:off x="6207966" y="5820182"/>
            <a:ext cx="391885" cy="33590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5" action="ppaction://hlinksldjump"/>
            <a:extLst>
              <a:ext uri="{FF2B5EF4-FFF2-40B4-BE49-F238E27FC236}">
                <a16:creationId xmlns:a16="http://schemas.microsoft.com/office/drawing/2014/main" id="{6E889F0E-2AB9-4DEA-909B-E641D7D05334}"/>
              </a:ext>
            </a:extLst>
          </p:cNvPr>
          <p:cNvSpPr/>
          <p:nvPr/>
        </p:nvSpPr>
        <p:spPr>
          <a:xfrm>
            <a:off x="1663958" y="2132610"/>
            <a:ext cx="391885" cy="33590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6" action="ppaction://hlinksldjump"/>
            <a:extLst>
              <a:ext uri="{FF2B5EF4-FFF2-40B4-BE49-F238E27FC236}">
                <a16:creationId xmlns:a16="http://schemas.microsoft.com/office/drawing/2014/main" id="{771DA9E9-4504-478E-A41F-3E146C8968DD}"/>
              </a:ext>
            </a:extLst>
          </p:cNvPr>
          <p:cNvSpPr/>
          <p:nvPr/>
        </p:nvSpPr>
        <p:spPr>
          <a:xfrm>
            <a:off x="1663955" y="2813180"/>
            <a:ext cx="391885" cy="3359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hlinkClick r:id="rId7" action="ppaction://hlinksldjump"/>
            <a:extLst>
              <a:ext uri="{FF2B5EF4-FFF2-40B4-BE49-F238E27FC236}">
                <a16:creationId xmlns:a16="http://schemas.microsoft.com/office/drawing/2014/main" id="{576D957A-5E64-4692-9E06-1D608BB7DD65}"/>
              </a:ext>
            </a:extLst>
          </p:cNvPr>
          <p:cNvSpPr/>
          <p:nvPr/>
        </p:nvSpPr>
        <p:spPr>
          <a:xfrm>
            <a:off x="1663954" y="3589467"/>
            <a:ext cx="391885" cy="33590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12D2B7-BD53-4FD8-B6CC-4465E0593C21}"/>
              </a:ext>
            </a:extLst>
          </p:cNvPr>
          <p:cNvSpPr txBox="1"/>
          <p:nvPr/>
        </p:nvSpPr>
        <p:spPr>
          <a:xfrm>
            <a:off x="110062" y="104276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hardware_checkin_success_page</a:t>
            </a:r>
            <a:r>
              <a:rPr 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D90007-2539-4D63-B0C1-39770FE04CE8}"/>
              </a:ext>
            </a:extLst>
          </p:cNvPr>
          <p:cNvSpPr/>
          <p:nvPr/>
        </p:nvSpPr>
        <p:spPr>
          <a:xfrm>
            <a:off x="396453" y="1614195"/>
            <a:ext cx="3886298" cy="29204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662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7E9B11-C7F7-4CB3-B5C9-F83CAE64E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12" y="378181"/>
            <a:ext cx="11677650" cy="5915025"/>
          </a:xfrm>
          <a:prstGeom prst="rect">
            <a:avLst/>
          </a:prstGeom>
        </p:spPr>
      </p:pic>
      <p:sp>
        <p:nvSpPr>
          <p:cNvPr id="4" name="Oval 3">
            <a:hlinkClick r:id="rId3" action="ppaction://hlinksldjump"/>
            <a:extLst>
              <a:ext uri="{FF2B5EF4-FFF2-40B4-BE49-F238E27FC236}">
                <a16:creationId xmlns:a16="http://schemas.microsoft.com/office/drawing/2014/main" id="{72023C1F-C1EF-4266-917A-3D298F44E469}"/>
              </a:ext>
            </a:extLst>
          </p:cNvPr>
          <p:cNvSpPr/>
          <p:nvPr/>
        </p:nvSpPr>
        <p:spPr>
          <a:xfrm>
            <a:off x="5097624" y="396843"/>
            <a:ext cx="391885" cy="3359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hlinkClick r:id="rId4" action="ppaction://hlinksldjump"/>
            <a:extLst>
              <a:ext uri="{FF2B5EF4-FFF2-40B4-BE49-F238E27FC236}">
                <a16:creationId xmlns:a16="http://schemas.microsoft.com/office/drawing/2014/main" id="{0D1DCE7B-1296-444E-BF0A-8580E0B9BE2E}"/>
              </a:ext>
            </a:extLst>
          </p:cNvPr>
          <p:cNvSpPr/>
          <p:nvPr/>
        </p:nvSpPr>
        <p:spPr>
          <a:xfrm>
            <a:off x="4308021" y="5612928"/>
            <a:ext cx="391885" cy="33590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5" action="ppaction://hlinksldjump"/>
            <a:extLst>
              <a:ext uri="{FF2B5EF4-FFF2-40B4-BE49-F238E27FC236}">
                <a16:creationId xmlns:a16="http://schemas.microsoft.com/office/drawing/2014/main" id="{E01D5D88-4F9A-4603-827A-88B28A44B7D4}"/>
              </a:ext>
            </a:extLst>
          </p:cNvPr>
          <p:cNvSpPr/>
          <p:nvPr/>
        </p:nvSpPr>
        <p:spPr>
          <a:xfrm>
            <a:off x="1234750" y="1852692"/>
            <a:ext cx="391885" cy="33590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6" action="ppaction://hlinksldjump"/>
            <a:extLst>
              <a:ext uri="{FF2B5EF4-FFF2-40B4-BE49-F238E27FC236}">
                <a16:creationId xmlns:a16="http://schemas.microsoft.com/office/drawing/2014/main" id="{1BDE489F-63C7-425C-B5C1-9443795334A1}"/>
              </a:ext>
            </a:extLst>
          </p:cNvPr>
          <p:cNvSpPr/>
          <p:nvPr/>
        </p:nvSpPr>
        <p:spPr>
          <a:xfrm>
            <a:off x="1234747" y="2533262"/>
            <a:ext cx="391885" cy="3359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hlinkClick r:id="rId7" action="ppaction://hlinksldjump"/>
            <a:extLst>
              <a:ext uri="{FF2B5EF4-FFF2-40B4-BE49-F238E27FC236}">
                <a16:creationId xmlns:a16="http://schemas.microsoft.com/office/drawing/2014/main" id="{E05E30B5-4BFB-4100-B810-45E572B1C349}"/>
              </a:ext>
            </a:extLst>
          </p:cNvPr>
          <p:cNvSpPr/>
          <p:nvPr/>
        </p:nvSpPr>
        <p:spPr>
          <a:xfrm>
            <a:off x="1234746" y="3309549"/>
            <a:ext cx="391885" cy="33590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hlinkClick r:id="rId8" action="ppaction://hlinksldjump"/>
            <a:extLst>
              <a:ext uri="{FF2B5EF4-FFF2-40B4-BE49-F238E27FC236}">
                <a16:creationId xmlns:a16="http://schemas.microsoft.com/office/drawing/2014/main" id="{BADEA6AA-2C62-494A-8BBB-C57B8C58D2B9}"/>
              </a:ext>
            </a:extLst>
          </p:cNvPr>
          <p:cNvSpPr/>
          <p:nvPr/>
        </p:nvSpPr>
        <p:spPr>
          <a:xfrm>
            <a:off x="6096000" y="4393728"/>
            <a:ext cx="391885" cy="33590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673A1E-B522-4121-8A5B-E4DB1030C2B8}"/>
              </a:ext>
            </a:extLst>
          </p:cNvPr>
          <p:cNvSpPr txBox="1"/>
          <p:nvPr/>
        </p:nvSpPr>
        <p:spPr>
          <a:xfrm>
            <a:off x="359812" y="190177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hardware_checkout_page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5CA870-9D0A-4B6B-9DFD-C2288EC80031}"/>
              </a:ext>
            </a:extLst>
          </p:cNvPr>
          <p:cNvSpPr/>
          <p:nvPr/>
        </p:nvSpPr>
        <p:spPr>
          <a:xfrm>
            <a:off x="35650" y="1334278"/>
            <a:ext cx="3373114" cy="29204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29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8B6C5-7FCA-4201-A9D9-53EF217EF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14" y="557212"/>
            <a:ext cx="9801225" cy="5743575"/>
          </a:xfrm>
          <a:prstGeom prst="rect">
            <a:avLst/>
          </a:prstGeom>
        </p:spPr>
      </p:pic>
      <p:sp>
        <p:nvSpPr>
          <p:cNvPr id="4" name="Oval 3">
            <a:hlinkClick r:id="rId3" action="ppaction://hlinksldjump"/>
            <a:extLst>
              <a:ext uri="{FF2B5EF4-FFF2-40B4-BE49-F238E27FC236}">
                <a16:creationId xmlns:a16="http://schemas.microsoft.com/office/drawing/2014/main" id="{892B737F-DA51-4BFE-874B-914005827BAA}"/>
              </a:ext>
            </a:extLst>
          </p:cNvPr>
          <p:cNvSpPr/>
          <p:nvPr/>
        </p:nvSpPr>
        <p:spPr>
          <a:xfrm>
            <a:off x="6450563" y="851205"/>
            <a:ext cx="391885" cy="3359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hlinkClick r:id="rId4" action="ppaction://hlinksldjump"/>
            <a:extLst>
              <a:ext uri="{FF2B5EF4-FFF2-40B4-BE49-F238E27FC236}">
                <a16:creationId xmlns:a16="http://schemas.microsoft.com/office/drawing/2014/main" id="{2E188E1D-3C71-4BFD-AACB-B58060C3EDC5}"/>
              </a:ext>
            </a:extLst>
          </p:cNvPr>
          <p:cNvSpPr/>
          <p:nvPr/>
        </p:nvSpPr>
        <p:spPr>
          <a:xfrm>
            <a:off x="6332764" y="5528953"/>
            <a:ext cx="391885" cy="33590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5" action="ppaction://hlinksldjump"/>
            <a:extLst>
              <a:ext uri="{FF2B5EF4-FFF2-40B4-BE49-F238E27FC236}">
                <a16:creationId xmlns:a16="http://schemas.microsoft.com/office/drawing/2014/main" id="{D58F7A82-F586-458E-8BF8-0794DE666AB8}"/>
              </a:ext>
            </a:extLst>
          </p:cNvPr>
          <p:cNvSpPr/>
          <p:nvPr/>
        </p:nvSpPr>
        <p:spPr>
          <a:xfrm>
            <a:off x="2055843" y="2225917"/>
            <a:ext cx="391885" cy="33590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6" action="ppaction://hlinksldjump"/>
            <a:extLst>
              <a:ext uri="{FF2B5EF4-FFF2-40B4-BE49-F238E27FC236}">
                <a16:creationId xmlns:a16="http://schemas.microsoft.com/office/drawing/2014/main" id="{E44D8EE2-1747-478A-AB78-45630F500A42}"/>
              </a:ext>
            </a:extLst>
          </p:cNvPr>
          <p:cNvSpPr/>
          <p:nvPr/>
        </p:nvSpPr>
        <p:spPr>
          <a:xfrm>
            <a:off x="2055840" y="2906487"/>
            <a:ext cx="391885" cy="3359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hlinkClick r:id="rId7" action="ppaction://hlinksldjump"/>
            <a:extLst>
              <a:ext uri="{FF2B5EF4-FFF2-40B4-BE49-F238E27FC236}">
                <a16:creationId xmlns:a16="http://schemas.microsoft.com/office/drawing/2014/main" id="{937D57DD-1943-4981-922A-8812CA388D82}"/>
              </a:ext>
            </a:extLst>
          </p:cNvPr>
          <p:cNvSpPr/>
          <p:nvPr/>
        </p:nvSpPr>
        <p:spPr>
          <a:xfrm>
            <a:off x="2055839" y="3682774"/>
            <a:ext cx="391885" cy="33590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B347C1-7003-4402-A2D1-AC50AE6954BC}"/>
              </a:ext>
            </a:extLst>
          </p:cNvPr>
          <p:cNvSpPr txBox="1"/>
          <p:nvPr/>
        </p:nvSpPr>
        <p:spPr>
          <a:xfrm>
            <a:off x="430802" y="220790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hardware_checkout_success_page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929D70-0CA4-4145-B235-D7F943F43133}"/>
              </a:ext>
            </a:extLst>
          </p:cNvPr>
          <p:cNvSpPr/>
          <p:nvPr/>
        </p:nvSpPr>
        <p:spPr>
          <a:xfrm>
            <a:off x="592396" y="1698171"/>
            <a:ext cx="3886298" cy="29204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942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8938E7-7475-4A8C-B28F-1DF3F523F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22" y="249204"/>
            <a:ext cx="9344025" cy="6210300"/>
          </a:xfrm>
          <a:prstGeom prst="rect">
            <a:avLst/>
          </a:prstGeom>
        </p:spPr>
      </p:pic>
      <p:sp>
        <p:nvSpPr>
          <p:cNvPr id="6" name="Oval 5">
            <a:hlinkClick r:id="rId3" action="ppaction://hlinksldjump"/>
            <a:extLst>
              <a:ext uri="{FF2B5EF4-FFF2-40B4-BE49-F238E27FC236}">
                <a16:creationId xmlns:a16="http://schemas.microsoft.com/office/drawing/2014/main" id="{3F5B6C57-F129-45A1-A9EE-7508D3009DB9}"/>
              </a:ext>
            </a:extLst>
          </p:cNvPr>
          <p:cNvSpPr/>
          <p:nvPr/>
        </p:nvSpPr>
        <p:spPr>
          <a:xfrm>
            <a:off x="4640424" y="398496"/>
            <a:ext cx="391885" cy="3359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4" action="ppaction://hlinksldjump"/>
            <a:extLst>
              <a:ext uri="{FF2B5EF4-FFF2-40B4-BE49-F238E27FC236}">
                <a16:creationId xmlns:a16="http://schemas.microsoft.com/office/drawing/2014/main" id="{E70B4104-200D-434C-944F-E484AB2B9E38}"/>
              </a:ext>
            </a:extLst>
          </p:cNvPr>
          <p:cNvSpPr/>
          <p:nvPr/>
        </p:nvSpPr>
        <p:spPr>
          <a:xfrm>
            <a:off x="4569278" y="5883516"/>
            <a:ext cx="391885" cy="33590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hlinkClick r:id="rId5" action="ppaction://hlinksldjump"/>
            <a:extLst>
              <a:ext uri="{FF2B5EF4-FFF2-40B4-BE49-F238E27FC236}">
                <a16:creationId xmlns:a16="http://schemas.microsoft.com/office/drawing/2014/main" id="{D24BAFF7-78AC-494A-B8B2-15F583E92C1B}"/>
              </a:ext>
            </a:extLst>
          </p:cNvPr>
          <p:cNvSpPr/>
          <p:nvPr/>
        </p:nvSpPr>
        <p:spPr>
          <a:xfrm>
            <a:off x="2055843" y="2048635"/>
            <a:ext cx="391885" cy="33590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hlinkClick r:id="rId6" action="ppaction://hlinksldjump"/>
            <a:extLst>
              <a:ext uri="{FF2B5EF4-FFF2-40B4-BE49-F238E27FC236}">
                <a16:creationId xmlns:a16="http://schemas.microsoft.com/office/drawing/2014/main" id="{CA194AE0-B450-439E-B68F-C9B23AC9C5E8}"/>
              </a:ext>
            </a:extLst>
          </p:cNvPr>
          <p:cNvSpPr/>
          <p:nvPr/>
        </p:nvSpPr>
        <p:spPr>
          <a:xfrm>
            <a:off x="2055840" y="2729205"/>
            <a:ext cx="391885" cy="3359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hlinkClick r:id="rId7" action="ppaction://hlinksldjump"/>
            <a:extLst>
              <a:ext uri="{FF2B5EF4-FFF2-40B4-BE49-F238E27FC236}">
                <a16:creationId xmlns:a16="http://schemas.microsoft.com/office/drawing/2014/main" id="{6B708118-8A6D-4BF0-96DF-0271D98B0CF4}"/>
              </a:ext>
            </a:extLst>
          </p:cNvPr>
          <p:cNvSpPr/>
          <p:nvPr/>
        </p:nvSpPr>
        <p:spPr>
          <a:xfrm>
            <a:off x="2055839" y="3505492"/>
            <a:ext cx="391885" cy="33590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91B729-7F3B-4FD7-805A-AD9FE29F3A9D}"/>
              </a:ext>
            </a:extLst>
          </p:cNvPr>
          <p:cNvSpPr txBox="1"/>
          <p:nvPr/>
        </p:nvSpPr>
        <p:spPr>
          <a:xfrm>
            <a:off x="431483" y="439303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user_open_project_page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E4F974-C38F-4CCD-AADD-A65B4A57092E}"/>
              </a:ext>
            </a:extLst>
          </p:cNvPr>
          <p:cNvSpPr/>
          <p:nvPr/>
        </p:nvSpPr>
        <p:spPr>
          <a:xfrm>
            <a:off x="308632" y="1539551"/>
            <a:ext cx="3886298" cy="29204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01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4AAAC2-6006-4AA1-B246-E61D3089F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390" y="257175"/>
            <a:ext cx="8915400" cy="6343650"/>
          </a:xfrm>
          <a:prstGeom prst="rect">
            <a:avLst/>
          </a:prstGeom>
        </p:spPr>
      </p:pic>
      <p:sp>
        <p:nvSpPr>
          <p:cNvPr id="4" name="Oval 3">
            <a:hlinkClick r:id="rId3" action="ppaction://hlinksldjump"/>
            <a:extLst>
              <a:ext uri="{FF2B5EF4-FFF2-40B4-BE49-F238E27FC236}">
                <a16:creationId xmlns:a16="http://schemas.microsoft.com/office/drawing/2014/main" id="{D7C08AE8-9962-429E-978D-E3DD980051D3}"/>
              </a:ext>
            </a:extLst>
          </p:cNvPr>
          <p:cNvSpPr/>
          <p:nvPr/>
        </p:nvSpPr>
        <p:spPr>
          <a:xfrm>
            <a:off x="7467600" y="879197"/>
            <a:ext cx="391885" cy="3359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hlinkClick r:id="rId4" action="ppaction://hlinksldjump"/>
            <a:extLst>
              <a:ext uri="{FF2B5EF4-FFF2-40B4-BE49-F238E27FC236}">
                <a16:creationId xmlns:a16="http://schemas.microsoft.com/office/drawing/2014/main" id="{062E7D52-7C5D-4D58-B63B-10E28CD2CEA5}"/>
              </a:ext>
            </a:extLst>
          </p:cNvPr>
          <p:cNvSpPr/>
          <p:nvPr/>
        </p:nvSpPr>
        <p:spPr>
          <a:xfrm>
            <a:off x="7387123" y="5575605"/>
            <a:ext cx="391885" cy="33590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5" action="ppaction://hlinksldjump"/>
            <a:extLst>
              <a:ext uri="{FF2B5EF4-FFF2-40B4-BE49-F238E27FC236}">
                <a16:creationId xmlns:a16="http://schemas.microsoft.com/office/drawing/2014/main" id="{D872FD2D-BA15-4B59-9649-F1C915DCBFF1}"/>
              </a:ext>
            </a:extLst>
          </p:cNvPr>
          <p:cNvSpPr/>
          <p:nvPr/>
        </p:nvSpPr>
        <p:spPr>
          <a:xfrm>
            <a:off x="2662333" y="1834030"/>
            <a:ext cx="391885" cy="33590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6" action="ppaction://hlinksldjump"/>
            <a:extLst>
              <a:ext uri="{FF2B5EF4-FFF2-40B4-BE49-F238E27FC236}">
                <a16:creationId xmlns:a16="http://schemas.microsoft.com/office/drawing/2014/main" id="{61557CDD-F46C-4297-AC74-DBF71752FE45}"/>
              </a:ext>
            </a:extLst>
          </p:cNvPr>
          <p:cNvSpPr/>
          <p:nvPr/>
        </p:nvSpPr>
        <p:spPr>
          <a:xfrm>
            <a:off x="2662330" y="2514600"/>
            <a:ext cx="391885" cy="3359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hlinkClick r:id="rId7" action="ppaction://hlinksldjump"/>
            <a:extLst>
              <a:ext uri="{FF2B5EF4-FFF2-40B4-BE49-F238E27FC236}">
                <a16:creationId xmlns:a16="http://schemas.microsoft.com/office/drawing/2014/main" id="{B126228A-0FA7-43B9-9D50-9C000E81334D}"/>
              </a:ext>
            </a:extLst>
          </p:cNvPr>
          <p:cNvSpPr/>
          <p:nvPr/>
        </p:nvSpPr>
        <p:spPr>
          <a:xfrm>
            <a:off x="2662329" y="3290887"/>
            <a:ext cx="391885" cy="33590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hlinkClick r:id="rId8" action="ppaction://hlinksldjump"/>
            <a:extLst>
              <a:ext uri="{FF2B5EF4-FFF2-40B4-BE49-F238E27FC236}">
                <a16:creationId xmlns:a16="http://schemas.microsoft.com/office/drawing/2014/main" id="{38CD1449-7847-4F71-A11E-095670255A42}"/>
              </a:ext>
            </a:extLst>
          </p:cNvPr>
          <p:cNvSpPr/>
          <p:nvPr/>
        </p:nvSpPr>
        <p:spPr>
          <a:xfrm>
            <a:off x="6706765" y="4384397"/>
            <a:ext cx="391885" cy="335902"/>
          </a:xfrm>
          <a:prstGeom prst="ellipse">
            <a:avLst/>
          </a:prstGeom>
          <a:solidFill>
            <a:srgbClr val="8CB701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038232-C9E6-43BE-8DD1-182906FC0E61}"/>
              </a:ext>
            </a:extLst>
          </p:cNvPr>
          <p:cNvSpPr txBox="1"/>
          <p:nvPr/>
        </p:nvSpPr>
        <p:spPr>
          <a:xfrm>
            <a:off x="480060" y="480060"/>
            <a:ext cx="231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Edt_user_profile_page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57BDA2-A49E-4519-ADEB-E4F11EA88A0A}"/>
              </a:ext>
            </a:extLst>
          </p:cNvPr>
          <p:cNvSpPr/>
          <p:nvPr/>
        </p:nvSpPr>
        <p:spPr>
          <a:xfrm>
            <a:off x="849338" y="1147665"/>
            <a:ext cx="4599739" cy="29204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788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5F56C7-7271-4F09-83AF-B8EF9666A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1216381"/>
            <a:ext cx="10963275" cy="4238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1951D3-DB1F-44ED-9D27-DB4567A0BB61}"/>
              </a:ext>
            </a:extLst>
          </p:cNvPr>
          <p:cNvSpPr txBox="1"/>
          <p:nvPr/>
        </p:nvSpPr>
        <p:spPr>
          <a:xfrm>
            <a:off x="811763" y="475861"/>
            <a:ext cx="2067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Header component:</a:t>
            </a:r>
          </a:p>
        </p:txBody>
      </p:sp>
      <p:sp>
        <p:nvSpPr>
          <p:cNvPr id="6" name="Oval 5">
            <a:hlinkClick r:id="rId3" action="ppaction://hlinksldjump"/>
            <a:extLst>
              <a:ext uri="{FF2B5EF4-FFF2-40B4-BE49-F238E27FC236}">
                <a16:creationId xmlns:a16="http://schemas.microsoft.com/office/drawing/2014/main" id="{54934A8B-0A4B-411C-B957-ABD5A92873A1}"/>
              </a:ext>
            </a:extLst>
          </p:cNvPr>
          <p:cNvSpPr/>
          <p:nvPr/>
        </p:nvSpPr>
        <p:spPr>
          <a:xfrm>
            <a:off x="2683181" y="1601853"/>
            <a:ext cx="391885" cy="33590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3" action="ppaction://hlinksldjump"/>
            <a:extLst>
              <a:ext uri="{FF2B5EF4-FFF2-40B4-BE49-F238E27FC236}">
                <a16:creationId xmlns:a16="http://schemas.microsoft.com/office/drawing/2014/main" id="{8B748A07-E20F-40E1-B041-46DFFEC3B188}"/>
              </a:ext>
            </a:extLst>
          </p:cNvPr>
          <p:cNvSpPr/>
          <p:nvPr/>
        </p:nvSpPr>
        <p:spPr>
          <a:xfrm>
            <a:off x="2659084" y="3261049"/>
            <a:ext cx="391885" cy="33590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hlinkClick r:id="rId4" action="ppaction://hlinksldjump"/>
            <a:extLst>
              <a:ext uri="{FF2B5EF4-FFF2-40B4-BE49-F238E27FC236}">
                <a16:creationId xmlns:a16="http://schemas.microsoft.com/office/drawing/2014/main" id="{D9FF0CAE-EB4E-48DF-8692-C51D66D95DDC}"/>
              </a:ext>
            </a:extLst>
          </p:cNvPr>
          <p:cNvSpPr/>
          <p:nvPr/>
        </p:nvSpPr>
        <p:spPr>
          <a:xfrm>
            <a:off x="6012179" y="1769804"/>
            <a:ext cx="391885" cy="335902"/>
          </a:xfrm>
          <a:prstGeom prst="ellipse">
            <a:avLst/>
          </a:prstGeom>
          <a:solidFill>
            <a:srgbClr val="7AE0BE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hlinkClick r:id="rId4" action="ppaction://hlinksldjump"/>
            <a:extLst>
              <a:ext uri="{FF2B5EF4-FFF2-40B4-BE49-F238E27FC236}">
                <a16:creationId xmlns:a16="http://schemas.microsoft.com/office/drawing/2014/main" id="{A4BB8661-B748-40CB-B6B2-DBB9606B19C8}"/>
              </a:ext>
            </a:extLst>
          </p:cNvPr>
          <p:cNvSpPr/>
          <p:nvPr/>
        </p:nvSpPr>
        <p:spPr>
          <a:xfrm>
            <a:off x="6012179" y="3444454"/>
            <a:ext cx="391885" cy="335902"/>
          </a:xfrm>
          <a:prstGeom prst="ellipse">
            <a:avLst/>
          </a:prstGeom>
          <a:solidFill>
            <a:srgbClr val="7AE0BE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hlinkClick r:id="rId5" action="ppaction://hlinksldjump"/>
            <a:extLst>
              <a:ext uri="{FF2B5EF4-FFF2-40B4-BE49-F238E27FC236}">
                <a16:creationId xmlns:a16="http://schemas.microsoft.com/office/drawing/2014/main" id="{B97BB597-6684-4C74-B980-4340B77EE920}"/>
              </a:ext>
            </a:extLst>
          </p:cNvPr>
          <p:cNvSpPr/>
          <p:nvPr/>
        </p:nvSpPr>
        <p:spPr>
          <a:xfrm>
            <a:off x="7299959" y="1909861"/>
            <a:ext cx="391885" cy="335902"/>
          </a:xfrm>
          <a:prstGeom prst="ellipse">
            <a:avLst/>
          </a:prstGeom>
          <a:solidFill>
            <a:schemeClr val="accent6">
              <a:lumMod val="50000"/>
              <a:alpha val="3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hlinkClick r:id="rId6" action="ppaction://hlinksldjump"/>
            <a:extLst>
              <a:ext uri="{FF2B5EF4-FFF2-40B4-BE49-F238E27FC236}">
                <a16:creationId xmlns:a16="http://schemas.microsoft.com/office/drawing/2014/main" id="{0C6F83F7-4D9B-43C0-AFC8-955833B5B9C6}"/>
              </a:ext>
            </a:extLst>
          </p:cNvPr>
          <p:cNvSpPr/>
          <p:nvPr/>
        </p:nvSpPr>
        <p:spPr>
          <a:xfrm>
            <a:off x="7174716" y="4444287"/>
            <a:ext cx="391885" cy="3359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hlinkClick r:id="rId3" action="ppaction://hlinksldjump"/>
            <a:extLst>
              <a:ext uri="{FF2B5EF4-FFF2-40B4-BE49-F238E27FC236}">
                <a16:creationId xmlns:a16="http://schemas.microsoft.com/office/drawing/2014/main" id="{CA807D3C-FD99-48C5-8504-098EE5FD0D4A}"/>
              </a:ext>
            </a:extLst>
          </p:cNvPr>
          <p:cNvSpPr/>
          <p:nvPr/>
        </p:nvSpPr>
        <p:spPr>
          <a:xfrm>
            <a:off x="7174715" y="4913821"/>
            <a:ext cx="391885" cy="33590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hlinkClick r:id="rId7" action="ppaction://hlinksldjump"/>
            <a:extLst>
              <a:ext uri="{FF2B5EF4-FFF2-40B4-BE49-F238E27FC236}">
                <a16:creationId xmlns:a16="http://schemas.microsoft.com/office/drawing/2014/main" id="{16B5243D-43D6-4B4A-B524-9C4E914DA6CD}"/>
              </a:ext>
            </a:extLst>
          </p:cNvPr>
          <p:cNvSpPr/>
          <p:nvPr/>
        </p:nvSpPr>
        <p:spPr>
          <a:xfrm>
            <a:off x="4892042" y="1909861"/>
            <a:ext cx="391885" cy="335902"/>
          </a:xfrm>
          <a:prstGeom prst="ellipse">
            <a:avLst/>
          </a:prstGeom>
          <a:solidFill>
            <a:srgbClr val="739AE7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hlinkClick r:id="rId7" action="ppaction://hlinksldjump"/>
            <a:extLst>
              <a:ext uri="{FF2B5EF4-FFF2-40B4-BE49-F238E27FC236}">
                <a16:creationId xmlns:a16="http://schemas.microsoft.com/office/drawing/2014/main" id="{87139AE1-49FB-4FE7-AC31-FC49694628D4}"/>
              </a:ext>
            </a:extLst>
          </p:cNvPr>
          <p:cNvSpPr/>
          <p:nvPr/>
        </p:nvSpPr>
        <p:spPr>
          <a:xfrm>
            <a:off x="4892042" y="3612405"/>
            <a:ext cx="391885" cy="335902"/>
          </a:xfrm>
          <a:prstGeom prst="ellipse">
            <a:avLst/>
          </a:prstGeom>
          <a:solidFill>
            <a:srgbClr val="739AE7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60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4F5A89-DEB4-4A7F-8F5B-0072CEE7A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96" y="1996750"/>
            <a:ext cx="11849404" cy="25846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68FD52-6960-4133-9B16-B773361D3D4C}"/>
              </a:ext>
            </a:extLst>
          </p:cNvPr>
          <p:cNvSpPr txBox="1"/>
          <p:nvPr/>
        </p:nvSpPr>
        <p:spPr>
          <a:xfrm>
            <a:off x="811763" y="475861"/>
            <a:ext cx="1958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footer component:</a:t>
            </a:r>
          </a:p>
        </p:txBody>
      </p:sp>
      <p:sp>
        <p:nvSpPr>
          <p:cNvPr id="5" name="Oval 4">
            <a:hlinkClick r:id="rId3" action="ppaction://hlinksldjump"/>
            <a:extLst>
              <a:ext uri="{FF2B5EF4-FFF2-40B4-BE49-F238E27FC236}">
                <a16:creationId xmlns:a16="http://schemas.microsoft.com/office/drawing/2014/main" id="{EC2E1B77-59CB-48F4-AE74-B258E4BD3219}"/>
              </a:ext>
            </a:extLst>
          </p:cNvPr>
          <p:cNvSpPr/>
          <p:nvPr/>
        </p:nvSpPr>
        <p:spPr>
          <a:xfrm>
            <a:off x="4043266" y="3659719"/>
            <a:ext cx="391885" cy="335902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4" action="ppaction://hlinksldjump"/>
            <a:extLst>
              <a:ext uri="{FF2B5EF4-FFF2-40B4-BE49-F238E27FC236}">
                <a16:creationId xmlns:a16="http://schemas.microsoft.com/office/drawing/2014/main" id="{D11DDB73-8716-4067-90A4-C8CBAA9E0164}"/>
              </a:ext>
            </a:extLst>
          </p:cNvPr>
          <p:cNvSpPr/>
          <p:nvPr/>
        </p:nvSpPr>
        <p:spPr>
          <a:xfrm>
            <a:off x="6267298" y="2645793"/>
            <a:ext cx="391885" cy="33590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52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5B9D2E-3E52-4CCB-BB5B-CA018D689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863" y="1458394"/>
            <a:ext cx="7448550" cy="4295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F6059C-958C-4CCE-8AE0-BBAD26801DEC}"/>
              </a:ext>
            </a:extLst>
          </p:cNvPr>
          <p:cNvSpPr txBox="1"/>
          <p:nvPr/>
        </p:nvSpPr>
        <p:spPr>
          <a:xfrm>
            <a:off x="811763" y="475861"/>
            <a:ext cx="227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hardware component:</a:t>
            </a:r>
          </a:p>
        </p:txBody>
      </p:sp>
      <p:sp>
        <p:nvSpPr>
          <p:cNvPr id="7" name="Oval 6">
            <a:hlinkClick r:id="rId3" action="ppaction://hlinksldjump"/>
            <a:extLst>
              <a:ext uri="{FF2B5EF4-FFF2-40B4-BE49-F238E27FC236}">
                <a16:creationId xmlns:a16="http://schemas.microsoft.com/office/drawing/2014/main" id="{B34388BC-41C0-4D0D-80FD-4A9DF23AC58D}"/>
              </a:ext>
            </a:extLst>
          </p:cNvPr>
          <p:cNvSpPr/>
          <p:nvPr/>
        </p:nvSpPr>
        <p:spPr>
          <a:xfrm>
            <a:off x="7364963" y="4952796"/>
            <a:ext cx="391885" cy="33590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hlinkClick r:id="rId4" action="ppaction://hlinksldjump"/>
            <a:extLst>
              <a:ext uri="{FF2B5EF4-FFF2-40B4-BE49-F238E27FC236}">
                <a16:creationId xmlns:a16="http://schemas.microsoft.com/office/drawing/2014/main" id="{A950C3C8-CD24-47AA-A0CB-4313729DE95F}"/>
              </a:ext>
            </a:extLst>
          </p:cNvPr>
          <p:cNvSpPr/>
          <p:nvPr/>
        </p:nvSpPr>
        <p:spPr>
          <a:xfrm>
            <a:off x="7364964" y="4487325"/>
            <a:ext cx="391885" cy="33590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96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58B452-7BE3-4EC5-B444-2DD8C19A3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717" y="1699144"/>
            <a:ext cx="4772025" cy="3105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F869E6-6320-458E-8C90-10077AE1461D}"/>
              </a:ext>
            </a:extLst>
          </p:cNvPr>
          <p:cNvSpPr txBox="1"/>
          <p:nvPr/>
        </p:nvSpPr>
        <p:spPr>
          <a:xfrm>
            <a:off x="811763" y="475861"/>
            <a:ext cx="249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Left_navbar</a:t>
            </a:r>
            <a:r>
              <a:rPr lang="en-US" dirty="0"/>
              <a:t> component:</a:t>
            </a:r>
          </a:p>
        </p:txBody>
      </p:sp>
      <p:sp>
        <p:nvSpPr>
          <p:cNvPr id="7" name="Oval 6">
            <a:hlinkClick r:id="rId3" action="ppaction://hlinksldjump"/>
            <a:extLst>
              <a:ext uri="{FF2B5EF4-FFF2-40B4-BE49-F238E27FC236}">
                <a16:creationId xmlns:a16="http://schemas.microsoft.com/office/drawing/2014/main" id="{836D4381-D291-4F29-9488-ECA2E672FB6F}"/>
              </a:ext>
            </a:extLst>
          </p:cNvPr>
          <p:cNvSpPr/>
          <p:nvPr/>
        </p:nvSpPr>
        <p:spPr>
          <a:xfrm>
            <a:off x="4257868" y="2571149"/>
            <a:ext cx="391885" cy="33590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hlinkClick r:id="rId4" action="ppaction://hlinksldjump"/>
            <a:extLst>
              <a:ext uri="{FF2B5EF4-FFF2-40B4-BE49-F238E27FC236}">
                <a16:creationId xmlns:a16="http://schemas.microsoft.com/office/drawing/2014/main" id="{C0673C85-597E-4F2E-B4EE-E3FFEB5CF3DC}"/>
              </a:ext>
            </a:extLst>
          </p:cNvPr>
          <p:cNvSpPr/>
          <p:nvPr/>
        </p:nvSpPr>
        <p:spPr>
          <a:xfrm>
            <a:off x="4257865" y="3251719"/>
            <a:ext cx="391885" cy="3359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hlinkClick r:id="rId5" action="ppaction://hlinksldjump"/>
            <a:extLst>
              <a:ext uri="{FF2B5EF4-FFF2-40B4-BE49-F238E27FC236}">
                <a16:creationId xmlns:a16="http://schemas.microsoft.com/office/drawing/2014/main" id="{6D13AD10-5F4D-4E21-AA8F-24A9481D5178}"/>
              </a:ext>
            </a:extLst>
          </p:cNvPr>
          <p:cNvSpPr/>
          <p:nvPr/>
        </p:nvSpPr>
        <p:spPr>
          <a:xfrm>
            <a:off x="4257864" y="4028006"/>
            <a:ext cx="391885" cy="33590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0ACAEC-762C-4F5D-A26D-24D8464AC9C1}"/>
              </a:ext>
            </a:extLst>
          </p:cNvPr>
          <p:cNvSpPr/>
          <p:nvPr/>
        </p:nvSpPr>
        <p:spPr>
          <a:xfrm>
            <a:off x="1740061" y="1640342"/>
            <a:ext cx="6377572" cy="35185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9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DF6F2-13F7-436E-83D5-EEF9CE6C1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18" y="463356"/>
            <a:ext cx="11468877" cy="549890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14 </a:t>
            </a:r>
            <a:r>
              <a:rPr lang="en-US" altLang="zh-CN" dirty="0"/>
              <a:t>pages:</a:t>
            </a:r>
          </a:p>
          <a:p>
            <a:pPr marL="0" indent="0">
              <a:buNone/>
            </a:pPr>
            <a:r>
              <a:rPr lang="en-US" altLang="zh-CN" dirty="0"/>
              <a:t>(bolded are the ones connected to the backend):</a:t>
            </a:r>
          </a:p>
          <a:p>
            <a:pPr marL="0" indent="0">
              <a:buNone/>
            </a:pPr>
            <a:r>
              <a:rPr lang="en-US" dirty="0"/>
              <a:t>Rachel : </a:t>
            </a:r>
            <a:r>
              <a:rPr lang="en-US" b="1" dirty="0"/>
              <a:t>Home</a:t>
            </a:r>
            <a:r>
              <a:rPr lang="en-US" dirty="0"/>
              <a:t>, </a:t>
            </a:r>
            <a:r>
              <a:rPr lang="en-US" b="1" dirty="0" err="1"/>
              <a:t>hardware_checkin_page</a:t>
            </a:r>
            <a:r>
              <a:rPr lang="en-US" b="1" dirty="0"/>
              <a:t>, </a:t>
            </a:r>
            <a:r>
              <a:rPr lang="en-US" b="1" dirty="0" err="1"/>
              <a:t>hardware_checkin_success_page</a:t>
            </a:r>
            <a:r>
              <a:rPr lang="en-US" b="1" dirty="0"/>
              <a:t> , </a:t>
            </a:r>
          </a:p>
          <a:p>
            <a:pPr marL="0" indent="0">
              <a:buNone/>
            </a:pPr>
            <a:r>
              <a:rPr lang="en-US" b="1" dirty="0" err="1"/>
              <a:t>hardware_checkout_page</a:t>
            </a:r>
            <a:r>
              <a:rPr lang="en-US" b="1" dirty="0"/>
              <a:t>, </a:t>
            </a:r>
            <a:r>
              <a:rPr lang="en-US" b="1" dirty="0" err="1"/>
              <a:t>hardware_checkout_success_page</a:t>
            </a:r>
            <a:r>
              <a:rPr lang="en-US" dirty="0"/>
              <a:t> 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Sohaib</a:t>
            </a:r>
            <a:r>
              <a:rPr lang="en-US" dirty="0"/>
              <a:t>, Yue: </a:t>
            </a:r>
            <a:r>
              <a:rPr lang="en-US" b="1" dirty="0"/>
              <a:t>login, </a:t>
            </a:r>
            <a:r>
              <a:rPr lang="en-US" b="1" dirty="0" err="1"/>
              <a:t>create_account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Lian: </a:t>
            </a:r>
            <a:r>
              <a:rPr lang="en-US" b="1" dirty="0" err="1"/>
              <a:t>user_projects_page</a:t>
            </a:r>
            <a:r>
              <a:rPr lang="en-US" b="1" dirty="0"/>
              <a:t>, </a:t>
            </a:r>
            <a:r>
              <a:rPr lang="en-US" b="1" dirty="0" err="1"/>
              <a:t>create_project_page</a:t>
            </a:r>
            <a:r>
              <a:rPr lang="en-US" b="1" dirty="0"/>
              <a:t>, </a:t>
            </a:r>
            <a:r>
              <a:rPr lang="en-US" b="1" dirty="0" err="1"/>
              <a:t>user_open_project_page</a:t>
            </a:r>
            <a:r>
              <a:rPr lang="en-US" dirty="0"/>
              <a:t>,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Mona &amp; Yue: </a:t>
            </a:r>
            <a:r>
              <a:rPr lang="en-US" dirty="0" err="1"/>
              <a:t>Data_set_page</a:t>
            </a:r>
            <a:r>
              <a:rPr lang="en-US" dirty="0"/>
              <a:t>, </a:t>
            </a:r>
            <a:r>
              <a:rPr lang="en-US" dirty="0" err="1"/>
              <a:t>download_dataset_page</a:t>
            </a:r>
            <a:r>
              <a:rPr lang="en-US" dirty="0"/>
              <a:t>, </a:t>
            </a:r>
            <a:r>
              <a:rPr lang="en-US" dirty="0" err="1"/>
              <a:t>Edit_user_profile_page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--------------------------------</a:t>
            </a:r>
          </a:p>
          <a:p>
            <a:pPr marL="0" indent="0">
              <a:buNone/>
            </a:pPr>
            <a:r>
              <a:rPr lang="en-US" altLang="zh-CN" dirty="0"/>
              <a:t>Function component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Connect to </a:t>
            </a:r>
            <a:r>
              <a:rPr lang="en-US" altLang="zh-CN" dirty="0" err="1"/>
              <a:t>physioNet</a:t>
            </a:r>
            <a:r>
              <a:rPr lang="en-US" altLang="zh-CN" dirty="0"/>
              <a:t>, download as zip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0512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29C09-E148-4393-9EE6-69499387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44FE9-5EFC-4A8E-BEC7-837788F4F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forget_pw_page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Not implemented yet</a:t>
            </a:r>
          </a:p>
        </p:txBody>
      </p:sp>
    </p:spTree>
    <p:extLst>
      <p:ext uri="{BB962C8B-B14F-4D97-AF65-F5344CB8AC3E}">
        <p14:creationId xmlns:p14="http://schemas.microsoft.com/office/powerpoint/2010/main" val="2460929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29C09-E148-4393-9EE6-69499387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44FE9-5EFC-4A8E-BEC7-837788F4F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Edit_user_profile</a:t>
            </a:r>
            <a:r>
              <a:rPr lang="en-US" dirty="0" err="1"/>
              <a:t>_page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Not implemented yet</a:t>
            </a:r>
          </a:p>
        </p:txBody>
      </p:sp>
    </p:spTree>
    <p:extLst>
      <p:ext uri="{BB962C8B-B14F-4D97-AF65-F5344CB8AC3E}">
        <p14:creationId xmlns:p14="http://schemas.microsoft.com/office/powerpoint/2010/main" val="3504635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EF0C-9409-4EDF-8FBC-58F7F438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9CE51-86ED-40DA-BBFA-2DECED163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Page to have our bibliography</a:t>
            </a:r>
          </a:p>
        </p:txBody>
      </p:sp>
    </p:spTree>
    <p:extLst>
      <p:ext uri="{BB962C8B-B14F-4D97-AF65-F5344CB8AC3E}">
        <p14:creationId xmlns:p14="http://schemas.microsoft.com/office/powerpoint/2010/main" val="1266834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05DA-0493-473D-84B9-A88D8911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832AE-9920-4487-B658-38D5B6C07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Demo_page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make a video of our web application demo, uploaded it to </a:t>
            </a:r>
            <a:r>
              <a:rPr lang="en-US" dirty="0" err="1"/>
              <a:t>youtube</a:t>
            </a:r>
            <a:r>
              <a:rPr lang="en-US" dirty="0"/>
              <a:t>, and use API to display it on this page.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Put header and footer as usual.</a:t>
            </a:r>
          </a:p>
        </p:txBody>
      </p:sp>
    </p:spTree>
    <p:extLst>
      <p:ext uri="{BB962C8B-B14F-4D97-AF65-F5344CB8AC3E}">
        <p14:creationId xmlns:p14="http://schemas.microsoft.com/office/powerpoint/2010/main" val="14165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1211E2-50B1-48C1-B539-60AA622A7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675322"/>
            <a:ext cx="8705850" cy="5210175"/>
          </a:xfrm>
          <a:prstGeom prst="rect">
            <a:avLst/>
          </a:prstGeom>
        </p:spPr>
      </p:pic>
      <p:sp>
        <p:nvSpPr>
          <p:cNvPr id="6" name="Oval 5">
            <a:hlinkClick r:id="rId3" action="ppaction://hlinksldjump"/>
            <a:extLst>
              <a:ext uri="{FF2B5EF4-FFF2-40B4-BE49-F238E27FC236}">
                <a16:creationId xmlns:a16="http://schemas.microsoft.com/office/drawing/2014/main" id="{2F02BC4A-B267-4226-84A9-8993057818B5}"/>
              </a:ext>
            </a:extLst>
          </p:cNvPr>
          <p:cNvSpPr/>
          <p:nvPr/>
        </p:nvSpPr>
        <p:spPr>
          <a:xfrm>
            <a:off x="5900057" y="972503"/>
            <a:ext cx="391885" cy="3359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4" action="ppaction://hlinksldjump"/>
            <a:extLst>
              <a:ext uri="{FF2B5EF4-FFF2-40B4-BE49-F238E27FC236}">
                <a16:creationId xmlns:a16="http://schemas.microsoft.com/office/drawing/2014/main" id="{00812F69-ABD9-4B34-A5EE-D3B30C7F0E2D}"/>
              </a:ext>
            </a:extLst>
          </p:cNvPr>
          <p:cNvSpPr/>
          <p:nvPr/>
        </p:nvSpPr>
        <p:spPr>
          <a:xfrm>
            <a:off x="5222421" y="4315973"/>
            <a:ext cx="391885" cy="33590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hlinkClick r:id="rId5" action="ppaction://hlinksldjump"/>
            <a:extLst>
              <a:ext uri="{FF2B5EF4-FFF2-40B4-BE49-F238E27FC236}">
                <a16:creationId xmlns:a16="http://schemas.microsoft.com/office/drawing/2014/main" id="{DC335104-F7E2-436D-8F32-69BB5FB22E38}"/>
              </a:ext>
            </a:extLst>
          </p:cNvPr>
          <p:cNvSpPr/>
          <p:nvPr/>
        </p:nvSpPr>
        <p:spPr>
          <a:xfrm>
            <a:off x="7125477" y="2767091"/>
            <a:ext cx="391885" cy="33590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1283B4-7866-447F-9928-AAAB750C24B9}"/>
              </a:ext>
            </a:extLst>
          </p:cNvPr>
          <p:cNvSpPr txBox="1"/>
          <p:nvPr/>
        </p:nvSpPr>
        <p:spPr>
          <a:xfrm>
            <a:off x="342900" y="365760"/>
            <a:ext cx="118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homepage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51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3D0EB1-2C1C-43A8-96FC-C3407D17B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868" y="829355"/>
            <a:ext cx="5572125" cy="4676775"/>
          </a:xfrm>
          <a:prstGeom prst="rect">
            <a:avLst/>
          </a:prstGeom>
        </p:spPr>
      </p:pic>
      <p:sp>
        <p:nvSpPr>
          <p:cNvPr id="4" name="Oval 3">
            <a:hlinkClick r:id="rId3" action="ppaction://hlinksldjump"/>
            <a:extLst>
              <a:ext uri="{FF2B5EF4-FFF2-40B4-BE49-F238E27FC236}">
                <a16:creationId xmlns:a16="http://schemas.microsoft.com/office/drawing/2014/main" id="{3D19B476-E38A-49B7-953C-6C89D1F5CBDD}"/>
              </a:ext>
            </a:extLst>
          </p:cNvPr>
          <p:cNvSpPr/>
          <p:nvPr/>
        </p:nvSpPr>
        <p:spPr>
          <a:xfrm>
            <a:off x="3670040" y="829355"/>
            <a:ext cx="391885" cy="3359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hlinkClick r:id="rId4" action="ppaction://hlinksldjump"/>
            <a:extLst>
              <a:ext uri="{FF2B5EF4-FFF2-40B4-BE49-F238E27FC236}">
                <a16:creationId xmlns:a16="http://schemas.microsoft.com/office/drawing/2014/main" id="{F546EE35-4CCA-4E88-977C-7F76527AA8B2}"/>
              </a:ext>
            </a:extLst>
          </p:cNvPr>
          <p:cNvSpPr/>
          <p:nvPr/>
        </p:nvSpPr>
        <p:spPr>
          <a:xfrm>
            <a:off x="3474098" y="4829157"/>
            <a:ext cx="391885" cy="33590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5" action="ppaction://hlinksldjump"/>
            <a:extLst>
              <a:ext uri="{FF2B5EF4-FFF2-40B4-BE49-F238E27FC236}">
                <a16:creationId xmlns:a16="http://schemas.microsoft.com/office/drawing/2014/main" id="{91F6A0F4-C0AD-4929-A2B3-572EF709C118}"/>
              </a:ext>
            </a:extLst>
          </p:cNvPr>
          <p:cNvSpPr/>
          <p:nvPr/>
        </p:nvSpPr>
        <p:spPr>
          <a:xfrm>
            <a:off x="7781050" y="1653559"/>
            <a:ext cx="391885" cy="335902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6" action="ppaction://hlinksldjump"/>
            <a:extLst>
              <a:ext uri="{FF2B5EF4-FFF2-40B4-BE49-F238E27FC236}">
                <a16:creationId xmlns:a16="http://schemas.microsoft.com/office/drawing/2014/main" id="{F04C5C7B-330C-4B6C-8E38-8888A2E6A33E}"/>
              </a:ext>
            </a:extLst>
          </p:cNvPr>
          <p:cNvSpPr/>
          <p:nvPr/>
        </p:nvSpPr>
        <p:spPr>
          <a:xfrm>
            <a:off x="6953736" y="3709403"/>
            <a:ext cx="391885" cy="3359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hlinkClick r:id="rId7" action="ppaction://hlinksldjump"/>
            <a:extLst>
              <a:ext uri="{FF2B5EF4-FFF2-40B4-BE49-F238E27FC236}">
                <a16:creationId xmlns:a16="http://schemas.microsoft.com/office/drawing/2014/main" id="{F6BAE964-7F45-44A8-95C4-A842151157FD}"/>
              </a:ext>
            </a:extLst>
          </p:cNvPr>
          <p:cNvSpPr/>
          <p:nvPr/>
        </p:nvSpPr>
        <p:spPr>
          <a:xfrm>
            <a:off x="6778883" y="4638364"/>
            <a:ext cx="391885" cy="33590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19FB2D-7F7F-465F-9861-6F9D19ED9350}"/>
              </a:ext>
            </a:extLst>
          </p:cNvPr>
          <p:cNvCxnSpPr>
            <a:endCxn id="8" idx="1"/>
          </p:cNvCxnSpPr>
          <p:nvPr/>
        </p:nvCxnSpPr>
        <p:spPr>
          <a:xfrm>
            <a:off x="6494106" y="4310743"/>
            <a:ext cx="342167" cy="37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491FE98-C6D4-4BC0-8FB5-18F007082F86}"/>
              </a:ext>
            </a:extLst>
          </p:cNvPr>
          <p:cNvSpPr txBox="1"/>
          <p:nvPr/>
        </p:nvSpPr>
        <p:spPr>
          <a:xfrm>
            <a:off x="342900" y="365760"/>
            <a:ext cx="125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Login_page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13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EE64FE-AF9F-423B-B7B2-A386598FB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798195"/>
            <a:ext cx="5905500" cy="5010150"/>
          </a:xfrm>
          <a:prstGeom prst="rect">
            <a:avLst/>
          </a:prstGeom>
        </p:spPr>
      </p:pic>
      <p:sp>
        <p:nvSpPr>
          <p:cNvPr id="4" name="Oval 3">
            <a:hlinkClick r:id="rId3" action="ppaction://hlinksldjump"/>
            <a:extLst>
              <a:ext uri="{FF2B5EF4-FFF2-40B4-BE49-F238E27FC236}">
                <a16:creationId xmlns:a16="http://schemas.microsoft.com/office/drawing/2014/main" id="{028BAE86-E0A9-4E8C-8994-E6E7F2BEE42D}"/>
              </a:ext>
            </a:extLst>
          </p:cNvPr>
          <p:cNvSpPr/>
          <p:nvPr/>
        </p:nvSpPr>
        <p:spPr>
          <a:xfrm>
            <a:off x="4752392" y="1049655"/>
            <a:ext cx="391885" cy="3359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hlinkClick r:id="rId4" action="ppaction://hlinksldjump"/>
            <a:extLst>
              <a:ext uri="{FF2B5EF4-FFF2-40B4-BE49-F238E27FC236}">
                <a16:creationId xmlns:a16="http://schemas.microsoft.com/office/drawing/2014/main" id="{F382F832-D12E-4483-AB42-AB7AE3E1FBA4}"/>
              </a:ext>
            </a:extLst>
          </p:cNvPr>
          <p:cNvSpPr/>
          <p:nvPr/>
        </p:nvSpPr>
        <p:spPr>
          <a:xfrm>
            <a:off x="4360507" y="5249034"/>
            <a:ext cx="391885" cy="33590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5" action="ppaction://hlinksldjump"/>
            <a:extLst>
              <a:ext uri="{FF2B5EF4-FFF2-40B4-BE49-F238E27FC236}">
                <a16:creationId xmlns:a16="http://schemas.microsoft.com/office/drawing/2014/main" id="{22A59387-7B76-4C14-9F6A-0F41D1310E2E}"/>
              </a:ext>
            </a:extLst>
          </p:cNvPr>
          <p:cNvSpPr/>
          <p:nvPr/>
        </p:nvSpPr>
        <p:spPr>
          <a:xfrm>
            <a:off x="7103026" y="4390538"/>
            <a:ext cx="391885" cy="3359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6" action="ppaction://hlinksldjump"/>
            <a:extLst>
              <a:ext uri="{FF2B5EF4-FFF2-40B4-BE49-F238E27FC236}">
                <a16:creationId xmlns:a16="http://schemas.microsoft.com/office/drawing/2014/main" id="{03A4C2E8-2B31-4970-AB2F-FC62E72A29D8}"/>
              </a:ext>
            </a:extLst>
          </p:cNvPr>
          <p:cNvSpPr/>
          <p:nvPr/>
        </p:nvSpPr>
        <p:spPr>
          <a:xfrm>
            <a:off x="4556449" y="4390538"/>
            <a:ext cx="391885" cy="33590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B6FA2A-503A-4240-997E-ABCE4E9CC1E6}"/>
              </a:ext>
            </a:extLst>
          </p:cNvPr>
          <p:cNvSpPr txBox="1"/>
          <p:nvPr/>
        </p:nvSpPr>
        <p:spPr>
          <a:xfrm>
            <a:off x="342900" y="365760"/>
            <a:ext cx="220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create_account_page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5D0803-065A-4E43-8596-91493E1C596C}"/>
              </a:ext>
            </a:extLst>
          </p:cNvPr>
          <p:cNvSpPr/>
          <p:nvPr/>
        </p:nvSpPr>
        <p:spPr>
          <a:xfrm>
            <a:off x="3797559" y="2733869"/>
            <a:ext cx="3305467" cy="335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1CB0B5-44B9-4CB6-9484-F148F7D6D06C}"/>
              </a:ext>
            </a:extLst>
          </p:cNvPr>
          <p:cNvSpPr/>
          <p:nvPr/>
        </p:nvSpPr>
        <p:spPr>
          <a:xfrm>
            <a:off x="3900973" y="2370422"/>
            <a:ext cx="1243304" cy="335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16298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A975DF-A393-41E2-9A0A-E28E5C002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43" y="307133"/>
            <a:ext cx="10372725" cy="6019800"/>
          </a:xfrm>
          <a:prstGeom prst="rect">
            <a:avLst/>
          </a:prstGeom>
        </p:spPr>
      </p:pic>
      <p:sp>
        <p:nvSpPr>
          <p:cNvPr id="4" name="Oval 3">
            <a:hlinkClick r:id="rId3" action="ppaction://hlinksldjump"/>
            <a:extLst>
              <a:ext uri="{FF2B5EF4-FFF2-40B4-BE49-F238E27FC236}">
                <a16:creationId xmlns:a16="http://schemas.microsoft.com/office/drawing/2014/main" id="{BAB8DD60-8DD3-4A93-8271-E6CE937E2323}"/>
              </a:ext>
            </a:extLst>
          </p:cNvPr>
          <p:cNvSpPr/>
          <p:nvPr/>
        </p:nvSpPr>
        <p:spPr>
          <a:xfrm>
            <a:off x="4575110" y="531067"/>
            <a:ext cx="391885" cy="3359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hlinkClick r:id="rId4" action="ppaction://hlinksldjump"/>
            <a:extLst>
              <a:ext uri="{FF2B5EF4-FFF2-40B4-BE49-F238E27FC236}">
                <a16:creationId xmlns:a16="http://schemas.microsoft.com/office/drawing/2014/main" id="{28FA33F8-B9B6-4897-9569-065612132EEB}"/>
              </a:ext>
            </a:extLst>
          </p:cNvPr>
          <p:cNvSpPr/>
          <p:nvPr/>
        </p:nvSpPr>
        <p:spPr>
          <a:xfrm>
            <a:off x="4653254" y="5668911"/>
            <a:ext cx="391885" cy="33590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5" action="ppaction://hlinksldjump"/>
            <a:extLst>
              <a:ext uri="{FF2B5EF4-FFF2-40B4-BE49-F238E27FC236}">
                <a16:creationId xmlns:a16="http://schemas.microsoft.com/office/drawing/2014/main" id="{C18FDD92-FF21-407D-B20C-D531AC07E7FC}"/>
              </a:ext>
            </a:extLst>
          </p:cNvPr>
          <p:cNvSpPr/>
          <p:nvPr/>
        </p:nvSpPr>
        <p:spPr>
          <a:xfrm>
            <a:off x="10526583" y="2605573"/>
            <a:ext cx="391885" cy="3359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hlinkClick r:id="rId6" action="ppaction://hlinksldjump"/>
            <a:extLst>
              <a:ext uri="{FF2B5EF4-FFF2-40B4-BE49-F238E27FC236}">
                <a16:creationId xmlns:a16="http://schemas.microsoft.com/office/drawing/2014/main" id="{848B7972-E6F4-4175-854E-97698D3D0BBE}"/>
              </a:ext>
            </a:extLst>
          </p:cNvPr>
          <p:cNvSpPr/>
          <p:nvPr/>
        </p:nvSpPr>
        <p:spPr>
          <a:xfrm>
            <a:off x="1757264" y="2515165"/>
            <a:ext cx="391885" cy="33590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hlinkClick r:id="rId7" action="ppaction://hlinksldjump"/>
            <a:extLst>
              <a:ext uri="{FF2B5EF4-FFF2-40B4-BE49-F238E27FC236}">
                <a16:creationId xmlns:a16="http://schemas.microsoft.com/office/drawing/2014/main" id="{0ECAD161-D7CD-4BE6-8CD6-2CFCAEE5DCC7}"/>
              </a:ext>
            </a:extLst>
          </p:cNvPr>
          <p:cNvSpPr/>
          <p:nvPr/>
        </p:nvSpPr>
        <p:spPr>
          <a:xfrm>
            <a:off x="1757261" y="3195735"/>
            <a:ext cx="391885" cy="3359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hlinkClick r:id="rId8" action="ppaction://hlinksldjump"/>
            <a:extLst>
              <a:ext uri="{FF2B5EF4-FFF2-40B4-BE49-F238E27FC236}">
                <a16:creationId xmlns:a16="http://schemas.microsoft.com/office/drawing/2014/main" id="{047CA722-EC0A-41B4-8184-68A02A22D63E}"/>
              </a:ext>
            </a:extLst>
          </p:cNvPr>
          <p:cNvSpPr/>
          <p:nvPr/>
        </p:nvSpPr>
        <p:spPr>
          <a:xfrm>
            <a:off x="1757260" y="3972022"/>
            <a:ext cx="391885" cy="33590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hlinkClick r:id="rId9" action="ppaction://hlinksldjump"/>
            <a:extLst>
              <a:ext uri="{FF2B5EF4-FFF2-40B4-BE49-F238E27FC236}">
                <a16:creationId xmlns:a16="http://schemas.microsoft.com/office/drawing/2014/main" id="{25E9E1CF-3BAC-4456-9D82-BD81C1BDC794}"/>
              </a:ext>
            </a:extLst>
          </p:cNvPr>
          <p:cNvSpPr/>
          <p:nvPr/>
        </p:nvSpPr>
        <p:spPr>
          <a:xfrm>
            <a:off x="7146863" y="5531284"/>
            <a:ext cx="391885" cy="33590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E2BF2F-0FEF-4935-953C-EE56A9F6412E}"/>
              </a:ext>
            </a:extLst>
          </p:cNvPr>
          <p:cNvSpPr txBox="1"/>
          <p:nvPr/>
        </p:nvSpPr>
        <p:spPr>
          <a:xfrm>
            <a:off x="342900" y="365760"/>
            <a:ext cx="2057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User_projects_page</a:t>
            </a:r>
            <a:endParaRPr lang="en-US" altLang="zh-C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EEB471-F84B-487D-AC8F-BE3711531B7A}"/>
              </a:ext>
            </a:extLst>
          </p:cNvPr>
          <p:cNvSpPr/>
          <p:nvPr/>
        </p:nvSpPr>
        <p:spPr>
          <a:xfrm>
            <a:off x="545743" y="1922106"/>
            <a:ext cx="3886298" cy="29204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3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76EED6-1A19-44DF-BD10-AB4D7D09F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205" y="579117"/>
            <a:ext cx="7299035" cy="5699766"/>
          </a:xfrm>
          <a:prstGeom prst="rect">
            <a:avLst/>
          </a:prstGeom>
        </p:spPr>
      </p:pic>
      <p:sp>
        <p:nvSpPr>
          <p:cNvPr id="5" name="Oval 4">
            <a:hlinkClick r:id="rId3" action="ppaction://hlinksldjump"/>
            <a:extLst>
              <a:ext uri="{FF2B5EF4-FFF2-40B4-BE49-F238E27FC236}">
                <a16:creationId xmlns:a16="http://schemas.microsoft.com/office/drawing/2014/main" id="{B7F99C1F-9CFA-417A-A448-17408A5D287D}"/>
              </a:ext>
            </a:extLst>
          </p:cNvPr>
          <p:cNvSpPr/>
          <p:nvPr/>
        </p:nvSpPr>
        <p:spPr>
          <a:xfrm>
            <a:off x="6870440" y="820024"/>
            <a:ext cx="391885" cy="3359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4" action="ppaction://hlinksldjump"/>
            <a:extLst>
              <a:ext uri="{FF2B5EF4-FFF2-40B4-BE49-F238E27FC236}">
                <a16:creationId xmlns:a16="http://schemas.microsoft.com/office/drawing/2014/main" id="{F14C528A-2D27-46A1-AADE-DE31389F4E4E}"/>
              </a:ext>
            </a:extLst>
          </p:cNvPr>
          <p:cNvSpPr/>
          <p:nvPr/>
        </p:nvSpPr>
        <p:spPr>
          <a:xfrm>
            <a:off x="6347927" y="5482300"/>
            <a:ext cx="391885" cy="33590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5" action="ppaction://hlinksldjump"/>
            <a:extLst>
              <a:ext uri="{FF2B5EF4-FFF2-40B4-BE49-F238E27FC236}">
                <a16:creationId xmlns:a16="http://schemas.microsoft.com/office/drawing/2014/main" id="{E44DCB75-93FD-45C2-B29A-00D3DD3937CF}"/>
              </a:ext>
            </a:extLst>
          </p:cNvPr>
          <p:cNvSpPr/>
          <p:nvPr/>
        </p:nvSpPr>
        <p:spPr>
          <a:xfrm>
            <a:off x="2162209" y="2328553"/>
            <a:ext cx="391885" cy="33590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hlinkClick r:id="rId6" action="ppaction://hlinksldjump"/>
            <a:extLst>
              <a:ext uri="{FF2B5EF4-FFF2-40B4-BE49-F238E27FC236}">
                <a16:creationId xmlns:a16="http://schemas.microsoft.com/office/drawing/2014/main" id="{FB536722-0505-4C70-AA88-663C590C13FD}"/>
              </a:ext>
            </a:extLst>
          </p:cNvPr>
          <p:cNvSpPr/>
          <p:nvPr/>
        </p:nvSpPr>
        <p:spPr>
          <a:xfrm>
            <a:off x="2162206" y="3009123"/>
            <a:ext cx="391885" cy="3359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hlinkClick r:id="rId7" action="ppaction://hlinksldjump"/>
            <a:extLst>
              <a:ext uri="{FF2B5EF4-FFF2-40B4-BE49-F238E27FC236}">
                <a16:creationId xmlns:a16="http://schemas.microsoft.com/office/drawing/2014/main" id="{4284E1CC-AF91-492A-BFA9-89416783D74B}"/>
              </a:ext>
            </a:extLst>
          </p:cNvPr>
          <p:cNvSpPr/>
          <p:nvPr/>
        </p:nvSpPr>
        <p:spPr>
          <a:xfrm>
            <a:off x="2162205" y="3785410"/>
            <a:ext cx="391885" cy="33590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hlinkClick r:id="rId6" action="ppaction://hlinksldjump"/>
            <a:extLst>
              <a:ext uri="{FF2B5EF4-FFF2-40B4-BE49-F238E27FC236}">
                <a16:creationId xmlns:a16="http://schemas.microsoft.com/office/drawing/2014/main" id="{DC033302-0D6A-4919-96ED-F1600E76ED56}"/>
              </a:ext>
            </a:extLst>
          </p:cNvPr>
          <p:cNvSpPr/>
          <p:nvPr/>
        </p:nvSpPr>
        <p:spPr>
          <a:xfrm>
            <a:off x="6151984" y="3785410"/>
            <a:ext cx="391885" cy="3359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AE1F71-6889-4269-AC44-AB354319A373}"/>
              </a:ext>
            </a:extLst>
          </p:cNvPr>
          <p:cNvSpPr txBox="1"/>
          <p:nvPr/>
        </p:nvSpPr>
        <p:spPr>
          <a:xfrm>
            <a:off x="447869" y="7442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create_project_page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2E6465-90E7-488C-AABD-7AA196BA4461}"/>
              </a:ext>
            </a:extLst>
          </p:cNvPr>
          <p:cNvSpPr/>
          <p:nvPr/>
        </p:nvSpPr>
        <p:spPr>
          <a:xfrm>
            <a:off x="714423" y="1548882"/>
            <a:ext cx="3886298" cy="29204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895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67F1EC-4997-436C-AB8E-445E4E6E6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304" y="560322"/>
            <a:ext cx="5153025" cy="5438775"/>
          </a:xfrm>
          <a:prstGeom prst="rect">
            <a:avLst/>
          </a:prstGeom>
        </p:spPr>
      </p:pic>
      <p:sp>
        <p:nvSpPr>
          <p:cNvPr id="4" name="Oval 3">
            <a:hlinkClick r:id="rId3" action="ppaction://hlinksldjump"/>
            <a:extLst>
              <a:ext uri="{FF2B5EF4-FFF2-40B4-BE49-F238E27FC236}">
                <a16:creationId xmlns:a16="http://schemas.microsoft.com/office/drawing/2014/main" id="{F6F0DF46-C6A0-4996-A515-6207A52C554E}"/>
              </a:ext>
            </a:extLst>
          </p:cNvPr>
          <p:cNvSpPr/>
          <p:nvPr/>
        </p:nvSpPr>
        <p:spPr>
          <a:xfrm>
            <a:off x="4836367" y="858903"/>
            <a:ext cx="391885" cy="3359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hlinkClick r:id="rId4" action="ppaction://hlinksldjump"/>
            <a:extLst>
              <a:ext uri="{FF2B5EF4-FFF2-40B4-BE49-F238E27FC236}">
                <a16:creationId xmlns:a16="http://schemas.microsoft.com/office/drawing/2014/main" id="{F761EFCA-3FEA-4F9B-89F6-10BF0B39A0AE}"/>
              </a:ext>
            </a:extLst>
          </p:cNvPr>
          <p:cNvSpPr/>
          <p:nvPr/>
        </p:nvSpPr>
        <p:spPr>
          <a:xfrm>
            <a:off x="4836366" y="5221043"/>
            <a:ext cx="391885" cy="33590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5" action="ppaction://hlinksldjump"/>
            <a:extLst>
              <a:ext uri="{FF2B5EF4-FFF2-40B4-BE49-F238E27FC236}">
                <a16:creationId xmlns:a16="http://schemas.microsoft.com/office/drawing/2014/main" id="{B90D29E5-C7ED-44A2-ABC8-1D3E283974D5}"/>
              </a:ext>
            </a:extLst>
          </p:cNvPr>
          <p:cNvSpPr/>
          <p:nvPr/>
        </p:nvSpPr>
        <p:spPr>
          <a:xfrm>
            <a:off x="6425680" y="4459043"/>
            <a:ext cx="391885" cy="33590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7CDC3B-DE6F-46CC-A0F2-1C1E6A9F0B50}"/>
              </a:ext>
            </a:extLst>
          </p:cNvPr>
          <p:cNvSpPr txBox="1"/>
          <p:nvPr/>
        </p:nvSpPr>
        <p:spPr>
          <a:xfrm>
            <a:off x="329680" y="3402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dataset_page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63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FBF0B8-6876-41A9-B003-1EFE02D04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245" y="381000"/>
            <a:ext cx="5191125" cy="6096000"/>
          </a:xfrm>
          <a:prstGeom prst="rect">
            <a:avLst/>
          </a:prstGeom>
        </p:spPr>
      </p:pic>
      <p:sp>
        <p:nvSpPr>
          <p:cNvPr id="6" name="Oval 5">
            <a:hlinkClick r:id="rId3" action="ppaction://hlinksldjump"/>
            <a:extLst>
              <a:ext uri="{FF2B5EF4-FFF2-40B4-BE49-F238E27FC236}">
                <a16:creationId xmlns:a16="http://schemas.microsoft.com/office/drawing/2014/main" id="{CC013E7E-8E90-4A13-AC20-CB0ACA6D9AE9}"/>
              </a:ext>
            </a:extLst>
          </p:cNvPr>
          <p:cNvSpPr/>
          <p:nvPr/>
        </p:nvSpPr>
        <p:spPr>
          <a:xfrm>
            <a:off x="4883021" y="580617"/>
            <a:ext cx="391885" cy="3359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4" action="ppaction://hlinksldjump"/>
            <a:extLst>
              <a:ext uri="{FF2B5EF4-FFF2-40B4-BE49-F238E27FC236}">
                <a16:creationId xmlns:a16="http://schemas.microsoft.com/office/drawing/2014/main" id="{076A6C49-3E3E-411D-8653-18AD1EB637DF}"/>
              </a:ext>
            </a:extLst>
          </p:cNvPr>
          <p:cNvSpPr/>
          <p:nvPr/>
        </p:nvSpPr>
        <p:spPr>
          <a:xfrm>
            <a:off x="4811874" y="5482300"/>
            <a:ext cx="391885" cy="33590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hlinkClick r:id="rId5" action="ppaction://hlinksldjump"/>
            <a:extLst>
              <a:ext uri="{FF2B5EF4-FFF2-40B4-BE49-F238E27FC236}">
                <a16:creationId xmlns:a16="http://schemas.microsoft.com/office/drawing/2014/main" id="{9FC10855-6576-4D01-A8B5-710D23980640}"/>
              </a:ext>
            </a:extLst>
          </p:cNvPr>
          <p:cNvSpPr/>
          <p:nvPr/>
        </p:nvSpPr>
        <p:spPr>
          <a:xfrm>
            <a:off x="6096000" y="3578775"/>
            <a:ext cx="391885" cy="3359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0F5B48-24C5-4828-B004-479C2EDAD7C2}"/>
              </a:ext>
            </a:extLst>
          </p:cNvPr>
          <p:cNvSpPr txBox="1"/>
          <p:nvPr/>
        </p:nvSpPr>
        <p:spPr>
          <a:xfrm>
            <a:off x="266700" y="4741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download_dataset_page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90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Office PowerPoint</Application>
  <PresentationFormat>Widescreen</PresentationFormat>
  <Paragraphs>45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Cheng</dc:creator>
  <cp:lastModifiedBy>Yue Cheng</cp:lastModifiedBy>
  <cp:revision>35</cp:revision>
  <dcterms:created xsi:type="dcterms:W3CDTF">2021-03-13T22:49:22Z</dcterms:created>
  <dcterms:modified xsi:type="dcterms:W3CDTF">2021-04-08T19:49:20Z</dcterms:modified>
</cp:coreProperties>
</file>