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89" r:id="rId5"/>
  </p:sldIdLst>
  <p:sldSz cx="7559675" cy="10691813"/>
  <p:notesSz cx="6858000" cy="9144000"/>
  <p:defaultTextStyle>
    <a:defPPr>
      <a:defRPr lang="fr-FR"/>
    </a:defPPr>
    <a:lvl1pPr marL="0" algn="l" defTabSz="450845" rtl="0" eaLnBrk="1" latinLnBrk="0" hangingPunct="1">
      <a:defRPr sz="1775" kern="1200">
        <a:solidFill>
          <a:schemeClr val="tx1"/>
        </a:solidFill>
        <a:latin typeface="+mn-lt"/>
        <a:ea typeface="+mn-ea"/>
        <a:cs typeface="+mn-cs"/>
      </a:defRPr>
    </a:lvl1pPr>
    <a:lvl2pPr marL="450845" algn="l" defTabSz="450845" rtl="0" eaLnBrk="1" latinLnBrk="0" hangingPunct="1">
      <a:defRPr sz="1775" kern="1200">
        <a:solidFill>
          <a:schemeClr val="tx1"/>
        </a:solidFill>
        <a:latin typeface="+mn-lt"/>
        <a:ea typeface="+mn-ea"/>
        <a:cs typeface="+mn-cs"/>
      </a:defRPr>
    </a:lvl2pPr>
    <a:lvl3pPr marL="901691" algn="l" defTabSz="450845" rtl="0" eaLnBrk="1" latinLnBrk="0" hangingPunct="1">
      <a:defRPr sz="1775" kern="1200">
        <a:solidFill>
          <a:schemeClr val="tx1"/>
        </a:solidFill>
        <a:latin typeface="+mn-lt"/>
        <a:ea typeface="+mn-ea"/>
        <a:cs typeface="+mn-cs"/>
      </a:defRPr>
    </a:lvl3pPr>
    <a:lvl4pPr marL="1352537" algn="l" defTabSz="450845" rtl="0" eaLnBrk="1" latinLnBrk="0" hangingPunct="1">
      <a:defRPr sz="1775" kern="1200">
        <a:solidFill>
          <a:schemeClr val="tx1"/>
        </a:solidFill>
        <a:latin typeface="+mn-lt"/>
        <a:ea typeface="+mn-ea"/>
        <a:cs typeface="+mn-cs"/>
      </a:defRPr>
    </a:lvl4pPr>
    <a:lvl5pPr marL="1803383" algn="l" defTabSz="450845" rtl="0" eaLnBrk="1" latinLnBrk="0" hangingPunct="1">
      <a:defRPr sz="1775" kern="1200">
        <a:solidFill>
          <a:schemeClr val="tx1"/>
        </a:solidFill>
        <a:latin typeface="+mn-lt"/>
        <a:ea typeface="+mn-ea"/>
        <a:cs typeface="+mn-cs"/>
      </a:defRPr>
    </a:lvl5pPr>
    <a:lvl6pPr marL="2254228" algn="l" defTabSz="450845" rtl="0" eaLnBrk="1" latinLnBrk="0" hangingPunct="1">
      <a:defRPr sz="1775" kern="1200">
        <a:solidFill>
          <a:schemeClr val="tx1"/>
        </a:solidFill>
        <a:latin typeface="+mn-lt"/>
        <a:ea typeface="+mn-ea"/>
        <a:cs typeface="+mn-cs"/>
      </a:defRPr>
    </a:lvl6pPr>
    <a:lvl7pPr marL="2705074" algn="l" defTabSz="450845" rtl="0" eaLnBrk="1" latinLnBrk="0" hangingPunct="1">
      <a:defRPr sz="1775" kern="1200">
        <a:solidFill>
          <a:schemeClr val="tx1"/>
        </a:solidFill>
        <a:latin typeface="+mn-lt"/>
        <a:ea typeface="+mn-ea"/>
        <a:cs typeface="+mn-cs"/>
      </a:defRPr>
    </a:lvl7pPr>
    <a:lvl8pPr marL="3155919" algn="l" defTabSz="450845" rtl="0" eaLnBrk="1" latinLnBrk="0" hangingPunct="1">
      <a:defRPr sz="1775" kern="1200">
        <a:solidFill>
          <a:schemeClr val="tx1"/>
        </a:solidFill>
        <a:latin typeface="+mn-lt"/>
        <a:ea typeface="+mn-ea"/>
        <a:cs typeface="+mn-cs"/>
      </a:defRPr>
    </a:lvl8pPr>
    <a:lvl9pPr marL="3606766" algn="l" defTabSz="450845" rtl="0" eaLnBrk="1" latinLnBrk="0" hangingPunct="1">
      <a:defRPr sz="17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7E48"/>
    <a:srgbClr val="A1723E"/>
    <a:srgbClr val="D4A74B"/>
    <a:srgbClr val="353E4D"/>
    <a:srgbClr val="94A6B2"/>
    <a:srgbClr val="744143"/>
    <a:srgbClr val="0D1D32"/>
    <a:srgbClr val="333333"/>
    <a:srgbClr val="23170B"/>
    <a:srgbClr val="0906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850" autoAdjust="0"/>
  </p:normalViewPr>
  <p:slideViewPr>
    <p:cSldViewPr snapToGrid="0" snapToObjects="1">
      <p:cViewPr varScale="1">
        <p:scale>
          <a:sx n="43" d="100"/>
          <a:sy n="43" d="100"/>
        </p:scale>
        <p:origin x="556" y="92"/>
      </p:cViewPr>
      <p:guideLst>
        <p:guide orient="horz" pos="3368"/>
        <p:guide pos="23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4DE6C-73F1-4A6E-910A-4EB442F3EC02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E01C8-48AC-40EB-9205-AE711EA846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63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01691" rtl="0" eaLnBrk="1" latinLnBrk="0" hangingPunct="1">
      <a:defRPr sz="1183" kern="1200">
        <a:solidFill>
          <a:schemeClr val="tx1"/>
        </a:solidFill>
        <a:latin typeface="+mn-lt"/>
        <a:ea typeface="+mn-ea"/>
        <a:cs typeface="+mn-cs"/>
      </a:defRPr>
    </a:lvl1pPr>
    <a:lvl2pPr marL="450845" algn="l" defTabSz="901691" rtl="0" eaLnBrk="1" latinLnBrk="0" hangingPunct="1">
      <a:defRPr sz="1183" kern="1200">
        <a:solidFill>
          <a:schemeClr val="tx1"/>
        </a:solidFill>
        <a:latin typeface="+mn-lt"/>
        <a:ea typeface="+mn-ea"/>
        <a:cs typeface="+mn-cs"/>
      </a:defRPr>
    </a:lvl2pPr>
    <a:lvl3pPr marL="901691" algn="l" defTabSz="901691" rtl="0" eaLnBrk="1" latinLnBrk="0" hangingPunct="1">
      <a:defRPr sz="1183" kern="1200">
        <a:solidFill>
          <a:schemeClr val="tx1"/>
        </a:solidFill>
        <a:latin typeface="+mn-lt"/>
        <a:ea typeface="+mn-ea"/>
        <a:cs typeface="+mn-cs"/>
      </a:defRPr>
    </a:lvl3pPr>
    <a:lvl4pPr marL="1352537" algn="l" defTabSz="901691" rtl="0" eaLnBrk="1" latinLnBrk="0" hangingPunct="1">
      <a:defRPr sz="1183" kern="1200">
        <a:solidFill>
          <a:schemeClr val="tx1"/>
        </a:solidFill>
        <a:latin typeface="+mn-lt"/>
        <a:ea typeface="+mn-ea"/>
        <a:cs typeface="+mn-cs"/>
      </a:defRPr>
    </a:lvl4pPr>
    <a:lvl5pPr marL="1803383" algn="l" defTabSz="901691" rtl="0" eaLnBrk="1" latinLnBrk="0" hangingPunct="1">
      <a:defRPr sz="1183" kern="1200">
        <a:solidFill>
          <a:schemeClr val="tx1"/>
        </a:solidFill>
        <a:latin typeface="+mn-lt"/>
        <a:ea typeface="+mn-ea"/>
        <a:cs typeface="+mn-cs"/>
      </a:defRPr>
    </a:lvl5pPr>
    <a:lvl6pPr marL="2254228" algn="l" defTabSz="901691" rtl="0" eaLnBrk="1" latinLnBrk="0" hangingPunct="1">
      <a:defRPr sz="1183" kern="1200">
        <a:solidFill>
          <a:schemeClr val="tx1"/>
        </a:solidFill>
        <a:latin typeface="+mn-lt"/>
        <a:ea typeface="+mn-ea"/>
        <a:cs typeface="+mn-cs"/>
      </a:defRPr>
    </a:lvl6pPr>
    <a:lvl7pPr marL="2705074" algn="l" defTabSz="901691" rtl="0" eaLnBrk="1" latinLnBrk="0" hangingPunct="1">
      <a:defRPr sz="1183" kern="1200">
        <a:solidFill>
          <a:schemeClr val="tx1"/>
        </a:solidFill>
        <a:latin typeface="+mn-lt"/>
        <a:ea typeface="+mn-ea"/>
        <a:cs typeface="+mn-cs"/>
      </a:defRPr>
    </a:lvl7pPr>
    <a:lvl8pPr marL="3155919" algn="l" defTabSz="901691" rtl="0" eaLnBrk="1" latinLnBrk="0" hangingPunct="1">
      <a:defRPr sz="1183" kern="1200">
        <a:solidFill>
          <a:schemeClr val="tx1"/>
        </a:solidFill>
        <a:latin typeface="+mn-lt"/>
        <a:ea typeface="+mn-ea"/>
        <a:cs typeface="+mn-cs"/>
      </a:defRPr>
    </a:lvl8pPr>
    <a:lvl9pPr marL="3606766" algn="l" defTabSz="901691" rtl="0" eaLnBrk="1" latinLnBrk="0" hangingPunct="1">
      <a:defRPr sz="11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8398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solidFill>
                  <a:srgbClr val="909090"/>
                </a:solidFill>
                <a:effectLst/>
                <a:latin typeface="lato"/>
              </a:rPr>
              <a:t>© Copyright www.Cvexemple.com - Tous droits réservés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E01C8-48AC-40EB-9205-AE711EA8466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90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6977" y="3321394"/>
            <a:ext cx="6425724" cy="229180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3953" y="6058696"/>
            <a:ext cx="5291773" cy="27323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1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3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5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0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72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54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3180" y="668240"/>
            <a:ext cx="1406940" cy="1421862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362" y="668240"/>
            <a:ext cx="4094824" cy="1421862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162" y="6870483"/>
            <a:ext cx="6425724" cy="2123512"/>
          </a:xfrm>
        </p:spPr>
        <p:txBody>
          <a:bodyPr anchor="t"/>
          <a:lstStyle>
            <a:lvl1pPr algn="l">
              <a:defRPr sz="4215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</p:spPr>
        <p:txBody>
          <a:bodyPr anchor="b"/>
          <a:lstStyle>
            <a:lvl1pPr marL="0" indent="0">
              <a:buNone/>
              <a:defRPr sz="2108">
                <a:solidFill>
                  <a:schemeClr val="tx1">
                    <a:tint val="75000"/>
                  </a:schemeClr>
                </a:solidFill>
              </a:defRPr>
            </a:lvl1pPr>
            <a:lvl2pPr marL="481797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2pPr>
            <a:lvl3pPr marL="963595" indent="0">
              <a:buNone/>
              <a:defRPr sz="1686">
                <a:solidFill>
                  <a:schemeClr val="tx1">
                    <a:tint val="75000"/>
                  </a:schemeClr>
                </a:solidFill>
              </a:defRPr>
            </a:lvl3pPr>
            <a:lvl4pPr marL="1445392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4pPr>
            <a:lvl5pPr marL="1927189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5pPr>
            <a:lvl6pPr marL="2408987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6pPr>
            <a:lvl7pPr marL="2890784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7pPr>
            <a:lvl8pPr marL="3372582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8pPr>
            <a:lvl9pPr marL="3854379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362" y="3888160"/>
            <a:ext cx="2750882" cy="10998707"/>
          </a:xfrm>
        </p:spPr>
        <p:txBody>
          <a:bodyPr/>
          <a:lstStyle>
            <a:lvl1pPr>
              <a:defRPr sz="2951"/>
            </a:lvl1pPr>
            <a:lvl2pPr>
              <a:defRPr sz="2529"/>
            </a:lvl2pPr>
            <a:lvl3pPr>
              <a:defRPr sz="2108"/>
            </a:lvl3pPr>
            <a:lvl4pPr>
              <a:defRPr sz="1897"/>
            </a:lvl4pPr>
            <a:lvl5pPr>
              <a:defRPr sz="1897"/>
            </a:lvl5pPr>
            <a:lvl6pPr>
              <a:defRPr sz="1897"/>
            </a:lvl6pPr>
            <a:lvl7pPr>
              <a:defRPr sz="1897"/>
            </a:lvl7pPr>
            <a:lvl8pPr>
              <a:defRPr sz="1897"/>
            </a:lvl8pPr>
            <a:lvl9pPr>
              <a:defRPr sz="189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89238" y="3888160"/>
            <a:ext cx="2750882" cy="10998707"/>
          </a:xfrm>
        </p:spPr>
        <p:txBody>
          <a:bodyPr/>
          <a:lstStyle>
            <a:lvl1pPr>
              <a:defRPr sz="2951"/>
            </a:lvl1pPr>
            <a:lvl2pPr>
              <a:defRPr sz="2529"/>
            </a:lvl2pPr>
            <a:lvl3pPr>
              <a:defRPr sz="2108"/>
            </a:lvl3pPr>
            <a:lvl4pPr>
              <a:defRPr sz="1897"/>
            </a:lvl4pPr>
            <a:lvl5pPr>
              <a:defRPr sz="1897"/>
            </a:lvl5pPr>
            <a:lvl6pPr>
              <a:defRPr sz="1897"/>
            </a:lvl6pPr>
            <a:lvl7pPr>
              <a:defRPr sz="1897"/>
            </a:lvl7pPr>
            <a:lvl8pPr>
              <a:defRPr sz="1897"/>
            </a:lvl8pPr>
            <a:lvl9pPr>
              <a:defRPr sz="189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7985" y="428168"/>
            <a:ext cx="6803708" cy="1781969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7985" y="2393285"/>
            <a:ext cx="3340169" cy="997407"/>
          </a:xfrm>
        </p:spPr>
        <p:txBody>
          <a:bodyPr anchor="b"/>
          <a:lstStyle>
            <a:lvl1pPr marL="0" indent="0">
              <a:buNone/>
              <a:defRPr sz="2529" b="1"/>
            </a:lvl1pPr>
            <a:lvl2pPr marL="481797" indent="0">
              <a:buNone/>
              <a:defRPr sz="2108" b="1"/>
            </a:lvl2pPr>
            <a:lvl3pPr marL="963595" indent="0">
              <a:buNone/>
              <a:defRPr sz="1897" b="1"/>
            </a:lvl3pPr>
            <a:lvl4pPr marL="1445392" indent="0">
              <a:buNone/>
              <a:defRPr sz="1686" b="1"/>
            </a:lvl4pPr>
            <a:lvl5pPr marL="1927189" indent="0">
              <a:buNone/>
              <a:defRPr sz="1686" b="1"/>
            </a:lvl5pPr>
            <a:lvl6pPr marL="2408987" indent="0">
              <a:buNone/>
              <a:defRPr sz="1686" b="1"/>
            </a:lvl6pPr>
            <a:lvl7pPr marL="2890784" indent="0">
              <a:buNone/>
              <a:defRPr sz="1686" b="1"/>
            </a:lvl7pPr>
            <a:lvl8pPr marL="3372582" indent="0">
              <a:buNone/>
              <a:defRPr sz="1686" b="1"/>
            </a:lvl8pPr>
            <a:lvl9pPr marL="3854379" indent="0">
              <a:buNone/>
              <a:defRPr sz="168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7985" y="3390691"/>
            <a:ext cx="3340169" cy="6160168"/>
          </a:xfrm>
        </p:spPr>
        <p:txBody>
          <a:bodyPr/>
          <a:lstStyle>
            <a:lvl1pPr>
              <a:defRPr sz="2529"/>
            </a:lvl1pPr>
            <a:lvl2pPr>
              <a:defRPr sz="2108"/>
            </a:lvl2pPr>
            <a:lvl3pPr>
              <a:defRPr sz="1897"/>
            </a:lvl3pPr>
            <a:lvl4pPr>
              <a:defRPr sz="1686"/>
            </a:lvl4pPr>
            <a:lvl5pPr>
              <a:defRPr sz="1686"/>
            </a:lvl5pPr>
            <a:lvl6pPr>
              <a:defRPr sz="1686"/>
            </a:lvl6pPr>
            <a:lvl7pPr>
              <a:defRPr sz="1686"/>
            </a:lvl7pPr>
            <a:lvl8pPr>
              <a:defRPr sz="1686"/>
            </a:lvl8pPr>
            <a:lvl9pPr>
              <a:defRPr sz="1686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0213" y="2393285"/>
            <a:ext cx="3341481" cy="997407"/>
          </a:xfrm>
        </p:spPr>
        <p:txBody>
          <a:bodyPr anchor="b"/>
          <a:lstStyle>
            <a:lvl1pPr marL="0" indent="0">
              <a:buNone/>
              <a:defRPr sz="2529" b="1"/>
            </a:lvl1pPr>
            <a:lvl2pPr marL="481797" indent="0">
              <a:buNone/>
              <a:defRPr sz="2108" b="1"/>
            </a:lvl2pPr>
            <a:lvl3pPr marL="963595" indent="0">
              <a:buNone/>
              <a:defRPr sz="1897" b="1"/>
            </a:lvl3pPr>
            <a:lvl4pPr marL="1445392" indent="0">
              <a:buNone/>
              <a:defRPr sz="1686" b="1"/>
            </a:lvl4pPr>
            <a:lvl5pPr marL="1927189" indent="0">
              <a:buNone/>
              <a:defRPr sz="1686" b="1"/>
            </a:lvl5pPr>
            <a:lvl6pPr marL="2408987" indent="0">
              <a:buNone/>
              <a:defRPr sz="1686" b="1"/>
            </a:lvl6pPr>
            <a:lvl7pPr marL="2890784" indent="0">
              <a:buNone/>
              <a:defRPr sz="1686" b="1"/>
            </a:lvl7pPr>
            <a:lvl8pPr marL="3372582" indent="0">
              <a:buNone/>
              <a:defRPr sz="1686" b="1"/>
            </a:lvl8pPr>
            <a:lvl9pPr marL="3854379" indent="0">
              <a:buNone/>
              <a:defRPr sz="168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0213" y="3390691"/>
            <a:ext cx="3341481" cy="6160168"/>
          </a:xfrm>
        </p:spPr>
        <p:txBody>
          <a:bodyPr/>
          <a:lstStyle>
            <a:lvl1pPr>
              <a:defRPr sz="2529"/>
            </a:lvl1pPr>
            <a:lvl2pPr>
              <a:defRPr sz="2108"/>
            </a:lvl2pPr>
            <a:lvl3pPr>
              <a:defRPr sz="1897"/>
            </a:lvl3pPr>
            <a:lvl4pPr>
              <a:defRPr sz="1686"/>
            </a:lvl4pPr>
            <a:lvl5pPr>
              <a:defRPr sz="1686"/>
            </a:lvl5pPr>
            <a:lvl6pPr>
              <a:defRPr sz="1686"/>
            </a:lvl6pPr>
            <a:lvl7pPr>
              <a:defRPr sz="1686"/>
            </a:lvl7pPr>
            <a:lvl8pPr>
              <a:defRPr sz="1686"/>
            </a:lvl8pPr>
            <a:lvl9pPr>
              <a:defRPr sz="1686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7987" y="425693"/>
            <a:ext cx="2487081" cy="1811668"/>
          </a:xfrm>
        </p:spPr>
        <p:txBody>
          <a:bodyPr anchor="b"/>
          <a:lstStyle>
            <a:lvl1pPr algn="l">
              <a:defRPr sz="2108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8" cy="9125165"/>
          </a:xfrm>
        </p:spPr>
        <p:txBody>
          <a:bodyPr/>
          <a:lstStyle>
            <a:lvl1pPr>
              <a:defRPr sz="3372"/>
            </a:lvl1pPr>
            <a:lvl2pPr>
              <a:defRPr sz="2951"/>
            </a:lvl2pPr>
            <a:lvl3pPr>
              <a:defRPr sz="2529"/>
            </a:lvl3pPr>
            <a:lvl4pPr>
              <a:defRPr sz="2108"/>
            </a:lvl4pPr>
            <a:lvl5pPr>
              <a:defRPr sz="2108"/>
            </a:lvl5pPr>
            <a:lvl6pPr>
              <a:defRPr sz="2108"/>
            </a:lvl6pPr>
            <a:lvl7pPr>
              <a:defRPr sz="2108"/>
            </a:lvl7pPr>
            <a:lvl8pPr>
              <a:defRPr sz="2108"/>
            </a:lvl8pPr>
            <a:lvl9pPr>
              <a:defRPr sz="210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7987" y="2237362"/>
            <a:ext cx="2487081" cy="7313498"/>
          </a:xfrm>
        </p:spPr>
        <p:txBody>
          <a:bodyPr/>
          <a:lstStyle>
            <a:lvl1pPr marL="0" indent="0">
              <a:buNone/>
              <a:defRPr sz="1475"/>
            </a:lvl1pPr>
            <a:lvl2pPr marL="481797" indent="0">
              <a:buNone/>
              <a:defRPr sz="1265"/>
            </a:lvl2pPr>
            <a:lvl3pPr marL="963595" indent="0">
              <a:buNone/>
              <a:defRPr sz="1054"/>
            </a:lvl3pPr>
            <a:lvl4pPr marL="1445392" indent="0">
              <a:buNone/>
              <a:defRPr sz="948"/>
            </a:lvl4pPr>
            <a:lvl5pPr marL="1927189" indent="0">
              <a:buNone/>
              <a:defRPr sz="948"/>
            </a:lvl5pPr>
            <a:lvl6pPr marL="2408987" indent="0">
              <a:buNone/>
              <a:defRPr sz="948"/>
            </a:lvl6pPr>
            <a:lvl7pPr marL="2890784" indent="0">
              <a:buNone/>
              <a:defRPr sz="948"/>
            </a:lvl7pPr>
            <a:lvl8pPr marL="3372582" indent="0">
              <a:buNone/>
              <a:defRPr sz="948"/>
            </a:lvl8pPr>
            <a:lvl9pPr marL="3854379" indent="0">
              <a:buNone/>
              <a:defRPr sz="94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1750" y="7484269"/>
            <a:ext cx="4535805" cy="883561"/>
          </a:xfrm>
        </p:spPr>
        <p:txBody>
          <a:bodyPr anchor="b"/>
          <a:lstStyle>
            <a:lvl1pPr algn="l">
              <a:defRPr sz="2108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1750" y="955332"/>
            <a:ext cx="4535805" cy="6415088"/>
          </a:xfrm>
        </p:spPr>
        <p:txBody>
          <a:bodyPr/>
          <a:lstStyle>
            <a:lvl1pPr marL="0" indent="0">
              <a:buNone/>
              <a:defRPr sz="3372"/>
            </a:lvl1pPr>
            <a:lvl2pPr marL="481797" indent="0">
              <a:buNone/>
              <a:defRPr sz="2951"/>
            </a:lvl2pPr>
            <a:lvl3pPr marL="963595" indent="0">
              <a:buNone/>
              <a:defRPr sz="2529"/>
            </a:lvl3pPr>
            <a:lvl4pPr marL="1445392" indent="0">
              <a:buNone/>
              <a:defRPr sz="2108"/>
            </a:lvl4pPr>
            <a:lvl5pPr marL="1927189" indent="0">
              <a:buNone/>
              <a:defRPr sz="2108"/>
            </a:lvl5pPr>
            <a:lvl6pPr marL="2408987" indent="0">
              <a:buNone/>
              <a:defRPr sz="2108"/>
            </a:lvl6pPr>
            <a:lvl7pPr marL="2890784" indent="0">
              <a:buNone/>
              <a:defRPr sz="2108"/>
            </a:lvl7pPr>
            <a:lvl8pPr marL="3372582" indent="0">
              <a:buNone/>
              <a:defRPr sz="2108"/>
            </a:lvl8pPr>
            <a:lvl9pPr marL="3854379" indent="0">
              <a:buNone/>
              <a:defRPr sz="2108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1750" y="8367830"/>
            <a:ext cx="4535805" cy="1254802"/>
          </a:xfrm>
        </p:spPr>
        <p:txBody>
          <a:bodyPr/>
          <a:lstStyle>
            <a:lvl1pPr marL="0" indent="0">
              <a:buNone/>
              <a:defRPr sz="1475"/>
            </a:lvl1pPr>
            <a:lvl2pPr marL="481797" indent="0">
              <a:buNone/>
              <a:defRPr sz="1265"/>
            </a:lvl2pPr>
            <a:lvl3pPr marL="963595" indent="0">
              <a:buNone/>
              <a:defRPr sz="1054"/>
            </a:lvl3pPr>
            <a:lvl4pPr marL="1445392" indent="0">
              <a:buNone/>
              <a:defRPr sz="948"/>
            </a:lvl4pPr>
            <a:lvl5pPr marL="1927189" indent="0">
              <a:buNone/>
              <a:defRPr sz="948"/>
            </a:lvl5pPr>
            <a:lvl6pPr marL="2408987" indent="0">
              <a:buNone/>
              <a:defRPr sz="948"/>
            </a:lvl6pPr>
            <a:lvl7pPr marL="2890784" indent="0">
              <a:buNone/>
              <a:defRPr sz="948"/>
            </a:lvl7pPr>
            <a:lvl8pPr marL="3372582" indent="0">
              <a:buNone/>
              <a:defRPr sz="948"/>
            </a:lvl8pPr>
            <a:lvl9pPr marL="3854379" indent="0">
              <a:buNone/>
              <a:defRPr sz="94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7985" y="428168"/>
            <a:ext cx="6803708" cy="178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7985" y="2494758"/>
            <a:ext cx="6803708" cy="705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7985" y="9909728"/>
            <a:ext cx="1763924" cy="569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2891" y="9909728"/>
            <a:ext cx="2393897" cy="569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17768" y="9909728"/>
            <a:ext cx="1763924" cy="569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81797" rtl="0" eaLnBrk="1" latinLnBrk="0" hangingPunct="1">
        <a:spcBef>
          <a:spcPct val="0"/>
        </a:spcBef>
        <a:buNone/>
        <a:defRPr sz="4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348" indent="-361348" algn="l" defTabSz="481797" rtl="0" eaLnBrk="1" latinLnBrk="0" hangingPunct="1">
        <a:spcBef>
          <a:spcPct val="20000"/>
        </a:spcBef>
        <a:buFont typeface="Arial"/>
        <a:buChar char="•"/>
        <a:defRPr sz="3372" kern="1200">
          <a:solidFill>
            <a:schemeClr val="tx1"/>
          </a:solidFill>
          <a:latin typeface="+mn-lt"/>
          <a:ea typeface="+mn-ea"/>
          <a:cs typeface="+mn-cs"/>
        </a:defRPr>
      </a:lvl1pPr>
      <a:lvl2pPr marL="782921" indent="-301123" algn="l" defTabSz="481797" rtl="0" eaLnBrk="1" latinLnBrk="0" hangingPunct="1">
        <a:spcBef>
          <a:spcPct val="20000"/>
        </a:spcBef>
        <a:buFont typeface="Arial"/>
        <a:buChar char="–"/>
        <a:defRPr sz="2951" kern="1200">
          <a:solidFill>
            <a:schemeClr val="tx1"/>
          </a:solidFill>
          <a:latin typeface="+mn-lt"/>
          <a:ea typeface="+mn-ea"/>
          <a:cs typeface="+mn-cs"/>
        </a:defRPr>
      </a:lvl2pPr>
      <a:lvl3pPr marL="1204493" indent="-240899" algn="l" defTabSz="481797" rtl="0" eaLnBrk="1" latinLnBrk="0" hangingPunct="1">
        <a:spcBef>
          <a:spcPct val="20000"/>
        </a:spcBef>
        <a:buFont typeface="Arial"/>
        <a:buChar char="•"/>
        <a:defRPr sz="2529" kern="1200">
          <a:solidFill>
            <a:schemeClr val="tx1"/>
          </a:solidFill>
          <a:latin typeface="+mn-lt"/>
          <a:ea typeface="+mn-ea"/>
          <a:cs typeface="+mn-cs"/>
        </a:defRPr>
      </a:lvl3pPr>
      <a:lvl4pPr marL="1686291" indent="-240899" algn="l" defTabSz="481797" rtl="0" eaLnBrk="1" latinLnBrk="0" hangingPunct="1">
        <a:spcBef>
          <a:spcPct val="20000"/>
        </a:spcBef>
        <a:buFont typeface="Arial"/>
        <a:buChar char="–"/>
        <a:defRPr sz="2108" kern="1200">
          <a:solidFill>
            <a:schemeClr val="tx1"/>
          </a:solidFill>
          <a:latin typeface="+mn-lt"/>
          <a:ea typeface="+mn-ea"/>
          <a:cs typeface="+mn-cs"/>
        </a:defRPr>
      </a:lvl4pPr>
      <a:lvl5pPr marL="2168088" indent="-240899" algn="l" defTabSz="481797" rtl="0" eaLnBrk="1" latinLnBrk="0" hangingPunct="1">
        <a:spcBef>
          <a:spcPct val="20000"/>
        </a:spcBef>
        <a:buFont typeface="Arial"/>
        <a:buChar char="»"/>
        <a:defRPr sz="2108" kern="1200">
          <a:solidFill>
            <a:schemeClr val="tx1"/>
          </a:solidFill>
          <a:latin typeface="+mn-lt"/>
          <a:ea typeface="+mn-ea"/>
          <a:cs typeface="+mn-cs"/>
        </a:defRPr>
      </a:lvl5pPr>
      <a:lvl6pPr marL="2649885" indent="-240899" algn="l" defTabSz="481797" rtl="0" eaLnBrk="1" latinLnBrk="0" hangingPunct="1">
        <a:spcBef>
          <a:spcPct val="20000"/>
        </a:spcBef>
        <a:buFont typeface="Arial"/>
        <a:buChar char="•"/>
        <a:defRPr sz="2108" kern="1200">
          <a:solidFill>
            <a:schemeClr val="tx1"/>
          </a:solidFill>
          <a:latin typeface="+mn-lt"/>
          <a:ea typeface="+mn-ea"/>
          <a:cs typeface="+mn-cs"/>
        </a:defRPr>
      </a:lvl6pPr>
      <a:lvl7pPr marL="3131683" indent="-240899" algn="l" defTabSz="481797" rtl="0" eaLnBrk="1" latinLnBrk="0" hangingPunct="1">
        <a:spcBef>
          <a:spcPct val="20000"/>
        </a:spcBef>
        <a:buFont typeface="Arial"/>
        <a:buChar char="•"/>
        <a:defRPr sz="2108" kern="1200">
          <a:solidFill>
            <a:schemeClr val="tx1"/>
          </a:solidFill>
          <a:latin typeface="+mn-lt"/>
          <a:ea typeface="+mn-ea"/>
          <a:cs typeface="+mn-cs"/>
        </a:defRPr>
      </a:lvl7pPr>
      <a:lvl8pPr marL="3613480" indent="-240899" algn="l" defTabSz="481797" rtl="0" eaLnBrk="1" latinLnBrk="0" hangingPunct="1">
        <a:spcBef>
          <a:spcPct val="20000"/>
        </a:spcBef>
        <a:buFont typeface="Arial"/>
        <a:buChar char="•"/>
        <a:defRPr sz="2108" kern="1200">
          <a:solidFill>
            <a:schemeClr val="tx1"/>
          </a:solidFill>
          <a:latin typeface="+mn-lt"/>
          <a:ea typeface="+mn-ea"/>
          <a:cs typeface="+mn-cs"/>
        </a:defRPr>
      </a:lvl8pPr>
      <a:lvl9pPr marL="4095278" indent="-240899" algn="l" defTabSz="481797" rtl="0" eaLnBrk="1" latinLnBrk="0" hangingPunct="1">
        <a:spcBef>
          <a:spcPct val="20000"/>
        </a:spcBef>
        <a:buFont typeface="Arial"/>
        <a:buChar char="•"/>
        <a:defRPr sz="21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81797" rtl="0" eaLnBrk="1" latinLnBrk="0" hangingPunct="1">
        <a:defRPr sz="1897" kern="1200">
          <a:solidFill>
            <a:schemeClr val="tx1"/>
          </a:solidFill>
          <a:latin typeface="+mn-lt"/>
          <a:ea typeface="+mn-ea"/>
          <a:cs typeface="+mn-cs"/>
        </a:defRPr>
      </a:lvl1pPr>
      <a:lvl2pPr marL="481797" algn="l" defTabSz="481797" rtl="0" eaLnBrk="1" latinLnBrk="0" hangingPunct="1">
        <a:defRPr sz="1897" kern="1200">
          <a:solidFill>
            <a:schemeClr val="tx1"/>
          </a:solidFill>
          <a:latin typeface="+mn-lt"/>
          <a:ea typeface="+mn-ea"/>
          <a:cs typeface="+mn-cs"/>
        </a:defRPr>
      </a:lvl2pPr>
      <a:lvl3pPr marL="963595" algn="l" defTabSz="481797" rtl="0" eaLnBrk="1" latinLnBrk="0" hangingPunct="1">
        <a:defRPr sz="1897" kern="1200">
          <a:solidFill>
            <a:schemeClr val="tx1"/>
          </a:solidFill>
          <a:latin typeface="+mn-lt"/>
          <a:ea typeface="+mn-ea"/>
          <a:cs typeface="+mn-cs"/>
        </a:defRPr>
      </a:lvl3pPr>
      <a:lvl4pPr marL="1445392" algn="l" defTabSz="481797" rtl="0" eaLnBrk="1" latinLnBrk="0" hangingPunct="1">
        <a:defRPr sz="1897" kern="1200">
          <a:solidFill>
            <a:schemeClr val="tx1"/>
          </a:solidFill>
          <a:latin typeface="+mn-lt"/>
          <a:ea typeface="+mn-ea"/>
          <a:cs typeface="+mn-cs"/>
        </a:defRPr>
      </a:lvl4pPr>
      <a:lvl5pPr marL="1927189" algn="l" defTabSz="481797" rtl="0" eaLnBrk="1" latinLnBrk="0" hangingPunct="1">
        <a:defRPr sz="1897" kern="1200">
          <a:solidFill>
            <a:schemeClr val="tx1"/>
          </a:solidFill>
          <a:latin typeface="+mn-lt"/>
          <a:ea typeface="+mn-ea"/>
          <a:cs typeface="+mn-cs"/>
        </a:defRPr>
      </a:lvl5pPr>
      <a:lvl6pPr marL="2408987" algn="l" defTabSz="481797" rtl="0" eaLnBrk="1" latinLnBrk="0" hangingPunct="1">
        <a:defRPr sz="1897" kern="1200">
          <a:solidFill>
            <a:schemeClr val="tx1"/>
          </a:solidFill>
          <a:latin typeface="+mn-lt"/>
          <a:ea typeface="+mn-ea"/>
          <a:cs typeface="+mn-cs"/>
        </a:defRPr>
      </a:lvl6pPr>
      <a:lvl7pPr marL="2890784" algn="l" defTabSz="481797" rtl="0" eaLnBrk="1" latinLnBrk="0" hangingPunct="1">
        <a:defRPr sz="1897" kern="1200">
          <a:solidFill>
            <a:schemeClr val="tx1"/>
          </a:solidFill>
          <a:latin typeface="+mn-lt"/>
          <a:ea typeface="+mn-ea"/>
          <a:cs typeface="+mn-cs"/>
        </a:defRPr>
      </a:lvl7pPr>
      <a:lvl8pPr marL="3372582" algn="l" defTabSz="481797" rtl="0" eaLnBrk="1" latinLnBrk="0" hangingPunct="1">
        <a:defRPr sz="1897" kern="1200">
          <a:solidFill>
            <a:schemeClr val="tx1"/>
          </a:solidFill>
          <a:latin typeface="+mn-lt"/>
          <a:ea typeface="+mn-ea"/>
          <a:cs typeface="+mn-cs"/>
        </a:defRPr>
      </a:lvl8pPr>
      <a:lvl9pPr marL="3854379" algn="l" defTabSz="481797" rtl="0" eaLnBrk="1" latinLnBrk="0" hangingPunct="1">
        <a:defRPr sz="18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openxmlformats.org/officeDocument/2006/relationships/image" Target="../media/image6.sv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09004F7E-1874-4797-B7C7-5EDE8158C87F}"/>
              </a:ext>
            </a:extLst>
          </p:cNvPr>
          <p:cNvSpPr/>
          <p:nvPr/>
        </p:nvSpPr>
        <p:spPr>
          <a:xfrm>
            <a:off x="-22278" y="-186868"/>
            <a:ext cx="7582361" cy="10872224"/>
          </a:xfrm>
          <a:custGeom>
            <a:avLst/>
            <a:gdLst>
              <a:gd name="connsiteX0" fmla="*/ 0 w 7591935"/>
              <a:gd name="connsiteY0" fmla="*/ 0 h 10694770"/>
              <a:gd name="connsiteX1" fmla="*/ 7584912 w 7591935"/>
              <a:gd name="connsiteY1" fmla="*/ 6131 h 10694770"/>
              <a:gd name="connsiteX2" fmla="*/ 7591935 w 7591935"/>
              <a:gd name="connsiteY2" fmla="*/ 1848479 h 10694770"/>
              <a:gd name="connsiteX3" fmla="*/ 7431264 w 7591935"/>
              <a:gd name="connsiteY3" fmla="*/ 1873888 h 10694770"/>
              <a:gd name="connsiteX4" fmla="*/ 6941228 w 7591935"/>
              <a:gd name="connsiteY4" fmla="*/ 1894125 h 10694770"/>
              <a:gd name="connsiteX5" fmla="*/ 5254927 w 7591935"/>
              <a:gd name="connsiteY5" fmla="*/ 1926595 h 10694770"/>
              <a:gd name="connsiteX6" fmla="*/ 2513454 w 7591935"/>
              <a:gd name="connsiteY6" fmla="*/ 1710127 h 10694770"/>
              <a:gd name="connsiteX7" fmla="*/ 2375394 w 7591935"/>
              <a:gd name="connsiteY7" fmla="*/ 1829184 h 10694770"/>
              <a:gd name="connsiteX8" fmla="*/ 2199753 w 7591935"/>
              <a:gd name="connsiteY8" fmla="*/ 1993401 h 10694770"/>
              <a:gd name="connsiteX9" fmla="*/ 2654355 w 7591935"/>
              <a:gd name="connsiteY9" fmla="*/ 2020199 h 10694770"/>
              <a:gd name="connsiteX10" fmla="*/ 2654355 w 7591935"/>
              <a:gd name="connsiteY10" fmla="*/ 10694770 h 10694770"/>
              <a:gd name="connsiteX11" fmla="*/ 14086 w 7591935"/>
              <a:gd name="connsiteY11" fmla="*/ 10694770 h 10694770"/>
              <a:gd name="connsiteX12" fmla="*/ 14086 w 7591935"/>
              <a:gd name="connsiteY12" fmla="*/ 1864556 h 10694770"/>
              <a:gd name="connsiteX13" fmla="*/ 378543 w 7591935"/>
              <a:gd name="connsiteY13" fmla="*/ 1886041 h 10694770"/>
              <a:gd name="connsiteX14" fmla="*/ 347141 w 7591935"/>
              <a:gd name="connsiteY14" fmla="*/ 1881273 h 10694770"/>
              <a:gd name="connsiteX15" fmla="*/ 11739 w 7591935"/>
              <a:gd name="connsiteY15" fmla="*/ 1829184 h 10694770"/>
              <a:gd name="connsiteX16" fmla="*/ 0 w 7591935"/>
              <a:gd name="connsiteY16" fmla="*/ 0 h 10694770"/>
              <a:gd name="connsiteX0" fmla="*/ 0 w 7585354"/>
              <a:gd name="connsiteY0" fmla="*/ 0 h 10694770"/>
              <a:gd name="connsiteX1" fmla="*/ 7584912 w 7585354"/>
              <a:gd name="connsiteY1" fmla="*/ 6131 h 10694770"/>
              <a:gd name="connsiteX2" fmla="*/ 7581775 w 7585354"/>
              <a:gd name="connsiteY2" fmla="*/ 1848479 h 10694770"/>
              <a:gd name="connsiteX3" fmla="*/ 7431264 w 7585354"/>
              <a:gd name="connsiteY3" fmla="*/ 1873888 h 10694770"/>
              <a:gd name="connsiteX4" fmla="*/ 6941228 w 7585354"/>
              <a:gd name="connsiteY4" fmla="*/ 1894125 h 10694770"/>
              <a:gd name="connsiteX5" fmla="*/ 5254927 w 7585354"/>
              <a:gd name="connsiteY5" fmla="*/ 1926595 h 10694770"/>
              <a:gd name="connsiteX6" fmla="*/ 2513454 w 7585354"/>
              <a:gd name="connsiteY6" fmla="*/ 1710127 h 10694770"/>
              <a:gd name="connsiteX7" fmla="*/ 2375394 w 7585354"/>
              <a:gd name="connsiteY7" fmla="*/ 1829184 h 10694770"/>
              <a:gd name="connsiteX8" fmla="*/ 2199753 w 7585354"/>
              <a:gd name="connsiteY8" fmla="*/ 1993401 h 10694770"/>
              <a:gd name="connsiteX9" fmla="*/ 2654355 w 7585354"/>
              <a:gd name="connsiteY9" fmla="*/ 2020199 h 10694770"/>
              <a:gd name="connsiteX10" fmla="*/ 2654355 w 7585354"/>
              <a:gd name="connsiteY10" fmla="*/ 10694770 h 10694770"/>
              <a:gd name="connsiteX11" fmla="*/ 14086 w 7585354"/>
              <a:gd name="connsiteY11" fmla="*/ 10694770 h 10694770"/>
              <a:gd name="connsiteX12" fmla="*/ 14086 w 7585354"/>
              <a:gd name="connsiteY12" fmla="*/ 1864556 h 10694770"/>
              <a:gd name="connsiteX13" fmla="*/ 378543 w 7585354"/>
              <a:gd name="connsiteY13" fmla="*/ 1886041 h 10694770"/>
              <a:gd name="connsiteX14" fmla="*/ 347141 w 7585354"/>
              <a:gd name="connsiteY14" fmla="*/ 1881273 h 10694770"/>
              <a:gd name="connsiteX15" fmla="*/ 11739 w 7585354"/>
              <a:gd name="connsiteY15" fmla="*/ 1829184 h 10694770"/>
              <a:gd name="connsiteX16" fmla="*/ 0 w 7585354"/>
              <a:gd name="connsiteY16" fmla="*/ 0 h 10694770"/>
              <a:gd name="connsiteX0" fmla="*/ 0 w 7581775"/>
              <a:gd name="connsiteY0" fmla="*/ 0 h 10694770"/>
              <a:gd name="connsiteX1" fmla="*/ 7551892 w 7581775"/>
              <a:gd name="connsiteY1" fmla="*/ 36611 h 10694770"/>
              <a:gd name="connsiteX2" fmla="*/ 7581775 w 7581775"/>
              <a:gd name="connsiteY2" fmla="*/ 1848479 h 10694770"/>
              <a:gd name="connsiteX3" fmla="*/ 7431264 w 7581775"/>
              <a:gd name="connsiteY3" fmla="*/ 1873888 h 10694770"/>
              <a:gd name="connsiteX4" fmla="*/ 6941228 w 7581775"/>
              <a:gd name="connsiteY4" fmla="*/ 1894125 h 10694770"/>
              <a:gd name="connsiteX5" fmla="*/ 5254927 w 7581775"/>
              <a:gd name="connsiteY5" fmla="*/ 1926595 h 10694770"/>
              <a:gd name="connsiteX6" fmla="*/ 2513454 w 7581775"/>
              <a:gd name="connsiteY6" fmla="*/ 1710127 h 10694770"/>
              <a:gd name="connsiteX7" fmla="*/ 2375394 w 7581775"/>
              <a:gd name="connsiteY7" fmla="*/ 1829184 h 10694770"/>
              <a:gd name="connsiteX8" fmla="*/ 2199753 w 7581775"/>
              <a:gd name="connsiteY8" fmla="*/ 1993401 h 10694770"/>
              <a:gd name="connsiteX9" fmla="*/ 2654355 w 7581775"/>
              <a:gd name="connsiteY9" fmla="*/ 2020199 h 10694770"/>
              <a:gd name="connsiteX10" fmla="*/ 2654355 w 7581775"/>
              <a:gd name="connsiteY10" fmla="*/ 10694770 h 10694770"/>
              <a:gd name="connsiteX11" fmla="*/ 14086 w 7581775"/>
              <a:gd name="connsiteY11" fmla="*/ 10694770 h 10694770"/>
              <a:gd name="connsiteX12" fmla="*/ 14086 w 7581775"/>
              <a:gd name="connsiteY12" fmla="*/ 1864556 h 10694770"/>
              <a:gd name="connsiteX13" fmla="*/ 378543 w 7581775"/>
              <a:gd name="connsiteY13" fmla="*/ 1886041 h 10694770"/>
              <a:gd name="connsiteX14" fmla="*/ 347141 w 7581775"/>
              <a:gd name="connsiteY14" fmla="*/ 1881273 h 10694770"/>
              <a:gd name="connsiteX15" fmla="*/ 11739 w 7581775"/>
              <a:gd name="connsiteY15" fmla="*/ 1829184 h 10694770"/>
              <a:gd name="connsiteX16" fmla="*/ 0 w 7581775"/>
              <a:gd name="connsiteY16" fmla="*/ 0 h 10694770"/>
              <a:gd name="connsiteX0" fmla="*/ 0 w 7582985"/>
              <a:gd name="connsiteY0" fmla="*/ 0 h 10694770"/>
              <a:gd name="connsiteX1" fmla="*/ 7582372 w 7582985"/>
              <a:gd name="connsiteY1" fmla="*/ 8671 h 10694770"/>
              <a:gd name="connsiteX2" fmla="*/ 7581775 w 7582985"/>
              <a:gd name="connsiteY2" fmla="*/ 1848479 h 10694770"/>
              <a:gd name="connsiteX3" fmla="*/ 7431264 w 7582985"/>
              <a:gd name="connsiteY3" fmla="*/ 1873888 h 10694770"/>
              <a:gd name="connsiteX4" fmla="*/ 6941228 w 7582985"/>
              <a:gd name="connsiteY4" fmla="*/ 1894125 h 10694770"/>
              <a:gd name="connsiteX5" fmla="*/ 5254927 w 7582985"/>
              <a:gd name="connsiteY5" fmla="*/ 1926595 h 10694770"/>
              <a:gd name="connsiteX6" fmla="*/ 2513454 w 7582985"/>
              <a:gd name="connsiteY6" fmla="*/ 1710127 h 10694770"/>
              <a:gd name="connsiteX7" fmla="*/ 2375394 w 7582985"/>
              <a:gd name="connsiteY7" fmla="*/ 1829184 h 10694770"/>
              <a:gd name="connsiteX8" fmla="*/ 2199753 w 7582985"/>
              <a:gd name="connsiteY8" fmla="*/ 1993401 h 10694770"/>
              <a:gd name="connsiteX9" fmla="*/ 2654355 w 7582985"/>
              <a:gd name="connsiteY9" fmla="*/ 2020199 h 10694770"/>
              <a:gd name="connsiteX10" fmla="*/ 2654355 w 7582985"/>
              <a:gd name="connsiteY10" fmla="*/ 10694770 h 10694770"/>
              <a:gd name="connsiteX11" fmla="*/ 14086 w 7582985"/>
              <a:gd name="connsiteY11" fmla="*/ 10694770 h 10694770"/>
              <a:gd name="connsiteX12" fmla="*/ 14086 w 7582985"/>
              <a:gd name="connsiteY12" fmla="*/ 1864556 h 10694770"/>
              <a:gd name="connsiteX13" fmla="*/ 378543 w 7582985"/>
              <a:gd name="connsiteY13" fmla="*/ 1886041 h 10694770"/>
              <a:gd name="connsiteX14" fmla="*/ 347141 w 7582985"/>
              <a:gd name="connsiteY14" fmla="*/ 1881273 h 10694770"/>
              <a:gd name="connsiteX15" fmla="*/ 11739 w 7582985"/>
              <a:gd name="connsiteY15" fmla="*/ 1829184 h 10694770"/>
              <a:gd name="connsiteX16" fmla="*/ 0 w 7582985"/>
              <a:gd name="connsiteY16" fmla="*/ 0 h 10694770"/>
              <a:gd name="connsiteX0" fmla="*/ 0 w 7582985"/>
              <a:gd name="connsiteY0" fmla="*/ 0 h 10694770"/>
              <a:gd name="connsiteX1" fmla="*/ 7582372 w 7582985"/>
              <a:gd name="connsiteY1" fmla="*/ 6131 h 10694770"/>
              <a:gd name="connsiteX2" fmla="*/ 7581775 w 7582985"/>
              <a:gd name="connsiteY2" fmla="*/ 1848479 h 10694770"/>
              <a:gd name="connsiteX3" fmla="*/ 7431264 w 7582985"/>
              <a:gd name="connsiteY3" fmla="*/ 1873888 h 10694770"/>
              <a:gd name="connsiteX4" fmla="*/ 6941228 w 7582985"/>
              <a:gd name="connsiteY4" fmla="*/ 1894125 h 10694770"/>
              <a:gd name="connsiteX5" fmla="*/ 5254927 w 7582985"/>
              <a:gd name="connsiteY5" fmla="*/ 1926595 h 10694770"/>
              <a:gd name="connsiteX6" fmla="*/ 2513454 w 7582985"/>
              <a:gd name="connsiteY6" fmla="*/ 1710127 h 10694770"/>
              <a:gd name="connsiteX7" fmla="*/ 2375394 w 7582985"/>
              <a:gd name="connsiteY7" fmla="*/ 1829184 h 10694770"/>
              <a:gd name="connsiteX8" fmla="*/ 2199753 w 7582985"/>
              <a:gd name="connsiteY8" fmla="*/ 1993401 h 10694770"/>
              <a:gd name="connsiteX9" fmla="*/ 2654355 w 7582985"/>
              <a:gd name="connsiteY9" fmla="*/ 2020199 h 10694770"/>
              <a:gd name="connsiteX10" fmla="*/ 2654355 w 7582985"/>
              <a:gd name="connsiteY10" fmla="*/ 10694770 h 10694770"/>
              <a:gd name="connsiteX11" fmla="*/ 14086 w 7582985"/>
              <a:gd name="connsiteY11" fmla="*/ 10694770 h 10694770"/>
              <a:gd name="connsiteX12" fmla="*/ 14086 w 7582985"/>
              <a:gd name="connsiteY12" fmla="*/ 1864556 h 10694770"/>
              <a:gd name="connsiteX13" fmla="*/ 378543 w 7582985"/>
              <a:gd name="connsiteY13" fmla="*/ 1886041 h 10694770"/>
              <a:gd name="connsiteX14" fmla="*/ 347141 w 7582985"/>
              <a:gd name="connsiteY14" fmla="*/ 1881273 h 10694770"/>
              <a:gd name="connsiteX15" fmla="*/ 11739 w 7582985"/>
              <a:gd name="connsiteY15" fmla="*/ 1829184 h 10694770"/>
              <a:gd name="connsiteX16" fmla="*/ 0 w 7582985"/>
              <a:gd name="connsiteY16" fmla="*/ 0 h 10694770"/>
              <a:gd name="connsiteX0" fmla="*/ 11140 w 7571265"/>
              <a:gd name="connsiteY0" fmla="*/ 6569 h 10688639"/>
              <a:gd name="connsiteX1" fmla="*/ 7570652 w 7571265"/>
              <a:gd name="connsiteY1" fmla="*/ 0 h 10688639"/>
              <a:gd name="connsiteX2" fmla="*/ 7570055 w 7571265"/>
              <a:gd name="connsiteY2" fmla="*/ 1842348 h 10688639"/>
              <a:gd name="connsiteX3" fmla="*/ 7419544 w 7571265"/>
              <a:gd name="connsiteY3" fmla="*/ 1867757 h 10688639"/>
              <a:gd name="connsiteX4" fmla="*/ 6929508 w 7571265"/>
              <a:gd name="connsiteY4" fmla="*/ 1887994 h 10688639"/>
              <a:gd name="connsiteX5" fmla="*/ 5243207 w 7571265"/>
              <a:gd name="connsiteY5" fmla="*/ 1920464 h 10688639"/>
              <a:gd name="connsiteX6" fmla="*/ 2501734 w 7571265"/>
              <a:gd name="connsiteY6" fmla="*/ 1703996 h 10688639"/>
              <a:gd name="connsiteX7" fmla="*/ 2363674 w 7571265"/>
              <a:gd name="connsiteY7" fmla="*/ 1823053 h 10688639"/>
              <a:gd name="connsiteX8" fmla="*/ 2188033 w 7571265"/>
              <a:gd name="connsiteY8" fmla="*/ 1987270 h 10688639"/>
              <a:gd name="connsiteX9" fmla="*/ 2642635 w 7571265"/>
              <a:gd name="connsiteY9" fmla="*/ 2014068 h 10688639"/>
              <a:gd name="connsiteX10" fmla="*/ 2642635 w 7571265"/>
              <a:gd name="connsiteY10" fmla="*/ 10688639 h 10688639"/>
              <a:gd name="connsiteX11" fmla="*/ 2366 w 7571265"/>
              <a:gd name="connsiteY11" fmla="*/ 10688639 h 10688639"/>
              <a:gd name="connsiteX12" fmla="*/ 2366 w 7571265"/>
              <a:gd name="connsiteY12" fmla="*/ 1858425 h 10688639"/>
              <a:gd name="connsiteX13" fmla="*/ 366823 w 7571265"/>
              <a:gd name="connsiteY13" fmla="*/ 1879910 h 10688639"/>
              <a:gd name="connsiteX14" fmla="*/ 335421 w 7571265"/>
              <a:gd name="connsiteY14" fmla="*/ 1875142 h 10688639"/>
              <a:gd name="connsiteX15" fmla="*/ 19 w 7571265"/>
              <a:gd name="connsiteY15" fmla="*/ 1823053 h 10688639"/>
              <a:gd name="connsiteX16" fmla="*/ 11140 w 7571265"/>
              <a:gd name="connsiteY16" fmla="*/ 6569 h 10688639"/>
              <a:gd name="connsiteX0" fmla="*/ 1058 w 7571343"/>
              <a:gd name="connsiteY0" fmla="*/ 0 h 10689690"/>
              <a:gd name="connsiteX1" fmla="*/ 7570730 w 7571343"/>
              <a:gd name="connsiteY1" fmla="*/ 1051 h 10689690"/>
              <a:gd name="connsiteX2" fmla="*/ 7570133 w 7571343"/>
              <a:gd name="connsiteY2" fmla="*/ 1843399 h 10689690"/>
              <a:gd name="connsiteX3" fmla="*/ 7419622 w 7571343"/>
              <a:gd name="connsiteY3" fmla="*/ 1868808 h 10689690"/>
              <a:gd name="connsiteX4" fmla="*/ 6929586 w 7571343"/>
              <a:gd name="connsiteY4" fmla="*/ 1889045 h 10689690"/>
              <a:gd name="connsiteX5" fmla="*/ 5243285 w 7571343"/>
              <a:gd name="connsiteY5" fmla="*/ 1921515 h 10689690"/>
              <a:gd name="connsiteX6" fmla="*/ 2501812 w 7571343"/>
              <a:gd name="connsiteY6" fmla="*/ 1705047 h 10689690"/>
              <a:gd name="connsiteX7" fmla="*/ 2363752 w 7571343"/>
              <a:gd name="connsiteY7" fmla="*/ 1824104 h 10689690"/>
              <a:gd name="connsiteX8" fmla="*/ 2188111 w 7571343"/>
              <a:gd name="connsiteY8" fmla="*/ 1988321 h 10689690"/>
              <a:gd name="connsiteX9" fmla="*/ 2642713 w 7571343"/>
              <a:gd name="connsiteY9" fmla="*/ 2015119 h 10689690"/>
              <a:gd name="connsiteX10" fmla="*/ 2642713 w 7571343"/>
              <a:gd name="connsiteY10" fmla="*/ 10689690 h 10689690"/>
              <a:gd name="connsiteX11" fmla="*/ 2444 w 7571343"/>
              <a:gd name="connsiteY11" fmla="*/ 10689690 h 10689690"/>
              <a:gd name="connsiteX12" fmla="*/ 2444 w 7571343"/>
              <a:gd name="connsiteY12" fmla="*/ 1859476 h 10689690"/>
              <a:gd name="connsiteX13" fmla="*/ 366901 w 7571343"/>
              <a:gd name="connsiteY13" fmla="*/ 1880961 h 10689690"/>
              <a:gd name="connsiteX14" fmla="*/ 335499 w 7571343"/>
              <a:gd name="connsiteY14" fmla="*/ 1876193 h 10689690"/>
              <a:gd name="connsiteX15" fmla="*/ 97 w 7571343"/>
              <a:gd name="connsiteY15" fmla="*/ 1824104 h 10689690"/>
              <a:gd name="connsiteX16" fmla="*/ 1058 w 7571343"/>
              <a:gd name="connsiteY16" fmla="*/ 0 h 10689690"/>
              <a:gd name="connsiteX0" fmla="*/ 1058 w 7571343"/>
              <a:gd name="connsiteY0" fmla="*/ 0 h 10689690"/>
              <a:gd name="connsiteX1" fmla="*/ 7570730 w 7571343"/>
              <a:gd name="connsiteY1" fmla="*/ 1051 h 10689690"/>
              <a:gd name="connsiteX2" fmla="*/ 7570133 w 7571343"/>
              <a:gd name="connsiteY2" fmla="*/ 1843399 h 10689690"/>
              <a:gd name="connsiteX3" fmla="*/ 7419622 w 7571343"/>
              <a:gd name="connsiteY3" fmla="*/ 1868808 h 10689690"/>
              <a:gd name="connsiteX4" fmla="*/ 6929586 w 7571343"/>
              <a:gd name="connsiteY4" fmla="*/ 1889045 h 10689690"/>
              <a:gd name="connsiteX5" fmla="*/ 5243285 w 7571343"/>
              <a:gd name="connsiteY5" fmla="*/ 1921515 h 10689690"/>
              <a:gd name="connsiteX6" fmla="*/ 2501812 w 7571343"/>
              <a:gd name="connsiteY6" fmla="*/ 1705047 h 10689690"/>
              <a:gd name="connsiteX7" fmla="*/ 2363752 w 7571343"/>
              <a:gd name="connsiteY7" fmla="*/ 1824104 h 10689690"/>
              <a:gd name="connsiteX8" fmla="*/ 2188111 w 7571343"/>
              <a:gd name="connsiteY8" fmla="*/ 1988321 h 10689690"/>
              <a:gd name="connsiteX9" fmla="*/ 2642713 w 7571343"/>
              <a:gd name="connsiteY9" fmla="*/ 2015119 h 10689690"/>
              <a:gd name="connsiteX10" fmla="*/ 2642713 w 7571343"/>
              <a:gd name="connsiteY10" fmla="*/ 10689690 h 10689690"/>
              <a:gd name="connsiteX11" fmla="*/ 32924 w 7571343"/>
              <a:gd name="connsiteY11" fmla="*/ 10682070 h 10689690"/>
              <a:gd name="connsiteX12" fmla="*/ 2444 w 7571343"/>
              <a:gd name="connsiteY12" fmla="*/ 1859476 h 10689690"/>
              <a:gd name="connsiteX13" fmla="*/ 366901 w 7571343"/>
              <a:gd name="connsiteY13" fmla="*/ 1880961 h 10689690"/>
              <a:gd name="connsiteX14" fmla="*/ 335499 w 7571343"/>
              <a:gd name="connsiteY14" fmla="*/ 1876193 h 10689690"/>
              <a:gd name="connsiteX15" fmla="*/ 97 w 7571343"/>
              <a:gd name="connsiteY15" fmla="*/ 1824104 h 10689690"/>
              <a:gd name="connsiteX16" fmla="*/ 1058 w 7571343"/>
              <a:gd name="connsiteY16" fmla="*/ 0 h 10689690"/>
              <a:gd name="connsiteX0" fmla="*/ 1058 w 7571343"/>
              <a:gd name="connsiteY0" fmla="*/ 0 h 10702390"/>
              <a:gd name="connsiteX1" fmla="*/ 7570730 w 7571343"/>
              <a:gd name="connsiteY1" fmla="*/ 1051 h 10702390"/>
              <a:gd name="connsiteX2" fmla="*/ 7570133 w 7571343"/>
              <a:gd name="connsiteY2" fmla="*/ 1843399 h 10702390"/>
              <a:gd name="connsiteX3" fmla="*/ 7419622 w 7571343"/>
              <a:gd name="connsiteY3" fmla="*/ 1868808 h 10702390"/>
              <a:gd name="connsiteX4" fmla="*/ 6929586 w 7571343"/>
              <a:gd name="connsiteY4" fmla="*/ 1889045 h 10702390"/>
              <a:gd name="connsiteX5" fmla="*/ 5243285 w 7571343"/>
              <a:gd name="connsiteY5" fmla="*/ 1921515 h 10702390"/>
              <a:gd name="connsiteX6" fmla="*/ 2501812 w 7571343"/>
              <a:gd name="connsiteY6" fmla="*/ 1705047 h 10702390"/>
              <a:gd name="connsiteX7" fmla="*/ 2363752 w 7571343"/>
              <a:gd name="connsiteY7" fmla="*/ 1824104 h 10702390"/>
              <a:gd name="connsiteX8" fmla="*/ 2188111 w 7571343"/>
              <a:gd name="connsiteY8" fmla="*/ 1988321 h 10702390"/>
              <a:gd name="connsiteX9" fmla="*/ 2642713 w 7571343"/>
              <a:gd name="connsiteY9" fmla="*/ 2015119 h 10702390"/>
              <a:gd name="connsiteX10" fmla="*/ 2642713 w 7571343"/>
              <a:gd name="connsiteY10" fmla="*/ 10689690 h 10702390"/>
              <a:gd name="connsiteX11" fmla="*/ 4984 w 7571343"/>
              <a:gd name="connsiteY11" fmla="*/ 10702390 h 10702390"/>
              <a:gd name="connsiteX12" fmla="*/ 2444 w 7571343"/>
              <a:gd name="connsiteY12" fmla="*/ 1859476 h 10702390"/>
              <a:gd name="connsiteX13" fmla="*/ 366901 w 7571343"/>
              <a:gd name="connsiteY13" fmla="*/ 1880961 h 10702390"/>
              <a:gd name="connsiteX14" fmla="*/ 335499 w 7571343"/>
              <a:gd name="connsiteY14" fmla="*/ 1876193 h 10702390"/>
              <a:gd name="connsiteX15" fmla="*/ 97 w 7571343"/>
              <a:gd name="connsiteY15" fmla="*/ 1824104 h 10702390"/>
              <a:gd name="connsiteX16" fmla="*/ 1058 w 7571343"/>
              <a:gd name="connsiteY16" fmla="*/ 0 h 10702390"/>
              <a:gd name="connsiteX0" fmla="*/ 1058 w 7571343"/>
              <a:gd name="connsiteY0" fmla="*/ 0 h 10702390"/>
              <a:gd name="connsiteX1" fmla="*/ 7570730 w 7571343"/>
              <a:gd name="connsiteY1" fmla="*/ 1051 h 10702390"/>
              <a:gd name="connsiteX2" fmla="*/ 7570133 w 7571343"/>
              <a:gd name="connsiteY2" fmla="*/ 1843399 h 10702390"/>
              <a:gd name="connsiteX3" fmla="*/ 7419622 w 7571343"/>
              <a:gd name="connsiteY3" fmla="*/ 1868808 h 10702390"/>
              <a:gd name="connsiteX4" fmla="*/ 6929586 w 7571343"/>
              <a:gd name="connsiteY4" fmla="*/ 1889045 h 10702390"/>
              <a:gd name="connsiteX5" fmla="*/ 5243285 w 7571343"/>
              <a:gd name="connsiteY5" fmla="*/ 1921515 h 10702390"/>
              <a:gd name="connsiteX6" fmla="*/ 2501812 w 7571343"/>
              <a:gd name="connsiteY6" fmla="*/ 1705047 h 10702390"/>
              <a:gd name="connsiteX7" fmla="*/ 2363752 w 7571343"/>
              <a:gd name="connsiteY7" fmla="*/ 1824104 h 10702390"/>
              <a:gd name="connsiteX8" fmla="*/ 2188111 w 7571343"/>
              <a:gd name="connsiteY8" fmla="*/ 1988321 h 10702390"/>
              <a:gd name="connsiteX9" fmla="*/ 2642713 w 7571343"/>
              <a:gd name="connsiteY9" fmla="*/ 2015119 h 10702390"/>
              <a:gd name="connsiteX10" fmla="*/ 2642713 w 7571343"/>
              <a:gd name="connsiteY10" fmla="*/ 10689690 h 10702390"/>
              <a:gd name="connsiteX11" fmla="*/ 2444 w 7571343"/>
              <a:gd name="connsiteY11" fmla="*/ 10702390 h 10702390"/>
              <a:gd name="connsiteX12" fmla="*/ 2444 w 7571343"/>
              <a:gd name="connsiteY12" fmla="*/ 1859476 h 10702390"/>
              <a:gd name="connsiteX13" fmla="*/ 366901 w 7571343"/>
              <a:gd name="connsiteY13" fmla="*/ 1880961 h 10702390"/>
              <a:gd name="connsiteX14" fmla="*/ 335499 w 7571343"/>
              <a:gd name="connsiteY14" fmla="*/ 1876193 h 10702390"/>
              <a:gd name="connsiteX15" fmla="*/ 97 w 7571343"/>
              <a:gd name="connsiteY15" fmla="*/ 1824104 h 10702390"/>
              <a:gd name="connsiteX16" fmla="*/ 1058 w 7571343"/>
              <a:gd name="connsiteY16" fmla="*/ 0 h 10702390"/>
              <a:gd name="connsiteX0" fmla="*/ 1058 w 7571343"/>
              <a:gd name="connsiteY0" fmla="*/ 288880 h 10991270"/>
              <a:gd name="connsiteX1" fmla="*/ 7570730 w 7571343"/>
              <a:gd name="connsiteY1" fmla="*/ 0 h 10991270"/>
              <a:gd name="connsiteX2" fmla="*/ 7570133 w 7571343"/>
              <a:gd name="connsiteY2" fmla="*/ 2132279 h 10991270"/>
              <a:gd name="connsiteX3" fmla="*/ 7419622 w 7571343"/>
              <a:gd name="connsiteY3" fmla="*/ 2157688 h 10991270"/>
              <a:gd name="connsiteX4" fmla="*/ 6929586 w 7571343"/>
              <a:gd name="connsiteY4" fmla="*/ 2177925 h 10991270"/>
              <a:gd name="connsiteX5" fmla="*/ 5243285 w 7571343"/>
              <a:gd name="connsiteY5" fmla="*/ 2210395 h 10991270"/>
              <a:gd name="connsiteX6" fmla="*/ 2501812 w 7571343"/>
              <a:gd name="connsiteY6" fmla="*/ 1993927 h 10991270"/>
              <a:gd name="connsiteX7" fmla="*/ 2363752 w 7571343"/>
              <a:gd name="connsiteY7" fmla="*/ 2112984 h 10991270"/>
              <a:gd name="connsiteX8" fmla="*/ 2188111 w 7571343"/>
              <a:gd name="connsiteY8" fmla="*/ 2277201 h 10991270"/>
              <a:gd name="connsiteX9" fmla="*/ 2642713 w 7571343"/>
              <a:gd name="connsiteY9" fmla="*/ 2303999 h 10991270"/>
              <a:gd name="connsiteX10" fmla="*/ 2642713 w 7571343"/>
              <a:gd name="connsiteY10" fmla="*/ 10978570 h 10991270"/>
              <a:gd name="connsiteX11" fmla="*/ 2444 w 7571343"/>
              <a:gd name="connsiteY11" fmla="*/ 10991270 h 10991270"/>
              <a:gd name="connsiteX12" fmla="*/ 2444 w 7571343"/>
              <a:gd name="connsiteY12" fmla="*/ 2148356 h 10991270"/>
              <a:gd name="connsiteX13" fmla="*/ 366901 w 7571343"/>
              <a:gd name="connsiteY13" fmla="*/ 2169841 h 10991270"/>
              <a:gd name="connsiteX14" fmla="*/ 335499 w 7571343"/>
              <a:gd name="connsiteY14" fmla="*/ 2165073 h 10991270"/>
              <a:gd name="connsiteX15" fmla="*/ 97 w 7571343"/>
              <a:gd name="connsiteY15" fmla="*/ 2112984 h 10991270"/>
              <a:gd name="connsiteX16" fmla="*/ 1058 w 7571343"/>
              <a:gd name="connsiteY16" fmla="*/ 288880 h 10991270"/>
              <a:gd name="connsiteX0" fmla="*/ 12130 w 7571264"/>
              <a:gd name="connsiteY0" fmla="*/ 10100 h 10991270"/>
              <a:gd name="connsiteX1" fmla="*/ 7570651 w 7571264"/>
              <a:gd name="connsiteY1" fmla="*/ 0 h 10991270"/>
              <a:gd name="connsiteX2" fmla="*/ 7570054 w 7571264"/>
              <a:gd name="connsiteY2" fmla="*/ 2132279 h 10991270"/>
              <a:gd name="connsiteX3" fmla="*/ 7419543 w 7571264"/>
              <a:gd name="connsiteY3" fmla="*/ 2157688 h 10991270"/>
              <a:gd name="connsiteX4" fmla="*/ 6929507 w 7571264"/>
              <a:gd name="connsiteY4" fmla="*/ 2177925 h 10991270"/>
              <a:gd name="connsiteX5" fmla="*/ 5243206 w 7571264"/>
              <a:gd name="connsiteY5" fmla="*/ 2210395 h 10991270"/>
              <a:gd name="connsiteX6" fmla="*/ 2501733 w 7571264"/>
              <a:gd name="connsiteY6" fmla="*/ 1993927 h 10991270"/>
              <a:gd name="connsiteX7" fmla="*/ 2363673 w 7571264"/>
              <a:gd name="connsiteY7" fmla="*/ 2112984 h 10991270"/>
              <a:gd name="connsiteX8" fmla="*/ 2188032 w 7571264"/>
              <a:gd name="connsiteY8" fmla="*/ 2277201 h 10991270"/>
              <a:gd name="connsiteX9" fmla="*/ 2642634 w 7571264"/>
              <a:gd name="connsiteY9" fmla="*/ 2303999 h 10991270"/>
              <a:gd name="connsiteX10" fmla="*/ 2642634 w 7571264"/>
              <a:gd name="connsiteY10" fmla="*/ 10978570 h 10991270"/>
              <a:gd name="connsiteX11" fmla="*/ 2365 w 7571264"/>
              <a:gd name="connsiteY11" fmla="*/ 10991270 h 10991270"/>
              <a:gd name="connsiteX12" fmla="*/ 2365 w 7571264"/>
              <a:gd name="connsiteY12" fmla="*/ 2148356 h 10991270"/>
              <a:gd name="connsiteX13" fmla="*/ 366822 w 7571264"/>
              <a:gd name="connsiteY13" fmla="*/ 2169841 h 10991270"/>
              <a:gd name="connsiteX14" fmla="*/ 335420 w 7571264"/>
              <a:gd name="connsiteY14" fmla="*/ 2165073 h 10991270"/>
              <a:gd name="connsiteX15" fmla="*/ 18 w 7571264"/>
              <a:gd name="connsiteY15" fmla="*/ 2112984 h 10991270"/>
              <a:gd name="connsiteX16" fmla="*/ 12130 w 7571264"/>
              <a:gd name="connsiteY16" fmla="*/ 10100 h 10991270"/>
              <a:gd name="connsiteX0" fmla="*/ 0 w 7581437"/>
              <a:gd name="connsiteY0" fmla="*/ 0 h 10992321"/>
              <a:gd name="connsiteX1" fmla="*/ 7580824 w 7581437"/>
              <a:gd name="connsiteY1" fmla="*/ 1051 h 10992321"/>
              <a:gd name="connsiteX2" fmla="*/ 7580227 w 7581437"/>
              <a:gd name="connsiteY2" fmla="*/ 2133330 h 10992321"/>
              <a:gd name="connsiteX3" fmla="*/ 7429716 w 7581437"/>
              <a:gd name="connsiteY3" fmla="*/ 2158739 h 10992321"/>
              <a:gd name="connsiteX4" fmla="*/ 6939680 w 7581437"/>
              <a:gd name="connsiteY4" fmla="*/ 2178976 h 10992321"/>
              <a:gd name="connsiteX5" fmla="*/ 5253379 w 7581437"/>
              <a:gd name="connsiteY5" fmla="*/ 2211446 h 10992321"/>
              <a:gd name="connsiteX6" fmla="*/ 2511906 w 7581437"/>
              <a:gd name="connsiteY6" fmla="*/ 1994978 h 10992321"/>
              <a:gd name="connsiteX7" fmla="*/ 2373846 w 7581437"/>
              <a:gd name="connsiteY7" fmla="*/ 2114035 h 10992321"/>
              <a:gd name="connsiteX8" fmla="*/ 2198205 w 7581437"/>
              <a:gd name="connsiteY8" fmla="*/ 2278252 h 10992321"/>
              <a:gd name="connsiteX9" fmla="*/ 2652807 w 7581437"/>
              <a:gd name="connsiteY9" fmla="*/ 2305050 h 10992321"/>
              <a:gd name="connsiteX10" fmla="*/ 2652807 w 7581437"/>
              <a:gd name="connsiteY10" fmla="*/ 10979621 h 10992321"/>
              <a:gd name="connsiteX11" fmla="*/ 12538 w 7581437"/>
              <a:gd name="connsiteY11" fmla="*/ 10992321 h 10992321"/>
              <a:gd name="connsiteX12" fmla="*/ 12538 w 7581437"/>
              <a:gd name="connsiteY12" fmla="*/ 2149407 h 10992321"/>
              <a:gd name="connsiteX13" fmla="*/ 376995 w 7581437"/>
              <a:gd name="connsiteY13" fmla="*/ 2170892 h 10992321"/>
              <a:gd name="connsiteX14" fmla="*/ 345593 w 7581437"/>
              <a:gd name="connsiteY14" fmla="*/ 2166124 h 10992321"/>
              <a:gd name="connsiteX15" fmla="*/ 10191 w 7581437"/>
              <a:gd name="connsiteY15" fmla="*/ 2114035 h 10992321"/>
              <a:gd name="connsiteX16" fmla="*/ 0 w 7581437"/>
              <a:gd name="connsiteY16" fmla="*/ 0 h 10992321"/>
              <a:gd name="connsiteX0" fmla="*/ 0 w 7581437"/>
              <a:gd name="connsiteY0" fmla="*/ 0 h 10992321"/>
              <a:gd name="connsiteX1" fmla="*/ 7580824 w 7581437"/>
              <a:gd name="connsiteY1" fmla="*/ 1051 h 10992321"/>
              <a:gd name="connsiteX2" fmla="*/ 7580227 w 7581437"/>
              <a:gd name="connsiteY2" fmla="*/ 2133330 h 10992321"/>
              <a:gd name="connsiteX3" fmla="*/ 7429716 w 7581437"/>
              <a:gd name="connsiteY3" fmla="*/ 2158739 h 10992321"/>
              <a:gd name="connsiteX4" fmla="*/ 6939680 w 7581437"/>
              <a:gd name="connsiteY4" fmla="*/ 2178976 h 10992321"/>
              <a:gd name="connsiteX5" fmla="*/ 5253379 w 7581437"/>
              <a:gd name="connsiteY5" fmla="*/ 2211446 h 10992321"/>
              <a:gd name="connsiteX6" fmla="*/ 2511906 w 7581437"/>
              <a:gd name="connsiteY6" fmla="*/ 1994978 h 10992321"/>
              <a:gd name="connsiteX7" fmla="*/ 2373846 w 7581437"/>
              <a:gd name="connsiteY7" fmla="*/ 2114035 h 10992321"/>
              <a:gd name="connsiteX8" fmla="*/ 2198205 w 7581437"/>
              <a:gd name="connsiteY8" fmla="*/ 2278252 h 10992321"/>
              <a:gd name="connsiteX9" fmla="*/ 2652807 w 7581437"/>
              <a:gd name="connsiteY9" fmla="*/ 2305050 h 10992321"/>
              <a:gd name="connsiteX10" fmla="*/ 2652807 w 7581437"/>
              <a:gd name="connsiteY10" fmla="*/ 10662961 h 10992321"/>
              <a:gd name="connsiteX11" fmla="*/ 12538 w 7581437"/>
              <a:gd name="connsiteY11" fmla="*/ 10992321 h 10992321"/>
              <a:gd name="connsiteX12" fmla="*/ 12538 w 7581437"/>
              <a:gd name="connsiteY12" fmla="*/ 2149407 h 10992321"/>
              <a:gd name="connsiteX13" fmla="*/ 376995 w 7581437"/>
              <a:gd name="connsiteY13" fmla="*/ 2170892 h 10992321"/>
              <a:gd name="connsiteX14" fmla="*/ 345593 w 7581437"/>
              <a:gd name="connsiteY14" fmla="*/ 2166124 h 10992321"/>
              <a:gd name="connsiteX15" fmla="*/ 10191 w 7581437"/>
              <a:gd name="connsiteY15" fmla="*/ 2114035 h 10992321"/>
              <a:gd name="connsiteX16" fmla="*/ 0 w 7581437"/>
              <a:gd name="connsiteY16" fmla="*/ 0 h 10992321"/>
              <a:gd name="connsiteX0" fmla="*/ 0 w 7581437"/>
              <a:gd name="connsiteY0" fmla="*/ 0 h 10682777"/>
              <a:gd name="connsiteX1" fmla="*/ 7580824 w 7581437"/>
              <a:gd name="connsiteY1" fmla="*/ 1051 h 10682777"/>
              <a:gd name="connsiteX2" fmla="*/ 7580227 w 7581437"/>
              <a:gd name="connsiteY2" fmla="*/ 2133330 h 10682777"/>
              <a:gd name="connsiteX3" fmla="*/ 7429716 w 7581437"/>
              <a:gd name="connsiteY3" fmla="*/ 2158739 h 10682777"/>
              <a:gd name="connsiteX4" fmla="*/ 6939680 w 7581437"/>
              <a:gd name="connsiteY4" fmla="*/ 2178976 h 10682777"/>
              <a:gd name="connsiteX5" fmla="*/ 5253379 w 7581437"/>
              <a:gd name="connsiteY5" fmla="*/ 2211446 h 10682777"/>
              <a:gd name="connsiteX6" fmla="*/ 2511906 w 7581437"/>
              <a:gd name="connsiteY6" fmla="*/ 1994978 h 10682777"/>
              <a:gd name="connsiteX7" fmla="*/ 2373846 w 7581437"/>
              <a:gd name="connsiteY7" fmla="*/ 2114035 h 10682777"/>
              <a:gd name="connsiteX8" fmla="*/ 2198205 w 7581437"/>
              <a:gd name="connsiteY8" fmla="*/ 2278252 h 10682777"/>
              <a:gd name="connsiteX9" fmla="*/ 2652807 w 7581437"/>
              <a:gd name="connsiteY9" fmla="*/ 2305050 h 10682777"/>
              <a:gd name="connsiteX10" fmla="*/ 2652807 w 7581437"/>
              <a:gd name="connsiteY10" fmla="*/ 10662961 h 10682777"/>
              <a:gd name="connsiteX11" fmla="*/ 8980 w 7581437"/>
              <a:gd name="connsiteY11" fmla="*/ 10682777 h 10682777"/>
              <a:gd name="connsiteX12" fmla="*/ 12538 w 7581437"/>
              <a:gd name="connsiteY12" fmla="*/ 2149407 h 10682777"/>
              <a:gd name="connsiteX13" fmla="*/ 376995 w 7581437"/>
              <a:gd name="connsiteY13" fmla="*/ 2170892 h 10682777"/>
              <a:gd name="connsiteX14" fmla="*/ 345593 w 7581437"/>
              <a:gd name="connsiteY14" fmla="*/ 2166124 h 10682777"/>
              <a:gd name="connsiteX15" fmla="*/ 10191 w 7581437"/>
              <a:gd name="connsiteY15" fmla="*/ 2114035 h 10682777"/>
              <a:gd name="connsiteX16" fmla="*/ 0 w 7581437"/>
              <a:gd name="connsiteY16" fmla="*/ 0 h 10682777"/>
              <a:gd name="connsiteX0" fmla="*/ 0 w 7583788"/>
              <a:gd name="connsiteY0" fmla="*/ 0 h 10682777"/>
              <a:gd name="connsiteX1" fmla="*/ 7580824 w 7583788"/>
              <a:gd name="connsiteY1" fmla="*/ 1051 h 10682777"/>
              <a:gd name="connsiteX2" fmla="*/ 7583788 w 7583788"/>
              <a:gd name="connsiteY2" fmla="*/ 2133331 h 10682777"/>
              <a:gd name="connsiteX3" fmla="*/ 7429716 w 7583788"/>
              <a:gd name="connsiteY3" fmla="*/ 2158739 h 10682777"/>
              <a:gd name="connsiteX4" fmla="*/ 6939680 w 7583788"/>
              <a:gd name="connsiteY4" fmla="*/ 2178976 h 10682777"/>
              <a:gd name="connsiteX5" fmla="*/ 5253379 w 7583788"/>
              <a:gd name="connsiteY5" fmla="*/ 2211446 h 10682777"/>
              <a:gd name="connsiteX6" fmla="*/ 2511906 w 7583788"/>
              <a:gd name="connsiteY6" fmla="*/ 1994978 h 10682777"/>
              <a:gd name="connsiteX7" fmla="*/ 2373846 w 7583788"/>
              <a:gd name="connsiteY7" fmla="*/ 2114035 h 10682777"/>
              <a:gd name="connsiteX8" fmla="*/ 2198205 w 7583788"/>
              <a:gd name="connsiteY8" fmla="*/ 2278252 h 10682777"/>
              <a:gd name="connsiteX9" fmla="*/ 2652807 w 7583788"/>
              <a:gd name="connsiteY9" fmla="*/ 2305050 h 10682777"/>
              <a:gd name="connsiteX10" fmla="*/ 2652807 w 7583788"/>
              <a:gd name="connsiteY10" fmla="*/ 10662961 h 10682777"/>
              <a:gd name="connsiteX11" fmla="*/ 8980 w 7583788"/>
              <a:gd name="connsiteY11" fmla="*/ 10682777 h 10682777"/>
              <a:gd name="connsiteX12" fmla="*/ 12538 w 7583788"/>
              <a:gd name="connsiteY12" fmla="*/ 2149407 h 10682777"/>
              <a:gd name="connsiteX13" fmla="*/ 376995 w 7583788"/>
              <a:gd name="connsiteY13" fmla="*/ 2170892 h 10682777"/>
              <a:gd name="connsiteX14" fmla="*/ 345593 w 7583788"/>
              <a:gd name="connsiteY14" fmla="*/ 2166124 h 10682777"/>
              <a:gd name="connsiteX15" fmla="*/ 10191 w 7583788"/>
              <a:gd name="connsiteY15" fmla="*/ 2114035 h 10682777"/>
              <a:gd name="connsiteX16" fmla="*/ 0 w 7583788"/>
              <a:gd name="connsiteY16" fmla="*/ 0 h 10682777"/>
              <a:gd name="connsiteX0" fmla="*/ 0 w 7586879"/>
              <a:gd name="connsiteY0" fmla="*/ 0 h 10682777"/>
              <a:gd name="connsiteX1" fmla="*/ 7580824 w 7586879"/>
              <a:gd name="connsiteY1" fmla="*/ 1051 h 10682777"/>
              <a:gd name="connsiteX2" fmla="*/ 7583788 w 7586879"/>
              <a:gd name="connsiteY2" fmla="*/ 2133331 h 10682777"/>
              <a:gd name="connsiteX3" fmla="*/ 7429716 w 7586879"/>
              <a:gd name="connsiteY3" fmla="*/ 2158739 h 10682777"/>
              <a:gd name="connsiteX4" fmla="*/ 6939680 w 7586879"/>
              <a:gd name="connsiteY4" fmla="*/ 2178976 h 10682777"/>
              <a:gd name="connsiteX5" fmla="*/ 5253379 w 7586879"/>
              <a:gd name="connsiteY5" fmla="*/ 2211446 h 10682777"/>
              <a:gd name="connsiteX6" fmla="*/ 2511906 w 7586879"/>
              <a:gd name="connsiteY6" fmla="*/ 1994978 h 10682777"/>
              <a:gd name="connsiteX7" fmla="*/ 2373846 w 7586879"/>
              <a:gd name="connsiteY7" fmla="*/ 2114035 h 10682777"/>
              <a:gd name="connsiteX8" fmla="*/ 2198205 w 7586879"/>
              <a:gd name="connsiteY8" fmla="*/ 2278252 h 10682777"/>
              <a:gd name="connsiteX9" fmla="*/ 2652807 w 7586879"/>
              <a:gd name="connsiteY9" fmla="*/ 2305050 h 10682777"/>
              <a:gd name="connsiteX10" fmla="*/ 2652807 w 7586879"/>
              <a:gd name="connsiteY10" fmla="*/ 10662961 h 10682777"/>
              <a:gd name="connsiteX11" fmla="*/ 8980 w 7586879"/>
              <a:gd name="connsiteY11" fmla="*/ 10682777 h 10682777"/>
              <a:gd name="connsiteX12" fmla="*/ 12538 w 7586879"/>
              <a:gd name="connsiteY12" fmla="*/ 2149407 h 10682777"/>
              <a:gd name="connsiteX13" fmla="*/ 376995 w 7586879"/>
              <a:gd name="connsiteY13" fmla="*/ 2170892 h 10682777"/>
              <a:gd name="connsiteX14" fmla="*/ 345593 w 7586879"/>
              <a:gd name="connsiteY14" fmla="*/ 2166124 h 10682777"/>
              <a:gd name="connsiteX15" fmla="*/ 10191 w 7586879"/>
              <a:gd name="connsiteY15" fmla="*/ 2114035 h 10682777"/>
              <a:gd name="connsiteX16" fmla="*/ 0 w 7586879"/>
              <a:gd name="connsiteY16" fmla="*/ 0 h 10682777"/>
              <a:gd name="connsiteX0" fmla="*/ 0 w 7590325"/>
              <a:gd name="connsiteY0" fmla="*/ 0 h 10682777"/>
              <a:gd name="connsiteX1" fmla="*/ 7580824 w 7590325"/>
              <a:gd name="connsiteY1" fmla="*/ 1051 h 10682777"/>
              <a:gd name="connsiteX2" fmla="*/ 7583788 w 7590325"/>
              <a:gd name="connsiteY2" fmla="*/ 2133331 h 10682777"/>
              <a:gd name="connsiteX3" fmla="*/ 7429716 w 7590325"/>
              <a:gd name="connsiteY3" fmla="*/ 2158739 h 10682777"/>
              <a:gd name="connsiteX4" fmla="*/ 6939680 w 7590325"/>
              <a:gd name="connsiteY4" fmla="*/ 2178976 h 10682777"/>
              <a:gd name="connsiteX5" fmla="*/ 5253379 w 7590325"/>
              <a:gd name="connsiteY5" fmla="*/ 2211446 h 10682777"/>
              <a:gd name="connsiteX6" fmla="*/ 2511906 w 7590325"/>
              <a:gd name="connsiteY6" fmla="*/ 1994978 h 10682777"/>
              <a:gd name="connsiteX7" fmla="*/ 2373846 w 7590325"/>
              <a:gd name="connsiteY7" fmla="*/ 2114035 h 10682777"/>
              <a:gd name="connsiteX8" fmla="*/ 2198205 w 7590325"/>
              <a:gd name="connsiteY8" fmla="*/ 2278252 h 10682777"/>
              <a:gd name="connsiteX9" fmla="*/ 2652807 w 7590325"/>
              <a:gd name="connsiteY9" fmla="*/ 2305050 h 10682777"/>
              <a:gd name="connsiteX10" fmla="*/ 2652807 w 7590325"/>
              <a:gd name="connsiteY10" fmla="*/ 10662961 h 10682777"/>
              <a:gd name="connsiteX11" fmla="*/ 8980 w 7590325"/>
              <a:gd name="connsiteY11" fmla="*/ 10682777 h 10682777"/>
              <a:gd name="connsiteX12" fmla="*/ 12538 w 7590325"/>
              <a:gd name="connsiteY12" fmla="*/ 2149407 h 10682777"/>
              <a:gd name="connsiteX13" fmla="*/ 376995 w 7590325"/>
              <a:gd name="connsiteY13" fmla="*/ 2170892 h 10682777"/>
              <a:gd name="connsiteX14" fmla="*/ 345593 w 7590325"/>
              <a:gd name="connsiteY14" fmla="*/ 2166124 h 10682777"/>
              <a:gd name="connsiteX15" fmla="*/ 10191 w 7590325"/>
              <a:gd name="connsiteY15" fmla="*/ 2114035 h 10682777"/>
              <a:gd name="connsiteX16" fmla="*/ 0 w 7590325"/>
              <a:gd name="connsiteY16" fmla="*/ 0 h 1068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90325" h="10682777">
                <a:moveTo>
                  <a:pt x="0" y="0"/>
                </a:moveTo>
                <a:lnTo>
                  <a:pt x="7580824" y="1051"/>
                </a:lnTo>
                <a:cubicBezTo>
                  <a:pt x="7593848" y="1507938"/>
                  <a:pt x="7592131" y="1501430"/>
                  <a:pt x="7583788" y="2133331"/>
                </a:cubicBezTo>
                <a:lnTo>
                  <a:pt x="7429716" y="2158739"/>
                </a:lnTo>
                <a:lnTo>
                  <a:pt x="6939680" y="2178976"/>
                </a:lnTo>
                <a:lnTo>
                  <a:pt x="5253379" y="2211446"/>
                </a:lnTo>
                <a:lnTo>
                  <a:pt x="2511906" y="1994978"/>
                </a:lnTo>
                <a:lnTo>
                  <a:pt x="2373846" y="2114035"/>
                </a:lnTo>
                <a:lnTo>
                  <a:pt x="2198205" y="2278252"/>
                </a:lnTo>
                <a:lnTo>
                  <a:pt x="2652807" y="2305050"/>
                </a:lnTo>
                <a:lnTo>
                  <a:pt x="2652807" y="10662961"/>
                </a:lnTo>
                <a:lnTo>
                  <a:pt x="8980" y="10682777"/>
                </a:lnTo>
                <a:cubicBezTo>
                  <a:pt x="8133" y="7735139"/>
                  <a:pt x="13385" y="5097045"/>
                  <a:pt x="12538" y="2149407"/>
                </a:cubicBezTo>
                <a:lnTo>
                  <a:pt x="376995" y="2170892"/>
                </a:lnTo>
                <a:lnTo>
                  <a:pt x="345593" y="2166124"/>
                </a:lnTo>
                <a:lnTo>
                  <a:pt x="10191" y="2114035"/>
                </a:lnTo>
                <a:cubicBezTo>
                  <a:pt x="9628" y="1509331"/>
                  <a:pt x="564" y="604704"/>
                  <a:pt x="0" y="0"/>
                </a:cubicBezTo>
                <a:close/>
              </a:path>
            </a:pathLst>
          </a:custGeom>
          <a:solidFill>
            <a:srgbClr val="333333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108" dirty="0">
                <a:latin typeface="+mj-lt"/>
              </a:rPr>
              <a:t>+++++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BD8EAA-91B9-4F06-A842-98C0A5CE5549}"/>
              </a:ext>
            </a:extLst>
          </p:cNvPr>
          <p:cNvSpPr/>
          <p:nvPr/>
        </p:nvSpPr>
        <p:spPr>
          <a:xfrm>
            <a:off x="872127" y="7525"/>
            <a:ext cx="5338908" cy="311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3794" b="1" dirty="0">
                <a:solidFill>
                  <a:srgbClr val="A1723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MAJIDI</a:t>
            </a:r>
            <a:r>
              <a:rPr lang="fr-FR" sz="3794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AYOUB</a:t>
            </a: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AAEA90BF-69AF-4D02-ACE7-1A1B4D5F5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71" y="658716"/>
            <a:ext cx="5326429" cy="100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1100" dirty="0">
                <a:solidFill>
                  <a:schemeClr val="bg1"/>
                </a:solidFill>
                <a:latin typeface="Swis"/>
                <a:ea typeface="Open Sans" panose="020B0606030504020204" pitchFamily="34" charset="0"/>
                <a:cs typeface="Open Sans" panose="020B0606030504020204" pitchFamily="34" charset="0"/>
              </a:rPr>
              <a:t>Doté d’une base théorique solide en génie civil et ayant une immense motivation pour l’apprentissage, je souhaite décrocher un stage d’été dans votre entreprise . Cela </a:t>
            </a:r>
            <a:r>
              <a:rPr lang="es-ES" sz="1100" dirty="0">
                <a:solidFill>
                  <a:schemeClr val="bg1"/>
                </a:solidFill>
                <a:latin typeface="Swis"/>
                <a:ea typeface="Open Sans" panose="020B0606030504020204" pitchFamily="34" charset="0"/>
                <a:cs typeface="Open Sans" panose="020B0606030504020204" pitchFamily="34" charset="0"/>
              </a:rPr>
              <a:t>me </a:t>
            </a:r>
            <a:r>
              <a:rPr lang="es-ES" sz="1100" dirty="0" err="1">
                <a:solidFill>
                  <a:schemeClr val="bg1"/>
                </a:solidFill>
                <a:latin typeface="Swis"/>
                <a:ea typeface="Open Sans" panose="020B0606030504020204" pitchFamily="34" charset="0"/>
                <a:cs typeface="Open Sans" panose="020B0606030504020204" pitchFamily="34" charset="0"/>
              </a:rPr>
              <a:t>permettra</a:t>
            </a:r>
            <a:r>
              <a:rPr lang="es-ES" sz="1100" dirty="0">
                <a:solidFill>
                  <a:schemeClr val="bg1"/>
                </a:solidFill>
                <a:latin typeface="Swis"/>
                <a:ea typeface="Open Sans" panose="020B0606030504020204" pitchFamily="34" charset="0"/>
                <a:cs typeface="Open Sans" panose="020B0606030504020204" pitchFamily="34" charset="0"/>
              </a:rPr>
              <a:t> de me </a:t>
            </a:r>
            <a:r>
              <a:rPr lang="es-ES" sz="1100" dirty="0" err="1">
                <a:solidFill>
                  <a:schemeClr val="bg1"/>
                </a:solidFill>
                <a:latin typeface="Swis"/>
                <a:ea typeface="Open Sans" panose="020B0606030504020204" pitchFamily="34" charset="0"/>
                <a:cs typeface="Open Sans" panose="020B0606030504020204" pitchFamily="34" charset="0"/>
              </a:rPr>
              <a:t>familiariser</a:t>
            </a:r>
            <a:r>
              <a:rPr lang="es-ES" sz="1100" dirty="0">
                <a:solidFill>
                  <a:schemeClr val="bg1"/>
                </a:solidFill>
                <a:latin typeface="Swis"/>
                <a:ea typeface="Open Sans" panose="020B0606030504020204" pitchFamily="34" charset="0"/>
                <a:cs typeface="Open Sans" panose="020B0606030504020204" pitchFamily="34" charset="0"/>
              </a:rPr>
              <a:t> plus </a:t>
            </a:r>
            <a:r>
              <a:rPr lang="es-ES" sz="1100" dirty="0" err="1">
                <a:solidFill>
                  <a:schemeClr val="bg1"/>
                </a:solidFill>
                <a:latin typeface="Swis"/>
                <a:ea typeface="Open Sans" panose="020B0606030504020204" pitchFamily="34" charset="0"/>
                <a:cs typeface="Open Sans" panose="020B0606030504020204" pitchFamily="34" charset="0"/>
              </a:rPr>
              <a:t>avec</a:t>
            </a:r>
            <a:r>
              <a:rPr lang="es-ES" sz="1100" dirty="0">
                <a:solidFill>
                  <a:schemeClr val="bg1"/>
                </a:solidFill>
                <a:latin typeface="Swis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100" dirty="0" err="1">
                <a:solidFill>
                  <a:schemeClr val="bg1"/>
                </a:solidFill>
                <a:latin typeface="Swis"/>
                <a:ea typeface="Open Sans" panose="020B0606030504020204" pitchFamily="34" charset="0"/>
                <a:cs typeface="Open Sans" panose="020B0606030504020204" pitchFamily="34" charset="0"/>
              </a:rPr>
              <a:t>l'univers</a:t>
            </a:r>
            <a:r>
              <a:rPr lang="es-ES" sz="1100" dirty="0">
                <a:solidFill>
                  <a:schemeClr val="bg1"/>
                </a:solidFill>
                <a:latin typeface="Swis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100" dirty="0" err="1">
                <a:solidFill>
                  <a:schemeClr val="bg1"/>
                </a:solidFill>
                <a:latin typeface="Swis"/>
                <a:ea typeface="Open Sans" panose="020B0606030504020204" pitchFamily="34" charset="0"/>
                <a:cs typeface="Open Sans" panose="020B0606030504020204" pitchFamily="34" charset="0"/>
              </a:rPr>
              <a:t>professionnel</a:t>
            </a:r>
            <a:r>
              <a:rPr lang="es-ES" sz="1100" dirty="0">
                <a:solidFill>
                  <a:schemeClr val="bg1"/>
                </a:solidFill>
                <a:latin typeface="Swis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es-ES" sz="1100" dirty="0" err="1">
                <a:solidFill>
                  <a:schemeClr val="bg1"/>
                </a:solidFill>
                <a:latin typeface="Swis"/>
                <a:ea typeface="Open Sans" panose="020B0606030504020204" pitchFamily="34" charset="0"/>
                <a:cs typeface="Open Sans" panose="020B0606030504020204" pitchFamily="34" charset="0"/>
              </a:rPr>
              <a:t>d'y</a:t>
            </a:r>
            <a:r>
              <a:rPr lang="es-ES" sz="1100" dirty="0">
                <a:solidFill>
                  <a:schemeClr val="bg1"/>
                </a:solidFill>
                <a:latin typeface="Swis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100" dirty="0" err="1">
                <a:solidFill>
                  <a:schemeClr val="bg1"/>
                </a:solidFill>
                <a:latin typeface="Swis"/>
                <a:ea typeface="Open Sans" panose="020B0606030504020204" pitchFamily="34" charset="0"/>
                <a:cs typeface="Open Sans" panose="020B0606030504020204" pitchFamily="34" charset="0"/>
              </a:rPr>
              <a:t>mettre</a:t>
            </a:r>
            <a:r>
              <a:rPr lang="es-ES" sz="1100" dirty="0">
                <a:solidFill>
                  <a:schemeClr val="bg1"/>
                </a:solidFill>
                <a:latin typeface="Swis"/>
                <a:ea typeface="Open Sans" panose="020B0606030504020204" pitchFamily="34" charset="0"/>
                <a:cs typeface="Open Sans" panose="020B0606030504020204" pitchFamily="34" charset="0"/>
              </a:rPr>
              <a:t> en </a:t>
            </a:r>
            <a:r>
              <a:rPr lang="es-ES" sz="1100" dirty="0" err="1">
                <a:solidFill>
                  <a:schemeClr val="bg1"/>
                </a:solidFill>
                <a:latin typeface="Swis"/>
                <a:ea typeface="Open Sans" panose="020B0606030504020204" pitchFamily="34" charset="0"/>
                <a:cs typeface="Open Sans" panose="020B0606030504020204" pitchFamily="34" charset="0"/>
              </a:rPr>
              <a:t>application</a:t>
            </a:r>
            <a:r>
              <a:rPr lang="es-ES" sz="1100" dirty="0">
                <a:solidFill>
                  <a:schemeClr val="bg1"/>
                </a:solidFill>
                <a:latin typeface="Swis"/>
                <a:ea typeface="Open Sans" panose="020B0606030504020204" pitchFamily="34" charset="0"/>
                <a:cs typeface="Open Sans" panose="020B0606030504020204" pitchFamily="34" charset="0"/>
              </a:rPr>
              <a:t> mes </a:t>
            </a:r>
            <a:r>
              <a:rPr lang="es-ES" sz="1100" dirty="0" err="1">
                <a:solidFill>
                  <a:schemeClr val="bg1"/>
                </a:solidFill>
                <a:latin typeface="Swis"/>
                <a:ea typeface="Open Sans" panose="020B0606030504020204" pitchFamily="34" charset="0"/>
                <a:cs typeface="Open Sans" panose="020B0606030504020204" pitchFamily="34" charset="0"/>
              </a:rPr>
              <a:t>connaissances</a:t>
            </a:r>
            <a:r>
              <a:rPr lang="es-ES" sz="1100" dirty="0">
                <a:solidFill>
                  <a:schemeClr val="bg1"/>
                </a:solidFill>
                <a:latin typeface="Swis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100" dirty="0" err="1">
                <a:solidFill>
                  <a:schemeClr val="bg1"/>
                </a:solidFill>
                <a:latin typeface="Swis"/>
                <a:ea typeface="Open Sans" panose="020B0606030504020204" pitchFamily="34" charset="0"/>
                <a:cs typeface="Open Sans" panose="020B0606030504020204" pitchFamily="34" charset="0"/>
              </a:rPr>
              <a:t>théoriques</a:t>
            </a:r>
            <a:r>
              <a:rPr lang="es-ES" sz="1100" dirty="0">
                <a:solidFill>
                  <a:schemeClr val="bg1"/>
                </a:solidFill>
                <a:latin typeface="Swis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s-ES" sz="1100" dirty="0" err="1">
                <a:solidFill>
                  <a:schemeClr val="bg1"/>
                </a:solidFill>
                <a:latin typeface="Swis"/>
                <a:ea typeface="Open Sans" panose="020B0606030504020204" pitchFamily="34" charset="0"/>
                <a:cs typeface="Open Sans" panose="020B0606030504020204" pitchFamily="34" charset="0"/>
              </a:rPr>
              <a:t>d’acquérir</a:t>
            </a:r>
            <a:r>
              <a:rPr lang="es-ES" sz="1100" dirty="0">
                <a:solidFill>
                  <a:schemeClr val="bg1"/>
                </a:solidFill>
                <a:latin typeface="Swis"/>
                <a:ea typeface="Open Sans" panose="020B0606030504020204" pitchFamily="34" charset="0"/>
                <a:cs typeface="Open Sans" panose="020B0606030504020204" pitchFamily="34" charset="0"/>
              </a:rPr>
              <a:t> des </a:t>
            </a:r>
            <a:r>
              <a:rPr lang="es-ES" sz="1100" dirty="0" err="1">
                <a:solidFill>
                  <a:schemeClr val="bg1"/>
                </a:solidFill>
                <a:latin typeface="Swis"/>
                <a:ea typeface="Open Sans" panose="020B0606030504020204" pitchFamily="34" charset="0"/>
                <a:cs typeface="Open Sans" panose="020B0606030504020204" pitchFamily="34" charset="0"/>
              </a:rPr>
              <a:t>responsabilités</a:t>
            </a:r>
            <a:r>
              <a:rPr lang="es-ES" sz="1100" dirty="0">
                <a:solidFill>
                  <a:schemeClr val="bg1"/>
                </a:solidFill>
                <a:latin typeface="Swis"/>
                <a:ea typeface="Open Sans" panose="020B0606030504020204" pitchFamily="34" charset="0"/>
                <a:cs typeface="Open Sans" panose="020B0606030504020204" pitchFamily="34" charset="0"/>
              </a:rPr>
              <a:t> et de </a:t>
            </a:r>
            <a:r>
              <a:rPr lang="es-ES" sz="1100" dirty="0" err="1">
                <a:solidFill>
                  <a:schemeClr val="bg1"/>
                </a:solidFill>
                <a:latin typeface="Swis"/>
                <a:ea typeface="Open Sans" panose="020B0606030504020204" pitchFamily="34" charset="0"/>
                <a:cs typeface="Open Sans" panose="020B0606030504020204" pitchFamily="34" charset="0"/>
              </a:rPr>
              <a:t>l'expérience</a:t>
            </a:r>
            <a:r>
              <a:rPr lang="es-ES" sz="1100" dirty="0">
                <a:solidFill>
                  <a:schemeClr val="bg1"/>
                </a:solidFill>
                <a:latin typeface="Swis"/>
                <a:ea typeface="Open Sans" panose="020B0606030504020204" pitchFamily="34" charset="0"/>
                <a:cs typeface="Open Sans" panose="020B0606030504020204" pitchFamily="34" charset="0"/>
              </a:rPr>
              <a:t> sur le </a:t>
            </a:r>
            <a:r>
              <a:rPr lang="es-ES" sz="1100" dirty="0" err="1">
                <a:solidFill>
                  <a:schemeClr val="bg1"/>
                </a:solidFill>
                <a:latin typeface="Swis"/>
                <a:ea typeface="Open Sans" panose="020B0606030504020204" pitchFamily="34" charset="0"/>
                <a:cs typeface="Open Sans" panose="020B0606030504020204" pitchFamily="34" charset="0"/>
              </a:rPr>
              <a:t>terrain</a:t>
            </a:r>
            <a:r>
              <a:rPr lang="es-ES" sz="1100" dirty="0">
                <a:solidFill>
                  <a:schemeClr val="bg1"/>
                </a:solidFill>
                <a:latin typeface="Swis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fr-MA" sz="1100" dirty="0">
              <a:solidFill>
                <a:schemeClr val="bg1"/>
              </a:solidFill>
              <a:latin typeface="Swis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s-ES" sz="10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fr-FR" sz="1000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fr-FR" sz="1106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E679B9B-E132-4FD7-9BC3-57DAEC4A8B92}"/>
              </a:ext>
            </a:extLst>
          </p:cNvPr>
          <p:cNvSpPr/>
          <p:nvPr/>
        </p:nvSpPr>
        <p:spPr>
          <a:xfrm>
            <a:off x="1105687" y="390380"/>
            <a:ext cx="5326429" cy="307777"/>
          </a:xfrm>
          <a:custGeom>
            <a:avLst/>
            <a:gdLst>
              <a:gd name="connsiteX0" fmla="*/ 125553 w 3008324"/>
              <a:gd name="connsiteY0" fmla="*/ 0 h 252539"/>
              <a:gd name="connsiteX1" fmla="*/ 127877 w 3008324"/>
              <a:gd name="connsiteY1" fmla="*/ 469 h 252539"/>
              <a:gd name="connsiteX2" fmla="*/ 127877 w 3008324"/>
              <a:gd name="connsiteY2" fmla="*/ 0 h 252539"/>
              <a:gd name="connsiteX3" fmla="*/ 2890028 w 3008324"/>
              <a:gd name="connsiteY3" fmla="*/ 0 h 252539"/>
              <a:gd name="connsiteX4" fmla="*/ 2890028 w 3008324"/>
              <a:gd name="connsiteY4" fmla="*/ 2898 h 252539"/>
              <a:gd name="connsiteX5" fmla="*/ 2931642 w 3008324"/>
              <a:gd name="connsiteY5" fmla="*/ 11300 h 252539"/>
              <a:gd name="connsiteX6" fmla="*/ 3008324 w 3008324"/>
              <a:gd name="connsiteY6" fmla="*/ 126986 h 252539"/>
              <a:gd name="connsiteX7" fmla="*/ 2931642 w 3008324"/>
              <a:gd name="connsiteY7" fmla="*/ 242673 h 252539"/>
              <a:gd name="connsiteX8" fmla="*/ 2890028 w 3008324"/>
              <a:gd name="connsiteY8" fmla="*/ 251074 h 252539"/>
              <a:gd name="connsiteX9" fmla="*/ 2890028 w 3008324"/>
              <a:gd name="connsiteY9" fmla="*/ 251105 h 252539"/>
              <a:gd name="connsiteX10" fmla="*/ 2889874 w 3008324"/>
              <a:gd name="connsiteY10" fmla="*/ 251105 h 252539"/>
              <a:gd name="connsiteX11" fmla="*/ 2882771 w 3008324"/>
              <a:gd name="connsiteY11" fmla="*/ 252539 h 252539"/>
              <a:gd name="connsiteX12" fmla="*/ 2875668 w 3008324"/>
              <a:gd name="connsiteY12" fmla="*/ 251105 h 252539"/>
              <a:gd name="connsiteX13" fmla="*/ 127877 w 3008324"/>
              <a:gd name="connsiteY13" fmla="*/ 251105 h 252539"/>
              <a:gd name="connsiteX14" fmla="*/ 127877 w 3008324"/>
              <a:gd name="connsiteY14" fmla="*/ 250637 h 252539"/>
              <a:gd name="connsiteX15" fmla="*/ 125553 w 3008324"/>
              <a:gd name="connsiteY15" fmla="*/ 251106 h 252539"/>
              <a:gd name="connsiteX16" fmla="*/ 0 w 3008324"/>
              <a:gd name="connsiteY16" fmla="*/ 125553 h 252539"/>
              <a:gd name="connsiteX17" fmla="*/ 125553 w 3008324"/>
              <a:gd name="connsiteY17" fmla="*/ 0 h 25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08324" h="252539">
                <a:moveTo>
                  <a:pt x="125553" y="0"/>
                </a:moveTo>
                <a:lnTo>
                  <a:pt x="127877" y="469"/>
                </a:lnTo>
                <a:lnTo>
                  <a:pt x="127877" y="0"/>
                </a:lnTo>
                <a:lnTo>
                  <a:pt x="2890028" y="0"/>
                </a:lnTo>
                <a:lnTo>
                  <a:pt x="2890028" y="2898"/>
                </a:lnTo>
                <a:lnTo>
                  <a:pt x="2931642" y="11300"/>
                </a:lnTo>
                <a:cubicBezTo>
                  <a:pt x="2976705" y="30360"/>
                  <a:pt x="3008324" y="74980"/>
                  <a:pt x="3008324" y="126986"/>
                </a:cubicBezTo>
                <a:cubicBezTo>
                  <a:pt x="3008324" y="178992"/>
                  <a:pt x="2976705" y="223612"/>
                  <a:pt x="2931642" y="242673"/>
                </a:cubicBezTo>
                <a:lnTo>
                  <a:pt x="2890028" y="251074"/>
                </a:lnTo>
                <a:lnTo>
                  <a:pt x="2890028" y="251105"/>
                </a:lnTo>
                <a:lnTo>
                  <a:pt x="2889874" y="251105"/>
                </a:lnTo>
                <a:lnTo>
                  <a:pt x="2882771" y="252539"/>
                </a:lnTo>
                <a:lnTo>
                  <a:pt x="2875668" y="251105"/>
                </a:lnTo>
                <a:lnTo>
                  <a:pt x="127877" y="251105"/>
                </a:lnTo>
                <a:lnTo>
                  <a:pt x="127877" y="250637"/>
                </a:lnTo>
                <a:lnTo>
                  <a:pt x="125553" y="251106"/>
                </a:lnTo>
                <a:cubicBezTo>
                  <a:pt x="56212" y="251106"/>
                  <a:pt x="0" y="194894"/>
                  <a:pt x="0" y="125553"/>
                </a:cubicBezTo>
                <a:cubicBezTo>
                  <a:pt x="0" y="56212"/>
                  <a:pt x="56212" y="0"/>
                  <a:pt x="125553" y="0"/>
                </a:cubicBezTo>
                <a:close/>
              </a:path>
            </a:pathLst>
          </a:cu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ELEVE INGENIEUR EN GENIE CIVIL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FBC359-92FD-40FE-B069-C73E875A5C3D}"/>
              </a:ext>
            </a:extLst>
          </p:cNvPr>
          <p:cNvSpPr/>
          <p:nvPr/>
        </p:nvSpPr>
        <p:spPr>
          <a:xfrm>
            <a:off x="-1" y="10489579"/>
            <a:ext cx="7559675" cy="195715"/>
          </a:xfrm>
          <a:prstGeom prst="rect">
            <a:avLst/>
          </a:prstGeom>
          <a:solidFill>
            <a:srgbClr val="A1723E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108" dirty="0">
              <a:latin typeface="+mj-lt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85AAD25-9E9A-49E3-8CE0-41ACBF13385C}"/>
              </a:ext>
            </a:extLst>
          </p:cNvPr>
          <p:cNvGrpSpPr/>
          <p:nvPr/>
        </p:nvGrpSpPr>
        <p:grpSpPr>
          <a:xfrm>
            <a:off x="528728" y="3372901"/>
            <a:ext cx="2034780" cy="885285"/>
            <a:chOff x="1666763" y="613980"/>
            <a:chExt cx="1973346" cy="71387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6112B99-33CF-4D6D-89BB-CBCAA57CA278}"/>
                </a:ext>
              </a:extLst>
            </p:cNvPr>
            <p:cNvGrpSpPr/>
            <p:nvPr/>
          </p:nvGrpSpPr>
          <p:grpSpPr>
            <a:xfrm>
              <a:off x="1670186" y="613980"/>
              <a:ext cx="1969923" cy="713872"/>
              <a:chOff x="136380" y="616200"/>
              <a:chExt cx="1969923" cy="713872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E75EDF1-ACF4-471B-BD92-1D99263258E2}"/>
                  </a:ext>
                </a:extLst>
              </p:cNvPr>
              <p:cNvSpPr/>
              <p:nvPr/>
            </p:nvSpPr>
            <p:spPr>
              <a:xfrm>
                <a:off x="430379" y="914614"/>
                <a:ext cx="998057" cy="13319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1">
                  <a:lnSpc>
                    <a:spcPct val="107000"/>
                  </a:lnSpc>
                  <a:spcAft>
                    <a:spcPts val="705"/>
                  </a:spcAft>
                </a:pPr>
                <a:r>
                  <a:rPr lang="fr-MA" sz="1050" dirty="0">
                    <a:solidFill>
                      <a:schemeClr val="bg1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Casablanca, Maroc</a:t>
                </a:r>
                <a:endParaRPr lang="fr-FR" sz="1050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D55E4CE-FD98-4E63-801C-3DD2E46675BF}"/>
                  </a:ext>
                </a:extLst>
              </p:cNvPr>
              <p:cNvSpPr/>
              <p:nvPr/>
            </p:nvSpPr>
            <p:spPr>
              <a:xfrm>
                <a:off x="488045" y="616200"/>
                <a:ext cx="799068" cy="130297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>
                    <a:solidFill>
                      <a:schemeClr val="bg1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06.17.24.09.58</a:t>
                </a:r>
                <a:endParaRPr lang="en-US" sz="1100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C935962-2B4F-449E-876B-D319C018D028}"/>
                  </a:ext>
                </a:extLst>
              </p:cNvPr>
              <p:cNvSpPr/>
              <p:nvPr/>
            </p:nvSpPr>
            <p:spPr>
              <a:xfrm>
                <a:off x="338124" y="760940"/>
                <a:ext cx="1355616" cy="130297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>
                    <a:solidFill>
                      <a:schemeClr val="bg1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majidiayoub@yahoo.com</a:t>
                </a:r>
                <a:endParaRPr lang="fr-FR" sz="1050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CCDC614-09B1-4144-B6C8-43784CCC3F5F}"/>
                  </a:ext>
                </a:extLst>
              </p:cNvPr>
              <p:cNvSpPr/>
              <p:nvPr/>
            </p:nvSpPr>
            <p:spPr>
              <a:xfrm>
                <a:off x="339277" y="1069480"/>
                <a:ext cx="1767026" cy="26059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050" dirty="0">
                    <a:solidFill>
                      <a:schemeClr val="bg1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www.linkedin.com/in/</a:t>
                </a:r>
              </a:p>
              <a:p>
                <a:r>
                  <a:rPr lang="fr-FR" sz="1050" dirty="0">
                    <a:solidFill>
                      <a:schemeClr val="bg1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ayoub-majidi-768227176/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0314F924-E934-4F01-98A3-D30980771D71}"/>
                  </a:ext>
                </a:extLst>
              </p:cNvPr>
              <p:cNvSpPr/>
              <p:nvPr/>
            </p:nvSpPr>
            <p:spPr>
              <a:xfrm>
                <a:off x="136380" y="1029819"/>
                <a:ext cx="163234" cy="25159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86" b="1" dirty="0">
                    <a:solidFill>
                      <a:srgbClr val="A1723E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in</a:t>
                </a:r>
                <a:endParaRPr lang="fr-FR" sz="1265" b="1" dirty="0">
                  <a:solidFill>
                    <a:srgbClr val="A1723E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87" name="شكل حر 78">
              <a:extLst>
                <a:ext uri="{FF2B5EF4-FFF2-40B4-BE49-F238E27FC236}">
                  <a16:creationId xmlns:a16="http://schemas.microsoft.com/office/drawing/2014/main" id="{AA37103A-6509-4019-B782-2CDF5DE690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4434" y="927562"/>
              <a:ext cx="78545" cy="118603"/>
            </a:xfrm>
            <a:custGeom>
              <a:avLst/>
              <a:gdLst>
                <a:gd name="connsiteX0" fmla="*/ 1316986 w 2647950"/>
                <a:gd name="connsiteY0" fmla="*/ 704850 h 3976070"/>
                <a:gd name="connsiteX1" fmla="*/ 776597 w 2647950"/>
                <a:gd name="connsiteY1" fmla="*/ 1245239 h 3976070"/>
                <a:gd name="connsiteX2" fmla="*/ 1316986 w 2647950"/>
                <a:gd name="connsiteY2" fmla="*/ 1785628 h 3976070"/>
                <a:gd name="connsiteX3" fmla="*/ 1857375 w 2647950"/>
                <a:gd name="connsiteY3" fmla="*/ 1245239 h 3976070"/>
                <a:gd name="connsiteX4" fmla="*/ 1316986 w 2647950"/>
                <a:gd name="connsiteY4" fmla="*/ 704850 h 3976070"/>
                <a:gd name="connsiteX5" fmla="*/ 1323975 w 2647950"/>
                <a:gd name="connsiteY5" fmla="*/ 0 h 3976070"/>
                <a:gd name="connsiteX6" fmla="*/ 2647950 w 2647950"/>
                <a:gd name="connsiteY6" fmla="*/ 1323975 h 3976070"/>
                <a:gd name="connsiteX7" fmla="*/ 2421836 w 2647950"/>
                <a:gd name="connsiteY7" fmla="*/ 2064222 h 3976070"/>
                <a:gd name="connsiteX8" fmla="*/ 2358543 w 2647950"/>
                <a:gd name="connsiteY8" fmla="*/ 2148863 h 3976070"/>
                <a:gd name="connsiteX9" fmla="*/ 1334733 w 2647950"/>
                <a:gd name="connsiteY9" fmla="*/ 3976070 h 3976070"/>
                <a:gd name="connsiteX10" fmla="*/ 273757 w 2647950"/>
                <a:gd name="connsiteY10" fmla="*/ 2127934 h 3976070"/>
                <a:gd name="connsiteX11" fmla="*/ 226114 w 2647950"/>
                <a:gd name="connsiteY11" fmla="*/ 2064222 h 3976070"/>
                <a:gd name="connsiteX12" fmla="*/ 0 w 2647950"/>
                <a:gd name="connsiteY12" fmla="*/ 1323975 h 3976070"/>
                <a:gd name="connsiteX13" fmla="*/ 1323975 w 2647950"/>
                <a:gd name="connsiteY13" fmla="*/ 0 h 397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47950" h="3976070">
                  <a:moveTo>
                    <a:pt x="1316986" y="704850"/>
                  </a:moveTo>
                  <a:cubicBezTo>
                    <a:pt x="1018537" y="704850"/>
                    <a:pt x="776597" y="946790"/>
                    <a:pt x="776597" y="1245239"/>
                  </a:cubicBezTo>
                  <a:cubicBezTo>
                    <a:pt x="776597" y="1543688"/>
                    <a:pt x="1018537" y="1785628"/>
                    <a:pt x="1316986" y="1785628"/>
                  </a:cubicBezTo>
                  <a:cubicBezTo>
                    <a:pt x="1615435" y="1785628"/>
                    <a:pt x="1857375" y="1543688"/>
                    <a:pt x="1857375" y="1245239"/>
                  </a:cubicBezTo>
                  <a:cubicBezTo>
                    <a:pt x="1857375" y="946790"/>
                    <a:pt x="1615435" y="704850"/>
                    <a:pt x="1316986" y="704850"/>
                  </a:cubicBezTo>
                  <a:close/>
                  <a:moveTo>
                    <a:pt x="1323975" y="0"/>
                  </a:moveTo>
                  <a:cubicBezTo>
                    <a:pt x="2055186" y="0"/>
                    <a:pt x="2647950" y="592764"/>
                    <a:pt x="2647950" y="1323975"/>
                  </a:cubicBezTo>
                  <a:cubicBezTo>
                    <a:pt x="2647950" y="1598179"/>
                    <a:pt x="2564593" y="1852914"/>
                    <a:pt x="2421836" y="2064222"/>
                  </a:cubicBezTo>
                  <a:lnTo>
                    <a:pt x="2358543" y="2148863"/>
                  </a:lnTo>
                  <a:lnTo>
                    <a:pt x="1334733" y="3976070"/>
                  </a:lnTo>
                  <a:lnTo>
                    <a:pt x="273757" y="2127934"/>
                  </a:lnTo>
                  <a:lnTo>
                    <a:pt x="226114" y="2064222"/>
                  </a:lnTo>
                  <a:cubicBezTo>
                    <a:pt x="83358" y="1852914"/>
                    <a:pt x="0" y="1598179"/>
                    <a:pt x="0" y="1323975"/>
                  </a:cubicBezTo>
                  <a:cubicBezTo>
                    <a:pt x="0" y="592764"/>
                    <a:pt x="592764" y="0"/>
                    <a:pt x="1323975" y="0"/>
                  </a:cubicBezTo>
                  <a:close/>
                </a:path>
              </a:pathLst>
            </a:custGeom>
            <a:solidFill>
              <a:srgbClr val="A1723E"/>
            </a:solidFill>
            <a:ln w="793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4287" tIns="47143" rIns="94287" bIns="47143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1265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8" name="شكل حر 85">
              <a:extLst>
                <a:ext uri="{FF2B5EF4-FFF2-40B4-BE49-F238E27FC236}">
                  <a16:creationId xmlns:a16="http://schemas.microsoft.com/office/drawing/2014/main" id="{E04A7C9F-2CC4-4E4E-AEF2-2FB6E02EF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4415" y="790850"/>
              <a:ext cx="134296" cy="95755"/>
            </a:xfrm>
            <a:custGeom>
              <a:avLst/>
              <a:gdLst>
                <a:gd name="connsiteX0" fmla="*/ 3316236 w 8372474"/>
                <a:gd name="connsiteY0" fmla="*/ 3531540 h 5981701"/>
                <a:gd name="connsiteX1" fmla="*/ 1307076 w 8372474"/>
                <a:gd name="connsiteY1" fmla="*/ 5537782 h 5981701"/>
                <a:gd name="connsiteX2" fmla="*/ 7035211 w 8372474"/>
                <a:gd name="connsiteY2" fmla="*/ 5534939 h 5981701"/>
                <a:gd name="connsiteX3" fmla="*/ 5064612 w 8372474"/>
                <a:gd name="connsiteY3" fmla="*/ 3558654 h 5981701"/>
                <a:gd name="connsiteX4" fmla="*/ 4317667 w 8372474"/>
                <a:gd name="connsiteY4" fmla="*/ 4306522 h 5981701"/>
                <a:gd name="connsiteX5" fmla="*/ 4091217 w 8372474"/>
                <a:gd name="connsiteY5" fmla="*/ 4308903 h 5981701"/>
                <a:gd name="connsiteX6" fmla="*/ 7887285 w 8372474"/>
                <a:gd name="connsiteY6" fmla="*/ 736631 h 5981701"/>
                <a:gd name="connsiteX7" fmla="*/ 5379748 w 8372474"/>
                <a:gd name="connsiteY7" fmla="*/ 3243523 h 5981701"/>
                <a:gd name="connsiteX8" fmla="*/ 7665088 w 8372474"/>
                <a:gd name="connsiteY8" fmla="*/ 5527516 h 5981701"/>
                <a:gd name="connsiteX9" fmla="*/ 7884020 w 8372474"/>
                <a:gd name="connsiteY9" fmla="*/ 5078798 h 5981701"/>
                <a:gd name="connsiteX10" fmla="*/ 7887285 w 8372474"/>
                <a:gd name="connsiteY10" fmla="*/ 736631 h 5981701"/>
                <a:gd name="connsiteX11" fmla="*/ 494711 w 8372474"/>
                <a:gd name="connsiteY11" fmla="*/ 712818 h 5981701"/>
                <a:gd name="connsiteX12" fmla="*/ 497974 w 8372474"/>
                <a:gd name="connsiteY12" fmla="*/ 5054986 h 5981701"/>
                <a:gd name="connsiteX13" fmla="*/ 716862 w 8372474"/>
                <a:gd name="connsiteY13" fmla="*/ 5503704 h 5981701"/>
                <a:gd name="connsiteX14" fmla="*/ 3001739 w 8372474"/>
                <a:gd name="connsiteY14" fmla="*/ 3219711 h 5981701"/>
                <a:gd name="connsiteX15" fmla="*/ 881060 w 8372474"/>
                <a:gd name="connsiteY15" fmla="*/ 472017 h 5981701"/>
                <a:gd name="connsiteX16" fmla="*/ 4067173 w 8372474"/>
                <a:gd name="connsiteY16" fmla="*/ 3655748 h 5981701"/>
                <a:gd name="connsiteX17" fmla="*/ 4212429 w 8372474"/>
                <a:gd name="connsiteY17" fmla="*/ 3729567 h 5981701"/>
                <a:gd name="connsiteX18" fmla="*/ 4348161 w 8372474"/>
                <a:gd name="connsiteY18" fmla="*/ 3641461 h 5981701"/>
                <a:gd name="connsiteX19" fmla="*/ 7519985 w 8372474"/>
                <a:gd name="connsiteY19" fmla="*/ 472017 h 5981701"/>
                <a:gd name="connsiteX20" fmla="*/ 892290 w 8372474"/>
                <a:gd name="connsiteY20" fmla="*/ 0 h 5981701"/>
                <a:gd name="connsiteX21" fmla="*/ 7480184 w 8372474"/>
                <a:gd name="connsiteY21" fmla="*/ 0 h 5981701"/>
                <a:gd name="connsiteX22" fmla="*/ 8372474 w 8372474"/>
                <a:gd name="connsiteY22" fmla="*/ 892290 h 5981701"/>
                <a:gd name="connsiteX23" fmla="*/ 8372474 w 8372474"/>
                <a:gd name="connsiteY23" fmla="*/ 5089411 h 5981701"/>
                <a:gd name="connsiteX24" fmla="*/ 7480184 w 8372474"/>
                <a:gd name="connsiteY24" fmla="*/ 5981701 h 5981701"/>
                <a:gd name="connsiteX25" fmla="*/ 892290 w 8372474"/>
                <a:gd name="connsiteY25" fmla="*/ 5981701 h 5981701"/>
                <a:gd name="connsiteX26" fmla="*/ 0 w 8372474"/>
                <a:gd name="connsiteY26" fmla="*/ 5089411 h 5981701"/>
                <a:gd name="connsiteX27" fmla="*/ 0 w 8372474"/>
                <a:gd name="connsiteY27" fmla="*/ 892290 h 5981701"/>
                <a:gd name="connsiteX28" fmla="*/ 892290 w 8372474"/>
                <a:gd name="connsiteY28" fmla="*/ 0 h 5981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372474" h="5981701">
                  <a:moveTo>
                    <a:pt x="3316236" y="3531540"/>
                  </a:moveTo>
                  <a:lnTo>
                    <a:pt x="1307076" y="5537782"/>
                  </a:lnTo>
                  <a:lnTo>
                    <a:pt x="7035211" y="5534939"/>
                  </a:lnTo>
                  <a:lnTo>
                    <a:pt x="5064612" y="3558654"/>
                  </a:lnTo>
                  <a:lnTo>
                    <a:pt x="4317667" y="4306522"/>
                  </a:lnTo>
                  <a:cubicBezTo>
                    <a:pt x="4246947" y="4383516"/>
                    <a:pt x="4152413" y="4365259"/>
                    <a:pt x="4091217" y="4308903"/>
                  </a:cubicBezTo>
                  <a:close/>
                  <a:moveTo>
                    <a:pt x="7887285" y="736631"/>
                  </a:moveTo>
                  <a:lnTo>
                    <a:pt x="5379748" y="3243523"/>
                  </a:lnTo>
                  <a:lnTo>
                    <a:pt x="7665088" y="5527516"/>
                  </a:lnTo>
                  <a:cubicBezTo>
                    <a:pt x="7783318" y="5489862"/>
                    <a:pt x="7896785" y="5392677"/>
                    <a:pt x="7884020" y="5078798"/>
                  </a:cubicBezTo>
                  <a:cubicBezTo>
                    <a:pt x="7877170" y="3582196"/>
                    <a:pt x="7894135" y="2233232"/>
                    <a:pt x="7887285" y="736631"/>
                  </a:cubicBezTo>
                  <a:close/>
                  <a:moveTo>
                    <a:pt x="494711" y="712818"/>
                  </a:moveTo>
                  <a:cubicBezTo>
                    <a:pt x="487861" y="2209420"/>
                    <a:pt x="504824" y="3558384"/>
                    <a:pt x="497974" y="5054986"/>
                  </a:cubicBezTo>
                  <a:cubicBezTo>
                    <a:pt x="485212" y="5368865"/>
                    <a:pt x="598656" y="5466050"/>
                    <a:pt x="716862" y="5503704"/>
                  </a:cubicBezTo>
                  <a:lnTo>
                    <a:pt x="3001739" y="3219711"/>
                  </a:lnTo>
                  <a:close/>
                  <a:moveTo>
                    <a:pt x="881060" y="472017"/>
                  </a:moveTo>
                  <a:lnTo>
                    <a:pt x="4067173" y="3655748"/>
                  </a:lnTo>
                  <a:cubicBezTo>
                    <a:pt x="4101304" y="3685117"/>
                    <a:pt x="4099716" y="3719248"/>
                    <a:pt x="4212429" y="3729567"/>
                  </a:cubicBezTo>
                  <a:cubicBezTo>
                    <a:pt x="4298154" y="3712104"/>
                    <a:pt x="4312442" y="3685118"/>
                    <a:pt x="4348161" y="3641461"/>
                  </a:cubicBezTo>
                  <a:lnTo>
                    <a:pt x="7519985" y="472017"/>
                  </a:lnTo>
                  <a:close/>
                  <a:moveTo>
                    <a:pt x="892290" y="0"/>
                  </a:moveTo>
                  <a:lnTo>
                    <a:pt x="7480184" y="0"/>
                  </a:lnTo>
                  <a:cubicBezTo>
                    <a:pt x="7972982" y="0"/>
                    <a:pt x="8372474" y="399492"/>
                    <a:pt x="8372474" y="892290"/>
                  </a:cubicBezTo>
                  <a:lnTo>
                    <a:pt x="8372474" y="5089411"/>
                  </a:lnTo>
                  <a:cubicBezTo>
                    <a:pt x="8372474" y="5582209"/>
                    <a:pt x="7972982" y="5981701"/>
                    <a:pt x="7480184" y="5981701"/>
                  </a:cubicBezTo>
                  <a:lnTo>
                    <a:pt x="892290" y="5981701"/>
                  </a:lnTo>
                  <a:cubicBezTo>
                    <a:pt x="399492" y="5981701"/>
                    <a:pt x="0" y="5582209"/>
                    <a:pt x="0" y="5089411"/>
                  </a:cubicBezTo>
                  <a:lnTo>
                    <a:pt x="0" y="892290"/>
                  </a:lnTo>
                  <a:cubicBezTo>
                    <a:pt x="0" y="399492"/>
                    <a:pt x="399492" y="0"/>
                    <a:pt x="892290" y="0"/>
                  </a:cubicBezTo>
                  <a:close/>
                </a:path>
              </a:pathLst>
            </a:custGeom>
            <a:solidFill>
              <a:srgbClr val="A172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4287" tIns="47143" rIns="94287" bIns="47143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1265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F5B7E77-0418-4C43-98E6-E91BF4169AFE}"/>
                </a:ext>
              </a:extLst>
            </p:cNvPr>
            <p:cNvSpPr/>
            <p:nvPr/>
          </p:nvSpPr>
          <p:spPr>
            <a:xfrm>
              <a:off x="1666763" y="613980"/>
              <a:ext cx="159589" cy="117656"/>
            </a:xfrm>
            <a:custGeom>
              <a:avLst/>
              <a:gdLst>
                <a:gd name="connsiteX0" fmla="*/ 67377 w 108660"/>
                <a:gd name="connsiteY0" fmla="*/ 71902 h 115365"/>
                <a:gd name="connsiteX1" fmla="*/ 70853 w 108660"/>
                <a:gd name="connsiteY1" fmla="*/ 73629 h 115365"/>
                <a:gd name="connsiteX2" fmla="*/ 86114 w 108660"/>
                <a:gd name="connsiteY2" fmla="*/ 100034 h 115365"/>
                <a:gd name="connsiteX3" fmla="*/ 84836 w 108660"/>
                <a:gd name="connsiteY3" fmla="*/ 104841 h 115365"/>
                <a:gd name="connsiteX4" fmla="*/ 76774 w 108660"/>
                <a:gd name="connsiteY4" fmla="*/ 109523 h 115365"/>
                <a:gd name="connsiteX5" fmla="*/ 71978 w 108660"/>
                <a:gd name="connsiteY5" fmla="*/ 108243 h 115365"/>
                <a:gd name="connsiteX6" fmla="*/ 56717 w 108660"/>
                <a:gd name="connsiteY6" fmla="*/ 81838 h 115365"/>
                <a:gd name="connsiteX7" fmla="*/ 57995 w 108660"/>
                <a:gd name="connsiteY7" fmla="*/ 77031 h 115365"/>
                <a:gd name="connsiteX8" fmla="*/ 66057 w 108660"/>
                <a:gd name="connsiteY8" fmla="*/ 72349 h 115365"/>
                <a:gd name="connsiteX9" fmla="*/ 67377 w 108660"/>
                <a:gd name="connsiteY9" fmla="*/ 71902 h 115365"/>
                <a:gd name="connsiteX10" fmla="*/ 90660 w 108660"/>
                <a:gd name="connsiteY10" fmla="*/ 11963 h 115365"/>
                <a:gd name="connsiteX11" fmla="*/ 108660 w 108660"/>
                <a:gd name="connsiteY11" fmla="*/ 29963 h 115365"/>
                <a:gd name="connsiteX12" fmla="*/ 90660 w 108660"/>
                <a:gd name="connsiteY12" fmla="*/ 47963 h 115365"/>
                <a:gd name="connsiteX13" fmla="*/ 72660 w 108660"/>
                <a:gd name="connsiteY13" fmla="*/ 29963 h 115365"/>
                <a:gd name="connsiteX14" fmla="*/ 90660 w 108660"/>
                <a:gd name="connsiteY14" fmla="*/ 11963 h 115365"/>
                <a:gd name="connsiteX15" fmla="*/ 12883 w 108660"/>
                <a:gd name="connsiteY15" fmla="*/ 10583 h 115365"/>
                <a:gd name="connsiteX16" fmla="*/ 28856 w 108660"/>
                <a:gd name="connsiteY16" fmla="*/ 38492 h 115365"/>
                <a:gd name="connsiteX17" fmla="*/ 29670 w 108660"/>
                <a:gd name="connsiteY17" fmla="*/ 68633 h 115365"/>
                <a:gd name="connsiteX18" fmla="*/ 54537 w 108660"/>
                <a:gd name="connsiteY18" fmla="*/ 82872 h 115365"/>
                <a:gd name="connsiteX19" fmla="*/ 70535 w 108660"/>
                <a:gd name="connsiteY19" fmla="*/ 110710 h 115365"/>
                <a:gd name="connsiteX20" fmla="*/ 56894 w 108660"/>
                <a:gd name="connsiteY20" fmla="*/ 115365 h 115365"/>
                <a:gd name="connsiteX21" fmla="*/ 45294 w 108660"/>
                <a:gd name="connsiteY21" fmla="*/ 110850 h 115365"/>
                <a:gd name="connsiteX22" fmla="*/ 20 w 108660"/>
                <a:gd name="connsiteY22" fmla="*/ 26785 h 115365"/>
                <a:gd name="connsiteX23" fmla="*/ 3356 w 108660"/>
                <a:gd name="connsiteY23" fmla="*/ 17711 h 115365"/>
                <a:gd name="connsiteX24" fmla="*/ 12883 w 108660"/>
                <a:gd name="connsiteY24" fmla="*/ 10583 h 115365"/>
                <a:gd name="connsiteX25" fmla="*/ 26146 w 108660"/>
                <a:gd name="connsiteY25" fmla="*/ 27 h 115365"/>
                <a:gd name="connsiteX26" fmla="*/ 29622 w 108660"/>
                <a:gd name="connsiteY26" fmla="*/ 1755 h 115365"/>
                <a:gd name="connsiteX27" fmla="*/ 44882 w 108660"/>
                <a:gd name="connsiteY27" fmla="*/ 28160 h 115365"/>
                <a:gd name="connsiteX28" fmla="*/ 43605 w 108660"/>
                <a:gd name="connsiteY28" fmla="*/ 32967 h 115365"/>
                <a:gd name="connsiteX29" fmla="*/ 35542 w 108660"/>
                <a:gd name="connsiteY29" fmla="*/ 37649 h 115365"/>
                <a:gd name="connsiteX30" fmla="*/ 30747 w 108660"/>
                <a:gd name="connsiteY30" fmla="*/ 36368 h 115365"/>
                <a:gd name="connsiteX31" fmla="*/ 15486 w 108660"/>
                <a:gd name="connsiteY31" fmla="*/ 9963 h 115365"/>
                <a:gd name="connsiteX32" fmla="*/ 16764 w 108660"/>
                <a:gd name="connsiteY32" fmla="*/ 5156 h 115365"/>
                <a:gd name="connsiteX33" fmla="*/ 24826 w 108660"/>
                <a:gd name="connsiteY33" fmla="*/ 474 h 115365"/>
                <a:gd name="connsiteX34" fmla="*/ 26146 w 108660"/>
                <a:gd name="connsiteY34" fmla="*/ 27 h 11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660" h="115365">
                  <a:moveTo>
                    <a:pt x="67377" y="71902"/>
                  </a:moveTo>
                  <a:cubicBezTo>
                    <a:pt x="68734" y="71731"/>
                    <a:pt x="70124" y="72369"/>
                    <a:pt x="70853" y="73629"/>
                  </a:cubicBezTo>
                  <a:lnTo>
                    <a:pt x="86114" y="100034"/>
                  </a:lnTo>
                  <a:cubicBezTo>
                    <a:pt x="87085" y="101715"/>
                    <a:pt x="86513" y="103867"/>
                    <a:pt x="84836" y="104841"/>
                  </a:cubicBezTo>
                  <a:lnTo>
                    <a:pt x="76774" y="109523"/>
                  </a:lnTo>
                  <a:cubicBezTo>
                    <a:pt x="75097" y="110497"/>
                    <a:pt x="72950" y="109924"/>
                    <a:pt x="71978" y="108243"/>
                  </a:cubicBezTo>
                  <a:lnTo>
                    <a:pt x="56717" y="81838"/>
                  </a:lnTo>
                  <a:cubicBezTo>
                    <a:pt x="55746" y="80157"/>
                    <a:pt x="56318" y="78005"/>
                    <a:pt x="57995" y="77031"/>
                  </a:cubicBezTo>
                  <a:lnTo>
                    <a:pt x="66057" y="72349"/>
                  </a:lnTo>
                  <a:cubicBezTo>
                    <a:pt x="66477" y="72106"/>
                    <a:pt x="66925" y="71959"/>
                    <a:pt x="67377" y="71902"/>
                  </a:cubicBezTo>
                  <a:close/>
                  <a:moveTo>
                    <a:pt x="90660" y="11963"/>
                  </a:moveTo>
                  <a:cubicBezTo>
                    <a:pt x="100601" y="11963"/>
                    <a:pt x="108660" y="20022"/>
                    <a:pt x="108660" y="29963"/>
                  </a:cubicBezTo>
                  <a:cubicBezTo>
                    <a:pt x="108660" y="39904"/>
                    <a:pt x="100601" y="47963"/>
                    <a:pt x="90660" y="47963"/>
                  </a:cubicBezTo>
                  <a:cubicBezTo>
                    <a:pt x="80719" y="47963"/>
                    <a:pt x="72660" y="39904"/>
                    <a:pt x="72660" y="29963"/>
                  </a:cubicBezTo>
                  <a:cubicBezTo>
                    <a:pt x="72660" y="20022"/>
                    <a:pt x="80719" y="11963"/>
                    <a:pt x="90660" y="11963"/>
                  </a:cubicBezTo>
                  <a:close/>
                  <a:moveTo>
                    <a:pt x="12883" y="10583"/>
                  </a:moveTo>
                  <a:lnTo>
                    <a:pt x="28856" y="38492"/>
                  </a:lnTo>
                  <a:cubicBezTo>
                    <a:pt x="19525" y="44628"/>
                    <a:pt x="25413" y="61107"/>
                    <a:pt x="29670" y="68633"/>
                  </a:cubicBezTo>
                  <a:cubicBezTo>
                    <a:pt x="34137" y="76158"/>
                    <a:pt x="44638" y="88577"/>
                    <a:pt x="54537" y="82872"/>
                  </a:cubicBezTo>
                  <a:lnTo>
                    <a:pt x="70535" y="110710"/>
                  </a:lnTo>
                  <a:cubicBezTo>
                    <a:pt x="62330" y="115705"/>
                    <a:pt x="59819" y="115213"/>
                    <a:pt x="56894" y="115365"/>
                  </a:cubicBezTo>
                  <a:cubicBezTo>
                    <a:pt x="52780" y="115307"/>
                    <a:pt x="47969" y="112616"/>
                    <a:pt x="45294" y="110850"/>
                  </a:cubicBezTo>
                  <a:cubicBezTo>
                    <a:pt x="32483" y="102989"/>
                    <a:pt x="-936" y="61099"/>
                    <a:pt x="20" y="26785"/>
                  </a:cubicBezTo>
                  <a:cubicBezTo>
                    <a:pt x="137" y="22672"/>
                    <a:pt x="1794" y="19675"/>
                    <a:pt x="3356" y="17711"/>
                  </a:cubicBezTo>
                  <a:cubicBezTo>
                    <a:pt x="5476" y="15116"/>
                    <a:pt x="9518" y="12492"/>
                    <a:pt x="12883" y="10583"/>
                  </a:cubicBezTo>
                  <a:close/>
                  <a:moveTo>
                    <a:pt x="26146" y="27"/>
                  </a:moveTo>
                  <a:cubicBezTo>
                    <a:pt x="27503" y="-144"/>
                    <a:pt x="28893" y="494"/>
                    <a:pt x="29622" y="1755"/>
                  </a:cubicBezTo>
                  <a:lnTo>
                    <a:pt x="44882" y="28160"/>
                  </a:lnTo>
                  <a:cubicBezTo>
                    <a:pt x="45854" y="29841"/>
                    <a:pt x="45282" y="31993"/>
                    <a:pt x="43605" y="32967"/>
                  </a:cubicBezTo>
                  <a:lnTo>
                    <a:pt x="35542" y="37649"/>
                  </a:lnTo>
                  <a:cubicBezTo>
                    <a:pt x="33866" y="38622"/>
                    <a:pt x="31719" y="38049"/>
                    <a:pt x="30747" y="36368"/>
                  </a:cubicBezTo>
                  <a:lnTo>
                    <a:pt x="15486" y="9963"/>
                  </a:lnTo>
                  <a:cubicBezTo>
                    <a:pt x="14515" y="8282"/>
                    <a:pt x="15087" y="6130"/>
                    <a:pt x="16764" y="5156"/>
                  </a:cubicBezTo>
                  <a:lnTo>
                    <a:pt x="24826" y="474"/>
                  </a:lnTo>
                  <a:cubicBezTo>
                    <a:pt x="25245" y="231"/>
                    <a:pt x="25694" y="84"/>
                    <a:pt x="26146" y="27"/>
                  </a:cubicBezTo>
                  <a:close/>
                </a:path>
              </a:pathLst>
            </a:custGeom>
            <a:solidFill>
              <a:srgbClr val="A172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MA" sz="1265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ADFDA6D-F941-48DE-BEB9-A66F94CCB588}"/>
              </a:ext>
            </a:extLst>
          </p:cNvPr>
          <p:cNvGrpSpPr/>
          <p:nvPr/>
        </p:nvGrpSpPr>
        <p:grpSpPr>
          <a:xfrm>
            <a:off x="-9806" y="1382851"/>
            <a:ext cx="7579830" cy="1115285"/>
            <a:chOff x="-90676" y="1333510"/>
            <a:chExt cx="7659189" cy="970294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70A5832-9461-42D4-9B75-68B48930A4F2}"/>
                </a:ext>
              </a:extLst>
            </p:cNvPr>
            <p:cNvSpPr/>
            <p:nvPr/>
          </p:nvSpPr>
          <p:spPr>
            <a:xfrm>
              <a:off x="-90676" y="1554489"/>
              <a:ext cx="3070424" cy="730018"/>
            </a:xfrm>
            <a:custGeom>
              <a:avLst/>
              <a:gdLst>
                <a:gd name="connsiteX0" fmla="*/ 3023287 w 3023287"/>
                <a:gd name="connsiteY0" fmla="*/ 729049 h 729049"/>
                <a:gd name="connsiteX1" fmla="*/ 0 w 3023287"/>
                <a:gd name="connsiteY1" fmla="*/ 383060 h 729049"/>
                <a:gd name="connsiteX2" fmla="*/ 0 w 3023287"/>
                <a:gd name="connsiteY2" fmla="*/ 0 h 729049"/>
                <a:gd name="connsiteX3" fmla="*/ 2883244 w 3023287"/>
                <a:gd name="connsiteY3" fmla="*/ 358346 h 729049"/>
                <a:gd name="connsiteX4" fmla="*/ 3023287 w 3023287"/>
                <a:gd name="connsiteY4" fmla="*/ 729049 h 729049"/>
                <a:gd name="connsiteX0" fmla="*/ 3023287 w 3023287"/>
                <a:gd name="connsiteY0" fmla="*/ 729049 h 729049"/>
                <a:gd name="connsiteX1" fmla="*/ 0 w 3023287"/>
                <a:gd name="connsiteY1" fmla="*/ 383060 h 729049"/>
                <a:gd name="connsiteX2" fmla="*/ 0 w 3023287"/>
                <a:gd name="connsiteY2" fmla="*/ 0 h 729049"/>
                <a:gd name="connsiteX3" fmla="*/ 2883244 w 3023287"/>
                <a:gd name="connsiteY3" fmla="*/ 358346 h 729049"/>
                <a:gd name="connsiteX4" fmla="*/ 3023287 w 3023287"/>
                <a:gd name="connsiteY4" fmla="*/ 729049 h 729049"/>
                <a:gd name="connsiteX0" fmla="*/ 3023287 w 3023287"/>
                <a:gd name="connsiteY0" fmla="*/ 729049 h 729932"/>
                <a:gd name="connsiteX1" fmla="*/ 0 w 3023287"/>
                <a:gd name="connsiteY1" fmla="*/ 383060 h 729932"/>
                <a:gd name="connsiteX2" fmla="*/ 0 w 3023287"/>
                <a:gd name="connsiteY2" fmla="*/ 0 h 729932"/>
                <a:gd name="connsiteX3" fmla="*/ 2883244 w 3023287"/>
                <a:gd name="connsiteY3" fmla="*/ 358346 h 729932"/>
                <a:gd name="connsiteX4" fmla="*/ 3023287 w 3023287"/>
                <a:gd name="connsiteY4" fmla="*/ 729049 h 729932"/>
                <a:gd name="connsiteX0" fmla="*/ 3023287 w 3023287"/>
                <a:gd name="connsiteY0" fmla="*/ 729049 h 729932"/>
                <a:gd name="connsiteX1" fmla="*/ 0 w 3023287"/>
                <a:gd name="connsiteY1" fmla="*/ 383060 h 729932"/>
                <a:gd name="connsiteX2" fmla="*/ 0 w 3023287"/>
                <a:gd name="connsiteY2" fmla="*/ 0 h 729932"/>
                <a:gd name="connsiteX3" fmla="*/ 2883244 w 3023287"/>
                <a:gd name="connsiteY3" fmla="*/ 358346 h 729932"/>
                <a:gd name="connsiteX4" fmla="*/ 3023287 w 3023287"/>
                <a:gd name="connsiteY4" fmla="*/ 729049 h 729932"/>
                <a:gd name="connsiteX0" fmla="*/ 3023287 w 3023287"/>
                <a:gd name="connsiteY0" fmla="*/ 729049 h 729932"/>
                <a:gd name="connsiteX1" fmla="*/ 0 w 3023287"/>
                <a:gd name="connsiteY1" fmla="*/ 383060 h 729932"/>
                <a:gd name="connsiteX2" fmla="*/ 0 w 3023287"/>
                <a:gd name="connsiteY2" fmla="*/ 0 h 729932"/>
                <a:gd name="connsiteX3" fmla="*/ 2883244 w 3023287"/>
                <a:gd name="connsiteY3" fmla="*/ 358346 h 729932"/>
                <a:gd name="connsiteX4" fmla="*/ 3023287 w 3023287"/>
                <a:gd name="connsiteY4" fmla="*/ 729049 h 729932"/>
                <a:gd name="connsiteX0" fmla="*/ 3023287 w 3023287"/>
                <a:gd name="connsiteY0" fmla="*/ 729049 h 729932"/>
                <a:gd name="connsiteX1" fmla="*/ 0 w 3023287"/>
                <a:gd name="connsiteY1" fmla="*/ 383060 h 729932"/>
                <a:gd name="connsiteX2" fmla="*/ 0 w 3023287"/>
                <a:gd name="connsiteY2" fmla="*/ 0 h 729932"/>
                <a:gd name="connsiteX3" fmla="*/ 2883244 w 3023287"/>
                <a:gd name="connsiteY3" fmla="*/ 358346 h 729932"/>
                <a:gd name="connsiteX4" fmla="*/ 3023287 w 3023287"/>
                <a:gd name="connsiteY4" fmla="*/ 729049 h 729932"/>
                <a:gd name="connsiteX0" fmla="*/ 3025838 w 3025838"/>
                <a:gd name="connsiteY0" fmla="*/ 729049 h 729932"/>
                <a:gd name="connsiteX1" fmla="*/ 0 w 3025838"/>
                <a:gd name="connsiteY1" fmla="*/ 383060 h 729932"/>
                <a:gd name="connsiteX2" fmla="*/ 2551 w 3025838"/>
                <a:gd name="connsiteY2" fmla="*/ 0 h 729932"/>
                <a:gd name="connsiteX3" fmla="*/ 2885795 w 3025838"/>
                <a:gd name="connsiteY3" fmla="*/ 358346 h 729932"/>
                <a:gd name="connsiteX4" fmla="*/ 3025838 w 3025838"/>
                <a:gd name="connsiteY4" fmla="*/ 729049 h 729932"/>
                <a:gd name="connsiteX0" fmla="*/ 3025838 w 3025838"/>
                <a:gd name="connsiteY0" fmla="*/ 729049 h 729932"/>
                <a:gd name="connsiteX1" fmla="*/ 0 w 3025838"/>
                <a:gd name="connsiteY1" fmla="*/ 383060 h 729932"/>
                <a:gd name="connsiteX2" fmla="*/ 0 w 3025838"/>
                <a:gd name="connsiteY2" fmla="*/ 0 h 729932"/>
                <a:gd name="connsiteX3" fmla="*/ 2885795 w 3025838"/>
                <a:gd name="connsiteY3" fmla="*/ 358346 h 729932"/>
                <a:gd name="connsiteX4" fmla="*/ 3025838 w 3025838"/>
                <a:gd name="connsiteY4" fmla="*/ 729049 h 729932"/>
                <a:gd name="connsiteX0" fmla="*/ 3030940 w 3030940"/>
                <a:gd name="connsiteY0" fmla="*/ 729049 h 729932"/>
                <a:gd name="connsiteX1" fmla="*/ 5102 w 3030940"/>
                <a:gd name="connsiteY1" fmla="*/ 383060 h 729932"/>
                <a:gd name="connsiteX2" fmla="*/ 0 w 3030940"/>
                <a:gd name="connsiteY2" fmla="*/ 0 h 729932"/>
                <a:gd name="connsiteX3" fmla="*/ 2890897 w 3030940"/>
                <a:gd name="connsiteY3" fmla="*/ 358346 h 729932"/>
                <a:gd name="connsiteX4" fmla="*/ 3030940 w 3030940"/>
                <a:gd name="connsiteY4" fmla="*/ 729049 h 729932"/>
                <a:gd name="connsiteX0" fmla="*/ 3030940 w 3030940"/>
                <a:gd name="connsiteY0" fmla="*/ 729049 h 730018"/>
                <a:gd name="connsiteX1" fmla="*/ 2551 w 3030940"/>
                <a:gd name="connsiteY1" fmla="*/ 385600 h 730018"/>
                <a:gd name="connsiteX2" fmla="*/ 0 w 3030940"/>
                <a:gd name="connsiteY2" fmla="*/ 0 h 730018"/>
                <a:gd name="connsiteX3" fmla="*/ 2890897 w 3030940"/>
                <a:gd name="connsiteY3" fmla="*/ 358346 h 730018"/>
                <a:gd name="connsiteX4" fmla="*/ 3030940 w 3030940"/>
                <a:gd name="connsiteY4" fmla="*/ 729049 h 73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0940" h="730018">
                  <a:moveTo>
                    <a:pt x="3030940" y="729049"/>
                  </a:moveTo>
                  <a:cubicBezTo>
                    <a:pt x="1491838" y="733168"/>
                    <a:pt x="1080334" y="739828"/>
                    <a:pt x="2551" y="385600"/>
                  </a:cubicBezTo>
                  <a:cubicBezTo>
                    <a:pt x="850" y="257913"/>
                    <a:pt x="1701" y="127687"/>
                    <a:pt x="0" y="0"/>
                  </a:cubicBezTo>
                  <a:cubicBezTo>
                    <a:pt x="878703" y="263611"/>
                    <a:pt x="842421" y="337751"/>
                    <a:pt x="2890897" y="358346"/>
                  </a:cubicBezTo>
                  <a:lnTo>
                    <a:pt x="3030940" y="729049"/>
                  </a:lnTo>
                  <a:close/>
                </a:path>
              </a:pathLst>
            </a:custGeom>
            <a:solidFill>
              <a:srgbClr val="AC7E48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8" dirty="0">
                <a:latin typeface="+mj-lt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8653CE4-071A-4EFC-9665-CB3F1C429A56}"/>
                </a:ext>
              </a:extLst>
            </p:cNvPr>
            <p:cNvGrpSpPr/>
            <p:nvPr/>
          </p:nvGrpSpPr>
          <p:grpSpPr>
            <a:xfrm>
              <a:off x="-68094" y="1333510"/>
              <a:ext cx="7636607" cy="970294"/>
              <a:chOff x="-68094" y="1333510"/>
              <a:chExt cx="7636607" cy="970294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53205C4-4C04-472F-8881-7FF3310E33C4}"/>
                  </a:ext>
                </a:extLst>
              </p:cNvPr>
              <p:cNvSpPr/>
              <p:nvPr/>
            </p:nvSpPr>
            <p:spPr>
              <a:xfrm>
                <a:off x="1910263" y="1745751"/>
                <a:ext cx="1089212" cy="558053"/>
              </a:xfrm>
              <a:custGeom>
                <a:avLst/>
                <a:gdLst>
                  <a:gd name="connsiteX0" fmla="*/ 0 w 1089212"/>
                  <a:gd name="connsiteY0" fmla="*/ 0 h 558053"/>
                  <a:gd name="connsiteX1" fmla="*/ 1089212 w 1089212"/>
                  <a:gd name="connsiteY1" fmla="*/ 558053 h 558053"/>
                  <a:gd name="connsiteX2" fmla="*/ 1028700 w 1089212"/>
                  <a:gd name="connsiteY2" fmla="*/ 174811 h 558053"/>
                  <a:gd name="connsiteX3" fmla="*/ 0 w 1089212"/>
                  <a:gd name="connsiteY3" fmla="*/ 0 h 558053"/>
                  <a:gd name="connsiteX0" fmla="*/ 0 w 1089212"/>
                  <a:gd name="connsiteY0" fmla="*/ 0 h 558053"/>
                  <a:gd name="connsiteX1" fmla="*/ 1089212 w 1089212"/>
                  <a:gd name="connsiteY1" fmla="*/ 558053 h 558053"/>
                  <a:gd name="connsiteX2" fmla="*/ 1028700 w 1089212"/>
                  <a:gd name="connsiteY2" fmla="*/ 174811 h 558053"/>
                  <a:gd name="connsiteX3" fmla="*/ 0 w 1089212"/>
                  <a:gd name="connsiteY3" fmla="*/ 0 h 558053"/>
                  <a:gd name="connsiteX0" fmla="*/ 0 w 1089212"/>
                  <a:gd name="connsiteY0" fmla="*/ 0 h 558053"/>
                  <a:gd name="connsiteX1" fmla="*/ 1089212 w 1089212"/>
                  <a:gd name="connsiteY1" fmla="*/ 558053 h 558053"/>
                  <a:gd name="connsiteX2" fmla="*/ 1028700 w 1089212"/>
                  <a:gd name="connsiteY2" fmla="*/ 174811 h 558053"/>
                  <a:gd name="connsiteX3" fmla="*/ 0 w 1089212"/>
                  <a:gd name="connsiteY3" fmla="*/ 0 h 55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9212" h="558053">
                    <a:moveTo>
                      <a:pt x="0" y="0"/>
                    </a:moveTo>
                    <a:cubicBezTo>
                      <a:pt x="67236" y="85165"/>
                      <a:pt x="26894" y="372035"/>
                      <a:pt x="1089212" y="558053"/>
                    </a:cubicBezTo>
                    <a:lnTo>
                      <a:pt x="1028700" y="174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A267"/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108" dirty="0">
                  <a:latin typeface="+mj-lt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99CF8E6-3D27-4571-9E4D-AD710DCDEDDF}"/>
                  </a:ext>
                </a:extLst>
              </p:cNvPr>
              <p:cNvSpPr/>
              <p:nvPr/>
            </p:nvSpPr>
            <p:spPr>
              <a:xfrm>
                <a:off x="1835351" y="1333510"/>
                <a:ext cx="5733162" cy="758923"/>
              </a:xfrm>
              <a:custGeom>
                <a:avLst/>
                <a:gdLst>
                  <a:gd name="connsiteX0" fmla="*/ 0 w 5846784"/>
                  <a:gd name="connsiteY0" fmla="*/ 0 h 753670"/>
                  <a:gd name="connsiteX1" fmla="*/ 5846784 w 5846784"/>
                  <a:gd name="connsiteY1" fmla="*/ 0 h 753670"/>
                  <a:gd name="connsiteX2" fmla="*/ 5846784 w 5846784"/>
                  <a:gd name="connsiteY2" fmla="*/ 753670 h 753670"/>
                  <a:gd name="connsiteX3" fmla="*/ 0 w 5846784"/>
                  <a:gd name="connsiteY3" fmla="*/ 753670 h 753670"/>
                  <a:gd name="connsiteX4" fmla="*/ 0 w 5846784"/>
                  <a:gd name="connsiteY4" fmla="*/ 0 h 753670"/>
                  <a:gd name="connsiteX0" fmla="*/ 0 w 5846784"/>
                  <a:gd name="connsiteY0" fmla="*/ 0 h 753670"/>
                  <a:gd name="connsiteX1" fmla="*/ 5846784 w 5846784"/>
                  <a:gd name="connsiteY1" fmla="*/ 753670 h 753670"/>
                  <a:gd name="connsiteX2" fmla="*/ 0 w 5846784"/>
                  <a:gd name="connsiteY2" fmla="*/ 753670 h 753670"/>
                  <a:gd name="connsiteX3" fmla="*/ 0 w 5846784"/>
                  <a:gd name="connsiteY3" fmla="*/ 0 h 753670"/>
                  <a:gd name="connsiteX0" fmla="*/ 0 w 5717830"/>
                  <a:gd name="connsiteY0" fmla="*/ 0 h 753670"/>
                  <a:gd name="connsiteX1" fmla="*/ 5717830 w 5717830"/>
                  <a:gd name="connsiteY1" fmla="*/ 589547 h 753670"/>
                  <a:gd name="connsiteX2" fmla="*/ 0 w 5717830"/>
                  <a:gd name="connsiteY2" fmla="*/ 753670 h 753670"/>
                  <a:gd name="connsiteX3" fmla="*/ 0 w 5717830"/>
                  <a:gd name="connsiteY3" fmla="*/ 0 h 753670"/>
                  <a:gd name="connsiteX0" fmla="*/ 0 w 5717830"/>
                  <a:gd name="connsiteY0" fmla="*/ 0 h 589547"/>
                  <a:gd name="connsiteX1" fmla="*/ 5717830 w 5717830"/>
                  <a:gd name="connsiteY1" fmla="*/ 589547 h 589547"/>
                  <a:gd name="connsiteX2" fmla="*/ 82062 w 5717830"/>
                  <a:gd name="connsiteY2" fmla="*/ 495763 h 589547"/>
                  <a:gd name="connsiteX3" fmla="*/ 0 w 5717830"/>
                  <a:gd name="connsiteY3" fmla="*/ 0 h 589547"/>
                  <a:gd name="connsiteX0" fmla="*/ 0 w 5682661"/>
                  <a:gd name="connsiteY0" fmla="*/ 0 h 472316"/>
                  <a:gd name="connsiteX1" fmla="*/ 5682661 w 5682661"/>
                  <a:gd name="connsiteY1" fmla="*/ 472316 h 472316"/>
                  <a:gd name="connsiteX2" fmla="*/ 46893 w 5682661"/>
                  <a:gd name="connsiteY2" fmla="*/ 378532 h 472316"/>
                  <a:gd name="connsiteX3" fmla="*/ 0 w 5682661"/>
                  <a:gd name="connsiteY3" fmla="*/ 0 h 472316"/>
                  <a:gd name="connsiteX0" fmla="*/ 0 w 5709555"/>
                  <a:gd name="connsiteY0" fmla="*/ 0 h 485763"/>
                  <a:gd name="connsiteX1" fmla="*/ 5709555 w 5709555"/>
                  <a:gd name="connsiteY1" fmla="*/ 485763 h 485763"/>
                  <a:gd name="connsiteX2" fmla="*/ 73787 w 5709555"/>
                  <a:gd name="connsiteY2" fmla="*/ 391979 h 485763"/>
                  <a:gd name="connsiteX3" fmla="*/ 0 w 5709555"/>
                  <a:gd name="connsiteY3" fmla="*/ 0 h 485763"/>
                  <a:gd name="connsiteX0" fmla="*/ 0 w 5709555"/>
                  <a:gd name="connsiteY0" fmla="*/ 0 h 690452"/>
                  <a:gd name="connsiteX1" fmla="*/ 5709555 w 5709555"/>
                  <a:gd name="connsiteY1" fmla="*/ 485763 h 690452"/>
                  <a:gd name="connsiteX2" fmla="*/ 73787 w 5709555"/>
                  <a:gd name="connsiteY2" fmla="*/ 391979 h 690452"/>
                  <a:gd name="connsiteX3" fmla="*/ 0 w 5709555"/>
                  <a:gd name="connsiteY3" fmla="*/ 0 h 690452"/>
                  <a:gd name="connsiteX0" fmla="*/ 0 w 5709555"/>
                  <a:gd name="connsiteY0" fmla="*/ 0 h 736668"/>
                  <a:gd name="connsiteX1" fmla="*/ 5709555 w 5709555"/>
                  <a:gd name="connsiteY1" fmla="*/ 485763 h 736668"/>
                  <a:gd name="connsiteX2" fmla="*/ 73787 w 5709555"/>
                  <a:gd name="connsiteY2" fmla="*/ 391979 h 736668"/>
                  <a:gd name="connsiteX3" fmla="*/ 0 w 5709555"/>
                  <a:gd name="connsiteY3" fmla="*/ 0 h 736668"/>
                  <a:gd name="connsiteX0" fmla="*/ 0 w 5709555"/>
                  <a:gd name="connsiteY0" fmla="*/ 0 h 732654"/>
                  <a:gd name="connsiteX1" fmla="*/ 5709555 w 5709555"/>
                  <a:gd name="connsiteY1" fmla="*/ 485763 h 732654"/>
                  <a:gd name="connsiteX2" fmla="*/ 73787 w 5709555"/>
                  <a:gd name="connsiteY2" fmla="*/ 391979 h 732654"/>
                  <a:gd name="connsiteX3" fmla="*/ 0 w 5709555"/>
                  <a:gd name="connsiteY3" fmla="*/ 0 h 732654"/>
                  <a:gd name="connsiteX0" fmla="*/ 0 w 5709555"/>
                  <a:gd name="connsiteY0" fmla="*/ 0 h 732654"/>
                  <a:gd name="connsiteX1" fmla="*/ 5709555 w 5709555"/>
                  <a:gd name="connsiteY1" fmla="*/ 485763 h 732654"/>
                  <a:gd name="connsiteX2" fmla="*/ 73787 w 5709555"/>
                  <a:gd name="connsiteY2" fmla="*/ 391979 h 732654"/>
                  <a:gd name="connsiteX3" fmla="*/ 0 w 5709555"/>
                  <a:gd name="connsiteY3" fmla="*/ 0 h 732654"/>
                  <a:gd name="connsiteX0" fmla="*/ 0 w 5709555"/>
                  <a:gd name="connsiteY0" fmla="*/ 0 h 752825"/>
                  <a:gd name="connsiteX1" fmla="*/ 5709555 w 5709555"/>
                  <a:gd name="connsiteY1" fmla="*/ 505934 h 752825"/>
                  <a:gd name="connsiteX2" fmla="*/ 73787 w 5709555"/>
                  <a:gd name="connsiteY2" fmla="*/ 412150 h 752825"/>
                  <a:gd name="connsiteX3" fmla="*/ 0 w 5709555"/>
                  <a:gd name="connsiteY3" fmla="*/ 0 h 752825"/>
                  <a:gd name="connsiteX0" fmla="*/ 0 w 5709555"/>
                  <a:gd name="connsiteY0" fmla="*/ 0 h 752825"/>
                  <a:gd name="connsiteX1" fmla="*/ 5709555 w 5709555"/>
                  <a:gd name="connsiteY1" fmla="*/ 505934 h 752825"/>
                  <a:gd name="connsiteX2" fmla="*/ 73787 w 5709555"/>
                  <a:gd name="connsiteY2" fmla="*/ 412150 h 752825"/>
                  <a:gd name="connsiteX3" fmla="*/ 0 w 5709555"/>
                  <a:gd name="connsiteY3" fmla="*/ 0 h 752825"/>
                  <a:gd name="connsiteX0" fmla="*/ 0 w 5723002"/>
                  <a:gd name="connsiteY0" fmla="*/ 0 h 755294"/>
                  <a:gd name="connsiteX1" fmla="*/ 5723002 w 5723002"/>
                  <a:gd name="connsiteY1" fmla="*/ 512658 h 755294"/>
                  <a:gd name="connsiteX2" fmla="*/ 73787 w 5723002"/>
                  <a:gd name="connsiteY2" fmla="*/ 412150 h 755294"/>
                  <a:gd name="connsiteX3" fmla="*/ 0 w 5723002"/>
                  <a:gd name="connsiteY3" fmla="*/ 0 h 755294"/>
                  <a:gd name="connsiteX0" fmla="*/ 0 w 5723002"/>
                  <a:gd name="connsiteY0" fmla="*/ 0 h 755294"/>
                  <a:gd name="connsiteX1" fmla="*/ 5723002 w 5723002"/>
                  <a:gd name="connsiteY1" fmla="*/ 512658 h 755294"/>
                  <a:gd name="connsiteX2" fmla="*/ 73787 w 5723002"/>
                  <a:gd name="connsiteY2" fmla="*/ 412150 h 755294"/>
                  <a:gd name="connsiteX3" fmla="*/ 0 w 5723002"/>
                  <a:gd name="connsiteY3" fmla="*/ 0 h 755294"/>
                  <a:gd name="connsiteX0" fmla="*/ 0 w 5723002"/>
                  <a:gd name="connsiteY0" fmla="*/ 0 h 758923"/>
                  <a:gd name="connsiteX1" fmla="*/ 5723002 w 5723002"/>
                  <a:gd name="connsiteY1" fmla="*/ 522386 h 758923"/>
                  <a:gd name="connsiteX2" fmla="*/ 73787 w 5723002"/>
                  <a:gd name="connsiteY2" fmla="*/ 412150 h 758923"/>
                  <a:gd name="connsiteX3" fmla="*/ 0 w 5723002"/>
                  <a:gd name="connsiteY3" fmla="*/ 0 h 758923"/>
                  <a:gd name="connsiteX0" fmla="*/ 0 w 5733162"/>
                  <a:gd name="connsiteY0" fmla="*/ 0 h 758923"/>
                  <a:gd name="connsiteX1" fmla="*/ 5733162 w 5733162"/>
                  <a:gd name="connsiteY1" fmla="*/ 522386 h 758923"/>
                  <a:gd name="connsiteX2" fmla="*/ 73787 w 5733162"/>
                  <a:gd name="connsiteY2" fmla="*/ 412150 h 758923"/>
                  <a:gd name="connsiteX3" fmla="*/ 0 w 5733162"/>
                  <a:gd name="connsiteY3" fmla="*/ 0 h 75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33162" h="758923">
                    <a:moveTo>
                      <a:pt x="0" y="0"/>
                    </a:moveTo>
                    <a:cubicBezTo>
                      <a:pt x="518138" y="67792"/>
                      <a:pt x="1187630" y="589065"/>
                      <a:pt x="5733162" y="522386"/>
                    </a:cubicBezTo>
                    <a:cubicBezTo>
                      <a:pt x="5004296" y="645766"/>
                      <a:pt x="2416300" y="1041806"/>
                      <a:pt x="73787" y="4121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723E"/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108" dirty="0">
                  <a:latin typeface="+mj-lt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FCCBF37-5B8C-489B-B85D-93E251EAA6A9}"/>
                  </a:ext>
                </a:extLst>
              </p:cNvPr>
              <p:cNvSpPr/>
              <p:nvPr/>
            </p:nvSpPr>
            <p:spPr>
              <a:xfrm>
                <a:off x="-68094" y="1760706"/>
                <a:ext cx="7626485" cy="408562"/>
              </a:xfrm>
              <a:custGeom>
                <a:avLst/>
                <a:gdLst>
                  <a:gd name="connsiteX0" fmla="*/ 0 w 7626485"/>
                  <a:gd name="connsiteY0" fmla="*/ 0 h 408562"/>
                  <a:gd name="connsiteX1" fmla="*/ 1809345 w 7626485"/>
                  <a:gd name="connsiteY1" fmla="*/ 408562 h 408562"/>
                  <a:gd name="connsiteX2" fmla="*/ 2500009 w 7626485"/>
                  <a:gd name="connsiteY2" fmla="*/ 291830 h 408562"/>
                  <a:gd name="connsiteX3" fmla="*/ 2636196 w 7626485"/>
                  <a:gd name="connsiteY3" fmla="*/ 0 h 408562"/>
                  <a:gd name="connsiteX4" fmla="*/ 3754877 w 7626485"/>
                  <a:gd name="connsiteY4" fmla="*/ 126460 h 408562"/>
                  <a:gd name="connsiteX5" fmla="*/ 5992239 w 7626485"/>
                  <a:gd name="connsiteY5" fmla="*/ 155643 h 408562"/>
                  <a:gd name="connsiteX6" fmla="*/ 7227651 w 7626485"/>
                  <a:gd name="connsiteY6" fmla="*/ 126460 h 408562"/>
                  <a:gd name="connsiteX7" fmla="*/ 7626485 w 7626485"/>
                  <a:gd name="connsiteY7" fmla="*/ 97277 h 40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26485" h="408562">
                    <a:moveTo>
                      <a:pt x="0" y="0"/>
                    </a:moveTo>
                    <a:lnTo>
                      <a:pt x="1809345" y="408562"/>
                    </a:lnTo>
                    <a:lnTo>
                      <a:pt x="2500009" y="291830"/>
                    </a:lnTo>
                    <a:lnTo>
                      <a:pt x="2636196" y="0"/>
                    </a:lnTo>
                    <a:lnTo>
                      <a:pt x="3754877" y="126460"/>
                    </a:lnTo>
                    <a:lnTo>
                      <a:pt x="5992239" y="155643"/>
                    </a:lnTo>
                    <a:lnTo>
                      <a:pt x="7227651" y="126460"/>
                    </a:lnTo>
                    <a:lnTo>
                      <a:pt x="7626485" y="97277"/>
                    </a:lnTo>
                  </a:path>
                </a:pathLst>
              </a:custGeom>
              <a:noFill/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108">
                  <a:latin typeface="+mj-lt"/>
                </a:endParaRPr>
              </a:p>
            </p:txBody>
          </p:sp>
        </p:grp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EBD2152-BEE7-49F0-B10F-247C95D8AC10}"/>
              </a:ext>
            </a:extLst>
          </p:cNvPr>
          <p:cNvSpPr/>
          <p:nvPr/>
        </p:nvSpPr>
        <p:spPr>
          <a:xfrm>
            <a:off x="2819770" y="2685814"/>
            <a:ext cx="2069437" cy="435507"/>
          </a:xfrm>
          <a:custGeom>
            <a:avLst/>
            <a:gdLst>
              <a:gd name="connsiteX0" fmla="*/ 188042 w 3659683"/>
              <a:gd name="connsiteY0" fmla="*/ 0 h 377992"/>
              <a:gd name="connsiteX1" fmla="*/ 206969 w 3659683"/>
              <a:gd name="connsiteY1" fmla="*/ 1908 h 377992"/>
              <a:gd name="connsiteX2" fmla="*/ 1181941 w 3659683"/>
              <a:gd name="connsiteY2" fmla="*/ 1908 h 377992"/>
              <a:gd name="connsiteX3" fmla="*/ 1200868 w 3659683"/>
              <a:gd name="connsiteY3" fmla="*/ 0 h 377992"/>
              <a:gd name="connsiteX4" fmla="*/ 1219795 w 3659683"/>
              <a:gd name="connsiteY4" fmla="*/ 1908 h 377992"/>
              <a:gd name="connsiteX5" fmla="*/ 2455302 w 3659683"/>
              <a:gd name="connsiteY5" fmla="*/ 1908 h 377992"/>
              <a:gd name="connsiteX6" fmla="*/ 2458815 w 3659683"/>
              <a:gd name="connsiteY6" fmla="*/ 1908 h 377992"/>
              <a:gd name="connsiteX7" fmla="*/ 3468128 w 3659683"/>
              <a:gd name="connsiteY7" fmla="*/ 1908 h 377992"/>
              <a:gd name="connsiteX8" fmla="*/ 3468128 w 3659683"/>
              <a:gd name="connsiteY8" fmla="*/ 2262 h 377992"/>
              <a:gd name="connsiteX9" fmla="*/ 3471641 w 3659683"/>
              <a:gd name="connsiteY9" fmla="*/ 1908 h 377992"/>
              <a:gd name="connsiteX10" fmla="*/ 3659683 w 3659683"/>
              <a:gd name="connsiteY10" fmla="*/ 189950 h 377992"/>
              <a:gd name="connsiteX11" fmla="*/ 3471641 w 3659683"/>
              <a:gd name="connsiteY11" fmla="*/ 377992 h 377992"/>
              <a:gd name="connsiteX12" fmla="*/ 3468128 w 3659683"/>
              <a:gd name="connsiteY12" fmla="*/ 377638 h 377992"/>
              <a:gd name="connsiteX13" fmla="*/ 3468128 w 3659683"/>
              <a:gd name="connsiteY13" fmla="*/ 377992 h 377992"/>
              <a:gd name="connsiteX14" fmla="*/ 2458815 w 3659683"/>
              <a:gd name="connsiteY14" fmla="*/ 377992 h 377992"/>
              <a:gd name="connsiteX15" fmla="*/ 2455302 w 3659683"/>
              <a:gd name="connsiteY15" fmla="*/ 377992 h 377992"/>
              <a:gd name="connsiteX16" fmla="*/ 1196877 w 3659683"/>
              <a:gd name="connsiteY16" fmla="*/ 377992 h 377992"/>
              <a:gd name="connsiteX17" fmla="*/ 184051 w 3659683"/>
              <a:gd name="connsiteY17" fmla="*/ 377992 h 377992"/>
              <a:gd name="connsiteX18" fmla="*/ 184051 w 3659683"/>
              <a:gd name="connsiteY18" fmla="*/ 375682 h 377992"/>
              <a:gd name="connsiteX19" fmla="*/ 150145 w 3659683"/>
              <a:gd name="connsiteY19" fmla="*/ 372264 h 377992"/>
              <a:gd name="connsiteX20" fmla="*/ 0 w 3659683"/>
              <a:gd name="connsiteY20" fmla="*/ 188042 h 377992"/>
              <a:gd name="connsiteX21" fmla="*/ 188042 w 3659683"/>
              <a:gd name="connsiteY21" fmla="*/ 0 h 37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59683" h="377992">
                <a:moveTo>
                  <a:pt x="188042" y="0"/>
                </a:moveTo>
                <a:lnTo>
                  <a:pt x="206969" y="1908"/>
                </a:lnTo>
                <a:lnTo>
                  <a:pt x="1181941" y="1908"/>
                </a:lnTo>
                <a:lnTo>
                  <a:pt x="1200868" y="0"/>
                </a:lnTo>
                <a:lnTo>
                  <a:pt x="1219795" y="1908"/>
                </a:lnTo>
                <a:lnTo>
                  <a:pt x="2455302" y="1908"/>
                </a:lnTo>
                <a:lnTo>
                  <a:pt x="2458815" y="1908"/>
                </a:lnTo>
                <a:lnTo>
                  <a:pt x="3468128" y="1908"/>
                </a:lnTo>
                <a:lnTo>
                  <a:pt x="3468128" y="2262"/>
                </a:lnTo>
                <a:lnTo>
                  <a:pt x="3471641" y="1908"/>
                </a:lnTo>
                <a:cubicBezTo>
                  <a:pt x="3575494" y="1908"/>
                  <a:pt x="3659683" y="86097"/>
                  <a:pt x="3659683" y="189950"/>
                </a:cubicBezTo>
                <a:cubicBezTo>
                  <a:pt x="3659683" y="293803"/>
                  <a:pt x="3575494" y="377992"/>
                  <a:pt x="3471641" y="377992"/>
                </a:cubicBezTo>
                <a:lnTo>
                  <a:pt x="3468128" y="377638"/>
                </a:lnTo>
                <a:lnTo>
                  <a:pt x="3468128" y="377992"/>
                </a:lnTo>
                <a:lnTo>
                  <a:pt x="2458815" y="377992"/>
                </a:lnTo>
                <a:lnTo>
                  <a:pt x="2455302" y="377992"/>
                </a:lnTo>
                <a:lnTo>
                  <a:pt x="1196877" y="377992"/>
                </a:lnTo>
                <a:lnTo>
                  <a:pt x="184051" y="377992"/>
                </a:lnTo>
                <a:lnTo>
                  <a:pt x="184051" y="375682"/>
                </a:lnTo>
                <a:lnTo>
                  <a:pt x="150145" y="372264"/>
                </a:lnTo>
                <a:cubicBezTo>
                  <a:pt x="64457" y="354730"/>
                  <a:pt x="0" y="278914"/>
                  <a:pt x="0" y="188042"/>
                </a:cubicBezTo>
                <a:cubicBezTo>
                  <a:pt x="0" y="84189"/>
                  <a:pt x="84189" y="0"/>
                  <a:pt x="188042" y="0"/>
                </a:cubicBezTo>
                <a:close/>
              </a:path>
            </a:pathLst>
          </a:custGeom>
          <a:solidFill>
            <a:srgbClr val="A172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165" algn="ctr">
              <a:lnSpc>
                <a:spcPct val="107000"/>
              </a:lnSpc>
              <a:spcAft>
                <a:spcPts val="843"/>
              </a:spcAft>
            </a:pPr>
            <a:r>
              <a:rPr lang="fr-FR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EXPERIENCES    PROFESSIONNELLES</a:t>
            </a:r>
          </a:p>
        </p:txBody>
      </p:sp>
      <p:sp>
        <p:nvSpPr>
          <p:cNvPr id="2" name="Oval 2">
            <a:extLst>
              <a:ext uri="{FF2B5EF4-FFF2-40B4-BE49-F238E27FC236}">
                <a16:creationId xmlns:a16="http://schemas.microsoft.com/office/drawing/2014/main" id="{046B22D5-FFB3-4580-ACD4-B1366CBC0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252" y="-141317"/>
            <a:ext cx="1628775" cy="1898650"/>
          </a:xfrm>
          <a:prstGeom prst="ellipse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57150">
            <a:solidFill>
              <a:srgbClr val="AC7E48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MA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CF4E886-7822-4EAB-8842-F3F5C4BF9E9E}"/>
              </a:ext>
            </a:extLst>
          </p:cNvPr>
          <p:cNvCxnSpPr>
            <a:cxnSpLocks/>
          </p:cNvCxnSpPr>
          <p:nvPr/>
        </p:nvCxnSpPr>
        <p:spPr>
          <a:xfrm>
            <a:off x="5067116" y="2994108"/>
            <a:ext cx="4385" cy="735039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Freeform: Shape 23">
            <a:extLst>
              <a:ext uri="{FF2B5EF4-FFF2-40B4-BE49-F238E27FC236}">
                <a16:creationId xmlns:a16="http://schemas.microsoft.com/office/drawing/2014/main" id="{A130B0BA-015D-4628-8393-E09FAD2AD392}"/>
              </a:ext>
            </a:extLst>
          </p:cNvPr>
          <p:cNvSpPr/>
          <p:nvPr/>
        </p:nvSpPr>
        <p:spPr>
          <a:xfrm>
            <a:off x="5510421" y="2679908"/>
            <a:ext cx="1716170" cy="435507"/>
          </a:xfrm>
          <a:custGeom>
            <a:avLst/>
            <a:gdLst>
              <a:gd name="connsiteX0" fmla="*/ 188042 w 3659683"/>
              <a:gd name="connsiteY0" fmla="*/ 0 h 377992"/>
              <a:gd name="connsiteX1" fmla="*/ 206969 w 3659683"/>
              <a:gd name="connsiteY1" fmla="*/ 1908 h 377992"/>
              <a:gd name="connsiteX2" fmla="*/ 1181941 w 3659683"/>
              <a:gd name="connsiteY2" fmla="*/ 1908 h 377992"/>
              <a:gd name="connsiteX3" fmla="*/ 1200868 w 3659683"/>
              <a:gd name="connsiteY3" fmla="*/ 0 h 377992"/>
              <a:gd name="connsiteX4" fmla="*/ 1219795 w 3659683"/>
              <a:gd name="connsiteY4" fmla="*/ 1908 h 377992"/>
              <a:gd name="connsiteX5" fmla="*/ 2455302 w 3659683"/>
              <a:gd name="connsiteY5" fmla="*/ 1908 h 377992"/>
              <a:gd name="connsiteX6" fmla="*/ 2458815 w 3659683"/>
              <a:gd name="connsiteY6" fmla="*/ 1908 h 377992"/>
              <a:gd name="connsiteX7" fmla="*/ 3468128 w 3659683"/>
              <a:gd name="connsiteY7" fmla="*/ 1908 h 377992"/>
              <a:gd name="connsiteX8" fmla="*/ 3468128 w 3659683"/>
              <a:gd name="connsiteY8" fmla="*/ 2262 h 377992"/>
              <a:gd name="connsiteX9" fmla="*/ 3471641 w 3659683"/>
              <a:gd name="connsiteY9" fmla="*/ 1908 h 377992"/>
              <a:gd name="connsiteX10" fmla="*/ 3659683 w 3659683"/>
              <a:gd name="connsiteY10" fmla="*/ 189950 h 377992"/>
              <a:gd name="connsiteX11" fmla="*/ 3471641 w 3659683"/>
              <a:gd name="connsiteY11" fmla="*/ 377992 h 377992"/>
              <a:gd name="connsiteX12" fmla="*/ 3468128 w 3659683"/>
              <a:gd name="connsiteY12" fmla="*/ 377638 h 377992"/>
              <a:gd name="connsiteX13" fmla="*/ 3468128 w 3659683"/>
              <a:gd name="connsiteY13" fmla="*/ 377992 h 377992"/>
              <a:gd name="connsiteX14" fmla="*/ 2458815 w 3659683"/>
              <a:gd name="connsiteY14" fmla="*/ 377992 h 377992"/>
              <a:gd name="connsiteX15" fmla="*/ 2455302 w 3659683"/>
              <a:gd name="connsiteY15" fmla="*/ 377992 h 377992"/>
              <a:gd name="connsiteX16" fmla="*/ 1196877 w 3659683"/>
              <a:gd name="connsiteY16" fmla="*/ 377992 h 377992"/>
              <a:gd name="connsiteX17" fmla="*/ 184051 w 3659683"/>
              <a:gd name="connsiteY17" fmla="*/ 377992 h 377992"/>
              <a:gd name="connsiteX18" fmla="*/ 184051 w 3659683"/>
              <a:gd name="connsiteY18" fmla="*/ 375682 h 377992"/>
              <a:gd name="connsiteX19" fmla="*/ 150145 w 3659683"/>
              <a:gd name="connsiteY19" fmla="*/ 372264 h 377992"/>
              <a:gd name="connsiteX20" fmla="*/ 0 w 3659683"/>
              <a:gd name="connsiteY20" fmla="*/ 188042 h 377992"/>
              <a:gd name="connsiteX21" fmla="*/ 188042 w 3659683"/>
              <a:gd name="connsiteY21" fmla="*/ 0 h 37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59683" h="377992">
                <a:moveTo>
                  <a:pt x="188042" y="0"/>
                </a:moveTo>
                <a:lnTo>
                  <a:pt x="206969" y="1908"/>
                </a:lnTo>
                <a:lnTo>
                  <a:pt x="1181941" y="1908"/>
                </a:lnTo>
                <a:lnTo>
                  <a:pt x="1200868" y="0"/>
                </a:lnTo>
                <a:lnTo>
                  <a:pt x="1219795" y="1908"/>
                </a:lnTo>
                <a:lnTo>
                  <a:pt x="2455302" y="1908"/>
                </a:lnTo>
                <a:lnTo>
                  <a:pt x="2458815" y="1908"/>
                </a:lnTo>
                <a:lnTo>
                  <a:pt x="3468128" y="1908"/>
                </a:lnTo>
                <a:lnTo>
                  <a:pt x="3468128" y="2262"/>
                </a:lnTo>
                <a:lnTo>
                  <a:pt x="3471641" y="1908"/>
                </a:lnTo>
                <a:cubicBezTo>
                  <a:pt x="3575494" y="1908"/>
                  <a:pt x="3659683" y="86097"/>
                  <a:pt x="3659683" y="189950"/>
                </a:cubicBezTo>
                <a:cubicBezTo>
                  <a:pt x="3659683" y="293803"/>
                  <a:pt x="3575494" y="377992"/>
                  <a:pt x="3471641" y="377992"/>
                </a:cubicBezTo>
                <a:lnTo>
                  <a:pt x="3468128" y="377638"/>
                </a:lnTo>
                <a:lnTo>
                  <a:pt x="3468128" y="377992"/>
                </a:lnTo>
                <a:lnTo>
                  <a:pt x="2458815" y="377992"/>
                </a:lnTo>
                <a:lnTo>
                  <a:pt x="2455302" y="377992"/>
                </a:lnTo>
                <a:lnTo>
                  <a:pt x="1196877" y="377992"/>
                </a:lnTo>
                <a:lnTo>
                  <a:pt x="184051" y="377992"/>
                </a:lnTo>
                <a:lnTo>
                  <a:pt x="184051" y="375682"/>
                </a:lnTo>
                <a:lnTo>
                  <a:pt x="150145" y="372264"/>
                </a:lnTo>
                <a:cubicBezTo>
                  <a:pt x="64457" y="354730"/>
                  <a:pt x="0" y="278914"/>
                  <a:pt x="0" y="188042"/>
                </a:cubicBezTo>
                <a:cubicBezTo>
                  <a:pt x="0" y="84189"/>
                  <a:pt x="84189" y="0"/>
                  <a:pt x="188042" y="0"/>
                </a:cubicBezTo>
                <a:close/>
              </a:path>
            </a:pathLst>
          </a:custGeom>
          <a:solidFill>
            <a:srgbClr val="A172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165">
              <a:lnSpc>
                <a:spcPct val="107000"/>
              </a:lnSpc>
              <a:spcAft>
                <a:spcPts val="843"/>
              </a:spcAft>
            </a:pPr>
            <a:r>
              <a:rPr lang="fr-FR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FORMATIONS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Freeform: Shape 23">
            <a:extLst>
              <a:ext uri="{FF2B5EF4-FFF2-40B4-BE49-F238E27FC236}">
                <a16:creationId xmlns:a16="http://schemas.microsoft.com/office/drawing/2014/main" id="{B10C83D0-3675-41AF-B3C6-A3D6EB2E83D7}"/>
              </a:ext>
            </a:extLst>
          </p:cNvPr>
          <p:cNvSpPr/>
          <p:nvPr/>
        </p:nvSpPr>
        <p:spPr>
          <a:xfrm>
            <a:off x="5164571" y="7065361"/>
            <a:ext cx="2333513" cy="497289"/>
          </a:xfrm>
          <a:custGeom>
            <a:avLst/>
            <a:gdLst>
              <a:gd name="connsiteX0" fmla="*/ 188042 w 3659683"/>
              <a:gd name="connsiteY0" fmla="*/ 0 h 377992"/>
              <a:gd name="connsiteX1" fmla="*/ 206969 w 3659683"/>
              <a:gd name="connsiteY1" fmla="*/ 1908 h 377992"/>
              <a:gd name="connsiteX2" fmla="*/ 1181941 w 3659683"/>
              <a:gd name="connsiteY2" fmla="*/ 1908 h 377992"/>
              <a:gd name="connsiteX3" fmla="*/ 1200868 w 3659683"/>
              <a:gd name="connsiteY3" fmla="*/ 0 h 377992"/>
              <a:gd name="connsiteX4" fmla="*/ 1219795 w 3659683"/>
              <a:gd name="connsiteY4" fmla="*/ 1908 h 377992"/>
              <a:gd name="connsiteX5" fmla="*/ 2455302 w 3659683"/>
              <a:gd name="connsiteY5" fmla="*/ 1908 h 377992"/>
              <a:gd name="connsiteX6" fmla="*/ 2458815 w 3659683"/>
              <a:gd name="connsiteY6" fmla="*/ 1908 h 377992"/>
              <a:gd name="connsiteX7" fmla="*/ 3468128 w 3659683"/>
              <a:gd name="connsiteY7" fmla="*/ 1908 h 377992"/>
              <a:gd name="connsiteX8" fmla="*/ 3468128 w 3659683"/>
              <a:gd name="connsiteY8" fmla="*/ 2262 h 377992"/>
              <a:gd name="connsiteX9" fmla="*/ 3471641 w 3659683"/>
              <a:gd name="connsiteY9" fmla="*/ 1908 h 377992"/>
              <a:gd name="connsiteX10" fmla="*/ 3659683 w 3659683"/>
              <a:gd name="connsiteY10" fmla="*/ 189950 h 377992"/>
              <a:gd name="connsiteX11" fmla="*/ 3471641 w 3659683"/>
              <a:gd name="connsiteY11" fmla="*/ 377992 h 377992"/>
              <a:gd name="connsiteX12" fmla="*/ 3468128 w 3659683"/>
              <a:gd name="connsiteY12" fmla="*/ 377638 h 377992"/>
              <a:gd name="connsiteX13" fmla="*/ 3468128 w 3659683"/>
              <a:gd name="connsiteY13" fmla="*/ 377992 h 377992"/>
              <a:gd name="connsiteX14" fmla="*/ 2458815 w 3659683"/>
              <a:gd name="connsiteY14" fmla="*/ 377992 h 377992"/>
              <a:gd name="connsiteX15" fmla="*/ 2455302 w 3659683"/>
              <a:gd name="connsiteY15" fmla="*/ 377992 h 377992"/>
              <a:gd name="connsiteX16" fmla="*/ 1196877 w 3659683"/>
              <a:gd name="connsiteY16" fmla="*/ 377992 h 377992"/>
              <a:gd name="connsiteX17" fmla="*/ 184051 w 3659683"/>
              <a:gd name="connsiteY17" fmla="*/ 377992 h 377992"/>
              <a:gd name="connsiteX18" fmla="*/ 184051 w 3659683"/>
              <a:gd name="connsiteY18" fmla="*/ 375682 h 377992"/>
              <a:gd name="connsiteX19" fmla="*/ 150145 w 3659683"/>
              <a:gd name="connsiteY19" fmla="*/ 372264 h 377992"/>
              <a:gd name="connsiteX20" fmla="*/ 0 w 3659683"/>
              <a:gd name="connsiteY20" fmla="*/ 188042 h 377992"/>
              <a:gd name="connsiteX21" fmla="*/ 188042 w 3659683"/>
              <a:gd name="connsiteY21" fmla="*/ 0 h 37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59683" h="377992">
                <a:moveTo>
                  <a:pt x="188042" y="0"/>
                </a:moveTo>
                <a:lnTo>
                  <a:pt x="206969" y="1908"/>
                </a:lnTo>
                <a:lnTo>
                  <a:pt x="1181941" y="1908"/>
                </a:lnTo>
                <a:lnTo>
                  <a:pt x="1200868" y="0"/>
                </a:lnTo>
                <a:lnTo>
                  <a:pt x="1219795" y="1908"/>
                </a:lnTo>
                <a:lnTo>
                  <a:pt x="2455302" y="1908"/>
                </a:lnTo>
                <a:lnTo>
                  <a:pt x="2458815" y="1908"/>
                </a:lnTo>
                <a:lnTo>
                  <a:pt x="3468128" y="1908"/>
                </a:lnTo>
                <a:lnTo>
                  <a:pt x="3468128" y="2262"/>
                </a:lnTo>
                <a:lnTo>
                  <a:pt x="3471641" y="1908"/>
                </a:lnTo>
                <a:cubicBezTo>
                  <a:pt x="3575494" y="1908"/>
                  <a:pt x="3659683" y="86097"/>
                  <a:pt x="3659683" y="189950"/>
                </a:cubicBezTo>
                <a:cubicBezTo>
                  <a:pt x="3659683" y="293803"/>
                  <a:pt x="3575494" y="377992"/>
                  <a:pt x="3471641" y="377992"/>
                </a:cubicBezTo>
                <a:lnTo>
                  <a:pt x="3468128" y="377638"/>
                </a:lnTo>
                <a:lnTo>
                  <a:pt x="3468128" y="377992"/>
                </a:lnTo>
                <a:lnTo>
                  <a:pt x="2458815" y="377992"/>
                </a:lnTo>
                <a:lnTo>
                  <a:pt x="2455302" y="377992"/>
                </a:lnTo>
                <a:lnTo>
                  <a:pt x="1196877" y="377992"/>
                </a:lnTo>
                <a:lnTo>
                  <a:pt x="184051" y="377992"/>
                </a:lnTo>
                <a:lnTo>
                  <a:pt x="184051" y="375682"/>
                </a:lnTo>
                <a:lnTo>
                  <a:pt x="150145" y="372264"/>
                </a:lnTo>
                <a:cubicBezTo>
                  <a:pt x="64457" y="354730"/>
                  <a:pt x="0" y="278914"/>
                  <a:pt x="0" y="188042"/>
                </a:cubicBezTo>
                <a:cubicBezTo>
                  <a:pt x="0" y="84189"/>
                  <a:pt x="84189" y="0"/>
                  <a:pt x="188042" y="0"/>
                </a:cubicBezTo>
                <a:close/>
              </a:path>
            </a:pathLst>
          </a:custGeom>
          <a:solidFill>
            <a:srgbClr val="A172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/>
            <a:r>
              <a:rPr lang="fr-FR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ACTIVITES   EXTRAPROFESSIONNELLES</a:t>
            </a:r>
            <a:endParaRPr lang="fr-MA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BC2054-7585-46AE-9932-889E0BFBB0B8}"/>
              </a:ext>
            </a:extLst>
          </p:cNvPr>
          <p:cNvSpPr/>
          <p:nvPr/>
        </p:nvSpPr>
        <p:spPr>
          <a:xfrm>
            <a:off x="2653523" y="4563146"/>
            <a:ext cx="2332182" cy="1965793"/>
          </a:xfrm>
          <a:prstGeom prst="rect">
            <a:avLst/>
          </a:prstGeom>
          <a:blipFill dpi="0" rotWithShape="1"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154676-459A-4405-81F6-76A8EC93F668}"/>
              </a:ext>
            </a:extLst>
          </p:cNvPr>
          <p:cNvSpPr/>
          <p:nvPr/>
        </p:nvSpPr>
        <p:spPr>
          <a:xfrm>
            <a:off x="2644796" y="3278321"/>
            <a:ext cx="2422320" cy="1505997"/>
          </a:xfrm>
          <a:prstGeom prst="rect">
            <a:avLst/>
          </a:prstGeom>
          <a:blipFill dpi="0" rotWithShape="1">
            <a:blip r:embed="rId6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4F5D254-9D25-4CD7-AC4F-70A88EA84691}"/>
              </a:ext>
            </a:extLst>
          </p:cNvPr>
          <p:cNvSpPr txBox="1"/>
          <p:nvPr/>
        </p:nvSpPr>
        <p:spPr>
          <a:xfrm>
            <a:off x="5269248" y="4248307"/>
            <a:ext cx="2333513" cy="1709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rtl="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Cycle</a:t>
            </a:r>
            <a:r>
              <a:rPr lang="es-ES" sz="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Formation</a:t>
            </a:r>
            <a:r>
              <a:rPr lang="es-ES" sz="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Professionnelle</a:t>
            </a:r>
            <a:endParaRPr lang="fr-MA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8940">
              <a:lnSpc>
                <a:spcPct val="107000"/>
              </a:lnSpc>
            </a:pPr>
            <a:r>
              <a:rPr lang="es-ES" sz="800" b="1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Diplome </a:t>
            </a:r>
            <a:r>
              <a:rPr lang="es-ES" sz="800" b="1" dirty="0" err="1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800" b="1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echnicien</a:t>
            </a:r>
            <a:r>
              <a:rPr lang="es-ES" sz="800" b="1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b="1" dirty="0" err="1"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800" b="1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pécialisé</a:t>
            </a:r>
            <a:endParaRPr lang="es-ES" sz="800" b="1" dirty="0">
              <a:solidFill>
                <a:srgbClr val="00B05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08940">
              <a:lnSpc>
                <a:spcPct val="107000"/>
              </a:lnSpc>
            </a:pPr>
            <a:r>
              <a:rPr lang="es-ES" sz="800" dirty="0" err="1">
                <a:solidFill>
                  <a:srgbClr val="4983B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Institut</a:t>
            </a:r>
            <a:r>
              <a:rPr lang="es-ES" sz="800" dirty="0">
                <a:solidFill>
                  <a:srgbClr val="4983B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solidFill>
                  <a:srgbClr val="4983B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spécialisé</a:t>
            </a:r>
            <a:r>
              <a:rPr lang="es-ES" sz="800" dirty="0">
                <a:solidFill>
                  <a:srgbClr val="4983B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800" dirty="0" err="1">
                <a:solidFill>
                  <a:srgbClr val="4983B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bâtiment</a:t>
            </a:r>
            <a:r>
              <a:rPr lang="es-ES" sz="800" dirty="0">
                <a:solidFill>
                  <a:srgbClr val="4983B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ISB   Ain Borja</a:t>
            </a:r>
            <a:endParaRPr lang="fr-MA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8940">
              <a:spcAft>
                <a:spcPts val="800"/>
              </a:spcAft>
            </a:pPr>
            <a:r>
              <a:rPr lang="es-ES" sz="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Spécialité</a:t>
            </a:r>
            <a:r>
              <a:rPr lang="es-ES" sz="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sz="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Génie</a:t>
            </a:r>
            <a:r>
              <a:rPr lang="es-ES" sz="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Civil                 </a:t>
            </a:r>
            <a:r>
              <a:rPr lang="es-ES" sz="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Mention</a:t>
            </a:r>
            <a:r>
              <a:rPr lang="es-ES" sz="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: </a:t>
            </a:r>
            <a:r>
              <a:rPr lang="es-ES" sz="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Trés</a:t>
            </a:r>
            <a:r>
              <a:rPr lang="es-ES" sz="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bien</a:t>
            </a:r>
            <a:endParaRPr lang="fr-MA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8940">
              <a:lnSpc>
                <a:spcPct val="107000"/>
              </a:lnSpc>
              <a:spcAft>
                <a:spcPts val="800"/>
              </a:spcAft>
            </a:pPr>
            <a:endParaRPr lang="es-ES" sz="800" dirty="0">
              <a:solidFill>
                <a:srgbClr val="333333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08940">
              <a:lnSpc>
                <a:spcPct val="107000"/>
              </a:lnSpc>
              <a:spcAft>
                <a:spcPts val="800"/>
              </a:spcAft>
            </a:pPr>
            <a:endParaRPr lang="fr-MA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MA" dirty="0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F11FEC6-62FD-44D8-9051-590674B3CEC2}"/>
              </a:ext>
            </a:extLst>
          </p:cNvPr>
          <p:cNvSpPr txBox="1"/>
          <p:nvPr/>
        </p:nvSpPr>
        <p:spPr>
          <a:xfrm>
            <a:off x="5269249" y="5284282"/>
            <a:ext cx="2090837" cy="1258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rtl="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8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Etudes</a:t>
            </a:r>
            <a:r>
              <a:rPr lang="es-ES" sz="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Universitaires</a:t>
            </a:r>
            <a:endParaRPr lang="fr-MA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8940">
              <a:lnSpc>
                <a:spcPct val="107000"/>
              </a:lnSpc>
            </a:pPr>
            <a:r>
              <a:rPr lang="es-ES" sz="800" dirty="0">
                <a:solidFill>
                  <a:srgbClr val="4983B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Faculté des </a:t>
            </a:r>
            <a:r>
              <a:rPr lang="es-ES" sz="800" dirty="0" err="1">
                <a:solidFill>
                  <a:srgbClr val="4983B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Sciences</a:t>
            </a:r>
            <a:r>
              <a:rPr lang="es-ES" sz="800" dirty="0">
                <a:solidFill>
                  <a:srgbClr val="4983B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Ben </a:t>
            </a:r>
            <a:r>
              <a:rPr lang="es-ES" sz="800" dirty="0" err="1">
                <a:solidFill>
                  <a:srgbClr val="4983B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Msik</a:t>
            </a:r>
            <a:r>
              <a:rPr lang="es-ES" sz="800" dirty="0">
                <a:solidFill>
                  <a:srgbClr val="4983B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de Casablanca</a:t>
            </a:r>
            <a:endParaRPr lang="fr-MA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8940">
              <a:lnSpc>
                <a:spcPct val="107000"/>
              </a:lnSpc>
            </a:pPr>
            <a:r>
              <a:rPr lang="es-ES" sz="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Spécialité</a:t>
            </a:r>
            <a:r>
              <a:rPr lang="es-ES" sz="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sz="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Sciences</a:t>
            </a:r>
            <a:r>
              <a:rPr lang="es-ES" sz="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Mathématiques</a:t>
            </a:r>
            <a:r>
              <a:rPr lang="es-ES" sz="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Appliquées</a:t>
            </a:r>
            <a:r>
              <a:rPr lang="es-ES" sz="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MA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8940">
              <a:lnSpc>
                <a:spcPct val="107000"/>
              </a:lnSpc>
              <a:spcAft>
                <a:spcPts val="800"/>
              </a:spcAft>
            </a:pPr>
            <a:r>
              <a:rPr lang="es-ES" sz="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es-ES" sz="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Informatique</a:t>
            </a:r>
            <a:endParaRPr lang="fr-MA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MA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569CBE1-DBFC-4405-9274-4C4C4A3C0019}"/>
              </a:ext>
            </a:extLst>
          </p:cNvPr>
          <p:cNvSpPr txBox="1"/>
          <p:nvPr/>
        </p:nvSpPr>
        <p:spPr>
          <a:xfrm>
            <a:off x="5269249" y="6331694"/>
            <a:ext cx="2090837" cy="612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rtl="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8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Baccalauréat</a:t>
            </a:r>
            <a:endParaRPr lang="fr-MA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8940">
              <a:lnSpc>
                <a:spcPct val="107000"/>
              </a:lnSpc>
            </a:pPr>
            <a:r>
              <a:rPr lang="es-ES" sz="800" dirty="0" err="1">
                <a:solidFill>
                  <a:srgbClr val="4983B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Lycée</a:t>
            </a:r>
            <a:r>
              <a:rPr lang="es-ES" sz="800" dirty="0">
                <a:solidFill>
                  <a:srgbClr val="4983B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Ben MSIK</a:t>
            </a:r>
            <a:endParaRPr lang="fr-MA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8940">
              <a:lnSpc>
                <a:spcPct val="107000"/>
              </a:lnSpc>
            </a:pPr>
            <a:r>
              <a:rPr lang="es-ES" sz="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Série</a:t>
            </a:r>
            <a:r>
              <a:rPr lang="es-ES" sz="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sz="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Sciences</a:t>
            </a:r>
            <a:r>
              <a:rPr lang="es-ES" sz="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Mathématiques</a:t>
            </a:r>
            <a:endParaRPr lang="fr-MA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8940">
              <a:lnSpc>
                <a:spcPct val="107000"/>
              </a:lnSpc>
              <a:spcAft>
                <a:spcPts val="800"/>
              </a:spcAft>
            </a:pPr>
            <a:r>
              <a:rPr lang="es-ES" sz="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Mention</a:t>
            </a:r>
            <a:r>
              <a:rPr lang="es-ES" sz="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: </a:t>
            </a:r>
            <a:r>
              <a:rPr lang="es-ES" sz="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Assez</a:t>
            </a:r>
            <a:r>
              <a:rPr lang="es-ES" sz="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bien</a:t>
            </a:r>
            <a:endParaRPr lang="fr-MA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FCE60A5-3948-4901-B3C6-D058ED20471B}"/>
              </a:ext>
            </a:extLst>
          </p:cNvPr>
          <p:cNvSpPr txBox="1"/>
          <p:nvPr/>
        </p:nvSpPr>
        <p:spPr>
          <a:xfrm>
            <a:off x="5111908" y="4041141"/>
            <a:ext cx="1356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2018-2020 :</a:t>
            </a:r>
            <a:endParaRPr lang="fr-MA" sz="8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2666C079-CA23-4E98-A438-BCAA26014170}"/>
              </a:ext>
            </a:extLst>
          </p:cNvPr>
          <p:cNvSpPr txBox="1"/>
          <p:nvPr/>
        </p:nvSpPr>
        <p:spPr>
          <a:xfrm>
            <a:off x="5093594" y="5067081"/>
            <a:ext cx="1356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2016-2018 :</a:t>
            </a:r>
            <a:endParaRPr lang="fr-MA" sz="8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67991191-D16D-409C-978D-FF43062CC426}"/>
              </a:ext>
            </a:extLst>
          </p:cNvPr>
          <p:cNvSpPr txBox="1"/>
          <p:nvPr/>
        </p:nvSpPr>
        <p:spPr>
          <a:xfrm>
            <a:off x="5111908" y="6154637"/>
            <a:ext cx="1356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2015-2016 :</a:t>
            </a:r>
            <a:endParaRPr lang="fr-MA" sz="8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CCCD9EA9-5071-47ED-8AD6-1CE9020EA1FD}"/>
              </a:ext>
            </a:extLst>
          </p:cNvPr>
          <p:cNvSpPr txBox="1"/>
          <p:nvPr/>
        </p:nvSpPr>
        <p:spPr>
          <a:xfrm>
            <a:off x="5269249" y="3464441"/>
            <a:ext cx="2333513" cy="9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rtl="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Cycle</a:t>
            </a:r>
            <a:r>
              <a:rPr lang="es-ES" sz="800" b="1" dirty="0">
                <a:solidFill>
                  <a:srgbClr val="33333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b="1" dirty="0" err="1">
                <a:solidFill>
                  <a:srgbClr val="33333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d’ingénieur</a:t>
            </a:r>
            <a:r>
              <a:rPr lang="es-ES" sz="800" b="1" dirty="0">
                <a:solidFill>
                  <a:srgbClr val="33333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MA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8940">
              <a:lnSpc>
                <a:spcPct val="107000"/>
              </a:lnSpc>
            </a:pP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err="1">
                <a:solidFill>
                  <a:srgbClr val="4983B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cole</a:t>
            </a:r>
            <a:r>
              <a:rPr lang="es-ES" sz="800" dirty="0">
                <a:solidFill>
                  <a:srgbClr val="4983B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solidFill>
                  <a:srgbClr val="4983B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Marocaine</a:t>
            </a:r>
            <a:r>
              <a:rPr lang="es-ES" sz="800" dirty="0">
                <a:solidFill>
                  <a:srgbClr val="4983B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s-ES" sz="800" dirty="0" err="1">
                <a:solidFill>
                  <a:srgbClr val="4983B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sciences</a:t>
            </a:r>
            <a:r>
              <a:rPr lang="es-ES" sz="800" dirty="0">
                <a:solidFill>
                  <a:srgbClr val="4983B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de       </a:t>
            </a:r>
            <a:r>
              <a:rPr lang="es-ES" sz="800" dirty="0" err="1">
                <a:solidFill>
                  <a:srgbClr val="4983B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l’ingénieur</a:t>
            </a:r>
            <a:r>
              <a:rPr lang="es-ES" sz="800" dirty="0">
                <a:solidFill>
                  <a:srgbClr val="4983B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– EMSI </a:t>
            </a:r>
            <a:endParaRPr lang="fr-MA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8940">
              <a:lnSpc>
                <a:spcPct val="107000"/>
              </a:lnSpc>
              <a:spcAft>
                <a:spcPts val="800"/>
              </a:spcAft>
            </a:pPr>
            <a:r>
              <a:rPr lang="es-ES" sz="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Spécialité</a:t>
            </a:r>
            <a:r>
              <a:rPr lang="es-ES" sz="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sz="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Génie</a:t>
            </a:r>
            <a:r>
              <a:rPr lang="es-ES" sz="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Civil</a:t>
            </a:r>
            <a:endParaRPr lang="fr-MA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MA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70B0B49C-ABE8-4D5E-AD5B-9EF66987D08D}"/>
              </a:ext>
            </a:extLst>
          </p:cNvPr>
          <p:cNvSpPr txBox="1"/>
          <p:nvPr/>
        </p:nvSpPr>
        <p:spPr>
          <a:xfrm>
            <a:off x="5106672" y="3251453"/>
            <a:ext cx="1356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2020-2021 :</a:t>
            </a:r>
            <a:endParaRPr lang="fr-MA" sz="8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5F2B9DE0-65AD-451C-99D0-1346CA6BCA6D}"/>
              </a:ext>
            </a:extLst>
          </p:cNvPr>
          <p:cNvSpPr txBox="1"/>
          <p:nvPr/>
        </p:nvSpPr>
        <p:spPr>
          <a:xfrm>
            <a:off x="2862601" y="3237414"/>
            <a:ext cx="1969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u="sng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20  Janvier  au 15  Février 2020 :</a:t>
            </a:r>
            <a:endParaRPr lang="fr-MA" sz="800" b="1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D100DC4-882C-410A-A14D-165EB13BD311}"/>
              </a:ext>
            </a:extLst>
          </p:cNvPr>
          <p:cNvSpPr txBox="1"/>
          <p:nvPr/>
        </p:nvSpPr>
        <p:spPr>
          <a:xfrm>
            <a:off x="3154035" y="3429676"/>
            <a:ext cx="1710000" cy="13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Stage d'étude  </a:t>
            </a:r>
            <a:endParaRPr lang="fr-M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Société des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travaux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 SGTM</a:t>
            </a:r>
            <a:endParaRPr lang="fr-M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Barrage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TIDDAS</a:t>
            </a:r>
            <a:endParaRPr lang="fr-M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formuler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BCR formule 5,5/36/120</a:t>
            </a:r>
            <a:endParaRPr lang="fr-MA" sz="800" dirty="0">
              <a:solidFill>
                <a:srgbClr val="4983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Suivre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travaux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mise en place du BCR </a:t>
            </a:r>
            <a:endParaRPr lang="fr-MA" sz="800" dirty="0">
              <a:solidFill>
                <a:srgbClr val="4983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685075BE-2B27-4BB5-87B5-98F192E251F8}"/>
              </a:ext>
            </a:extLst>
          </p:cNvPr>
          <p:cNvSpPr txBox="1"/>
          <p:nvPr/>
        </p:nvSpPr>
        <p:spPr>
          <a:xfrm>
            <a:off x="3177259" y="5029322"/>
            <a:ext cx="1852346" cy="183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Stage d'étude  </a:t>
            </a:r>
            <a:endParaRPr lang="fr-M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BET CID </a:t>
            </a:r>
            <a:endParaRPr lang="fr-M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Barrage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TIDDAS</a:t>
            </a:r>
            <a:endParaRPr lang="fr-M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Faire le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suivi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travaux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mise en place du BCR </a:t>
            </a:r>
            <a:endParaRPr lang="fr-MA" sz="800" dirty="0">
              <a:solidFill>
                <a:srgbClr val="4983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Suivre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travaux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d'injection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consolidation</a:t>
            </a:r>
            <a:endParaRPr lang="fr-MA" sz="800" dirty="0">
              <a:solidFill>
                <a:srgbClr val="4983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Effectuer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essais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les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matériaux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  <a:endParaRPr lang="fr-MA" sz="800" dirty="0">
              <a:solidFill>
                <a:srgbClr val="4983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Formuler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 B27/31,5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selon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methode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Dreux</a:t>
            </a:r>
            <a:endParaRPr lang="fr-MA" sz="800" dirty="0">
              <a:solidFill>
                <a:srgbClr val="4983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88A857B7-C85A-4AAF-B4D2-A1A9C4A06C01}"/>
              </a:ext>
            </a:extLst>
          </p:cNvPr>
          <p:cNvSpPr txBox="1"/>
          <p:nvPr/>
        </p:nvSpPr>
        <p:spPr>
          <a:xfrm>
            <a:off x="2846943" y="4799098"/>
            <a:ext cx="1969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u="sng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20  Janvier  au 15  Février 2020 :</a:t>
            </a:r>
            <a:endParaRPr lang="fr-MA" sz="800" b="1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48AE9AC-8D3A-4F91-99F7-BC4F160D5FC7}"/>
              </a:ext>
            </a:extLst>
          </p:cNvPr>
          <p:cNvSpPr/>
          <p:nvPr/>
        </p:nvSpPr>
        <p:spPr>
          <a:xfrm>
            <a:off x="748342" y="3204968"/>
            <a:ext cx="1160574" cy="16158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Permis</a:t>
            </a:r>
            <a:r>
              <a:rPr lang="en-US" sz="105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050" dirty="0" err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conduire</a:t>
            </a:r>
            <a:r>
              <a:rPr lang="en-US" sz="105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B6C9A91-4EA6-4C11-B2D4-FF1AAC4F2EBB}"/>
              </a:ext>
            </a:extLst>
          </p:cNvPr>
          <p:cNvSpPr/>
          <p:nvPr/>
        </p:nvSpPr>
        <p:spPr>
          <a:xfrm>
            <a:off x="778304" y="3032829"/>
            <a:ext cx="1011495" cy="16517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7000"/>
              </a:lnSpc>
              <a:spcAft>
                <a:spcPts val="800"/>
              </a:spcAft>
            </a:pPr>
            <a:r>
              <a:rPr lang="es-ES" sz="105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23 </a:t>
            </a:r>
            <a:r>
              <a:rPr lang="es-ES" sz="1050" dirty="0" err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ans</a:t>
            </a:r>
            <a:r>
              <a:rPr lang="es-ES" sz="105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| </a:t>
            </a:r>
            <a:r>
              <a:rPr lang="es-ES" sz="1050" dirty="0" err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Marocain</a:t>
            </a:r>
            <a:endParaRPr lang="fr-MA" sz="1050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0AE33EEA-E3D7-4A78-8A46-90DAF3CF930D}"/>
              </a:ext>
            </a:extLst>
          </p:cNvPr>
          <p:cNvSpPr txBox="1"/>
          <p:nvPr/>
        </p:nvSpPr>
        <p:spPr>
          <a:xfrm>
            <a:off x="5171159" y="7670075"/>
            <a:ext cx="2256063" cy="2803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Membre de </a:t>
            </a:r>
            <a:r>
              <a:rPr lang="es-ES" sz="800" b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l’Association</a:t>
            </a:r>
            <a:r>
              <a:rPr lang="es-ES" sz="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AMCP </a:t>
            </a:r>
            <a:r>
              <a:rPr lang="es-ES" sz="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s-ES" sz="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r>
              <a:rPr lang="es-ES" sz="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Marocaine</a:t>
            </a:r>
            <a:r>
              <a:rPr lang="es-ES" sz="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r>
              <a:rPr lang="es-ES" sz="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Professionnelle</a:t>
            </a:r>
            <a:endParaRPr lang="es-ES" sz="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Réaliser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réunions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avec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personnes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professionnels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échanger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apprendre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à bien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communiquer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sein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d’un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milieu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professionnel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Membre de ENACTUS </a:t>
            </a:r>
            <a:r>
              <a:rPr lang="es-ES" sz="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s-ES" sz="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es-ES" sz="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</a:t>
            </a:r>
            <a:r>
              <a:rPr lang="es-ES" sz="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Entrepreunariale</a:t>
            </a:r>
            <a:endParaRPr lang="es-ES" sz="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Créer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projets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dont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d’aider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une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à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surmonter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probleme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bien determiné</a:t>
            </a:r>
            <a:endParaRPr lang="fr-MA" sz="800" dirty="0">
              <a:solidFill>
                <a:srgbClr val="4983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B53559DD-4375-466C-A92D-B66D21D84E3F}"/>
              </a:ext>
            </a:extLst>
          </p:cNvPr>
          <p:cNvSpPr txBox="1"/>
          <p:nvPr/>
        </p:nvSpPr>
        <p:spPr>
          <a:xfrm>
            <a:off x="2964781" y="6860995"/>
            <a:ext cx="1969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u="sng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1 au 15 Juillet 2019:</a:t>
            </a:r>
            <a:endParaRPr lang="fr-MA" sz="800" b="1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4E276B-A66A-47FD-B264-B77FECADD630}"/>
              </a:ext>
            </a:extLst>
          </p:cNvPr>
          <p:cNvSpPr/>
          <p:nvPr/>
        </p:nvSpPr>
        <p:spPr>
          <a:xfrm>
            <a:off x="2661072" y="7072110"/>
            <a:ext cx="1778031" cy="1443086"/>
          </a:xfrm>
          <a:prstGeom prst="rect">
            <a:avLst/>
          </a:prstGeom>
          <a:blipFill dpi="0" rotWithShape="1"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DFD8D906-A586-452F-8306-BD9D78EA7862}"/>
              </a:ext>
            </a:extLst>
          </p:cNvPr>
          <p:cNvSpPr txBox="1"/>
          <p:nvPr/>
        </p:nvSpPr>
        <p:spPr>
          <a:xfrm>
            <a:off x="3121700" y="7078694"/>
            <a:ext cx="1852346" cy="1180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Stage d'étude  </a:t>
            </a:r>
            <a:endParaRPr lang="fr-M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Entreprise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Groupe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Frères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Benlhou</a:t>
            </a:r>
            <a:endParaRPr lang="fr-M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Immeuble</a:t>
            </a:r>
            <a:endParaRPr lang="fr-M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2E74B5"/>
              </a:buClr>
              <a:buFont typeface="Arial" panose="020B0604020202020204" pitchFamily="34" charset="0"/>
              <a:buChar char="•"/>
            </a:pP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Controler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l'exécution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</a:t>
            </a:r>
            <a:r>
              <a:rPr lang="fr-FR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rentes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élements</a:t>
            </a:r>
            <a:r>
              <a:rPr lang="es-ES" sz="800" dirty="0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800" dirty="0" err="1">
                <a:solidFill>
                  <a:srgbClr val="4983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  <a:endParaRPr lang="fr-MA" sz="800" dirty="0">
              <a:solidFill>
                <a:srgbClr val="4983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Freeform: Shape 23">
            <a:extLst>
              <a:ext uri="{FF2B5EF4-FFF2-40B4-BE49-F238E27FC236}">
                <a16:creationId xmlns:a16="http://schemas.microsoft.com/office/drawing/2014/main" id="{D962F218-BD6F-4DDE-83B4-8C7504AF254A}"/>
              </a:ext>
            </a:extLst>
          </p:cNvPr>
          <p:cNvSpPr/>
          <p:nvPr/>
        </p:nvSpPr>
        <p:spPr>
          <a:xfrm>
            <a:off x="2864207" y="8503322"/>
            <a:ext cx="1844133" cy="435507"/>
          </a:xfrm>
          <a:custGeom>
            <a:avLst/>
            <a:gdLst>
              <a:gd name="connsiteX0" fmla="*/ 188042 w 3659683"/>
              <a:gd name="connsiteY0" fmla="*/ 0 h 377992"/>
              <a:gd name="connsiteX1" fmla="*/ 206969 w 3659683"/>
              <a:gd name="connsiteY1" fmla="*/ 1908 h 377992"/>
              <a:gd name="connsiteX2" fmla="*/ 1181941 w 3659683"/>
              <a:gd name="connsiteY2" fmla="*/ 1908 h 377992"/>
              <a:gd name="connsiteX3" fmla="*/ 1200868 w 3659683"/>
              <a:gd name="connsiteY3" fmla="*/ 0 h 377992"/>
              <a:gd name="connsiteX4" fmla="*/ 1219795 w 3659683"/>
              <a:gd name="connsiteY4" fmla="*/ 1908 h 377992"/>
              <a:gd name="connsiteX5" fmla="*/ 2455302 w 3659683"/>
              <a:gd name="connsiteY5" fmla="*/ 1908 h 377992"/>
              <a:gd name="connsiteX6" fmla="*/ 2458815 w 3659683"/>
              <a:gd name="connsiteY6" fmla="*/ 1908 h 377992"/>
              <a:gd name="connsiteX7" fmla="*/ 3468128 w 3659683"/>
              <a:gd name="connsiteY7" fmla="*/ 1908 h 377992"/>
              <a:gd name="connsiteX8" fmla="*/ 3468128 w 3659683"/>
              <a:gd name="connsiteY8" fmla="*/ 2262 h 377992"/>
              <a:gd name="connsiteX9" fmla="*/ 3471641 w 3659683"/>
              <a:gd name="connsiteY9" fmla="*/ 1908 h 377992"/>
              <a:gd name="connsiteX10" fmla="*/ 3659683 w 3659683"/>
              <a:gd name="connsiteY10" fmla="*/ 189950 h 377992"/>
              <a:gd name="connsiteX11" fmla="*/ 3471641 w 3659683"/>
              <a:gd name="connsiteY11" fmla="*/ 377992 h 377992"/>
              <a:gd name="connsiteX12" fmla="*/ 3468128 w 3659683"/>
              <a:gd name="connsiteY12" fmla="*/ 377638 h 377992"/>
              <a:gd name="connsiteX13" fmla="*/ 3468128 w 3659683"/>
              <a:gd name="connsiteY13" fmla="*/ 377992 h 377992"/>
              <a:gd name="connsiteX14" fmla="*/ 2458815 w 3659683"/>
              <a:gd name="connsiteY14" fmla="*/ 377992 h 377992"/>
              <a:gd name="connsiteX15" fmla="*/ 2455302 w 3659683"/>
              <a:gd name="connsiteY15" fmla="*/ 377992 h 377992"/>
              <a:gd name="connsiteX16" fmla="*/ 1196877 w 3659683"/>
              <a:gd name="connsiteY16" fmla="*/ 377992 h 377992"/>
              <a:gd name="connsiteX17" fmla="*/ 184051 w 3659683"/>
              <a:gd name="connsiteY17" fmla="*/ 377992 h 377992"/>
              <a:gd name="connsiteX18" fmla="*/ 184051 w 3659683"/>
              <a:gd name="connsiteY18" fmla="*/ 375682 h 377992"/>
              <a:gd name="connsiteX19" fmla="*/ 150145 w 3659683"/>
              <a:gd name="connsiteY19" fmla="*/ 372264 h 377992"/>
              <a:gd name="connsiteX20" fmla="*/ 0 w 3659683"/>
              <a:gd name="connsiteY20" fmla="*/ 188042 h 377992"/>
              <a:gd name="connsiteX21" fmla="*/ 188042 w 3659683"/>
              <a:gd name="connsiteY21" fmla="*/ 0 h 37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59683" h="377992">
                <a:moveTo>
                  <a:pt x="188042" y="0"/>
                </a:moveTo>
                <a:lnTo>
                  <a:pt x="206969" y="1908"/>
                </a:lnTo>
                <a:lnTo>
                  <a:pt x="1181941" y="1908"/>
                </a:lnTo>
                <a:lnTo>
                  <a:pt x="1200868" y="0"/>
                </a:lnTo>
                <a:lnTo>
                  <a:pt x="1219795" y="1908"/>
                </a:lnTo>
                <a:lnTo>
                  <a:pt x="2455302" y="1908"/>
                </a:lnTo>
                <a:lnTo>
                  <a:pt x="2458815" y="1908"/>
                </a:lnTo>
                <a:lnTo>
                  <a:pt x="3468128" y="1908"/>
                </a:lnTo>
                <a:lnTo>
                  <a:pt x="3468128" y="2262"/>
                </a:lnTo>
                <a:lnTo>
                  <a:pt x="3471641" y="1908"/>
                </a:lnTo>
                <a:cubicBezTo>
                  <a:pt x="3575494" y="1908"/>
                  <a:pt x="3659683" y="86097"/>
                  <a:pt x="3659683" y="189950"/>
                </a:cubicBezTo>
                <a:cubicBezTo>
                  <a:pt x="3659683" y="293803"/>
                  <a:pt x="3575494" y="377992"/>
                  <a:pt x="3471641" y="377992"/>
                </a:cubicBezTo>
                <a:lnTo>
                  <a:pt x="3468128" y="377638"/>
                </a:lnTo>
                <a:lnTo>
                  <a:pt x="3468128" y="377992"/>
                </a:lnTo>
                <a:lnTo>
                  <a:pt x="2458815" y="377992"/>
                </a:lnTo>
                <a:lnTo>
                  <a:pt x="2455302" y="377992"/>
                </a:lnTo>
                <a:lnTo>
                  <a:pt x="1196877" y="377992"/>
                </a:lnTo>
                <a:lnTo>
                  <a:pt x="184051" y="377992"/>
                </a:lnTo>
                <a:lnTo>
                  <a:pt x="184051" y="375682"/>
                </a:lnTo>
                <a:lnTo>
                  <a:pt x="150145" y="372264"/>
                </a:lnTo>
                <a:cubicBezTo>
                  <a:pt x="64457" y="354730"/>
                  <a:pt x="0" y="278914"/>
                  <a:pt x="0" y="188042"/>
                </a:cubicBezTo>
                <a:cubicBezTo>
                  <a:pt x="0" y="84189"/>
                  <a:pt x="84189" y="0"/>
                  <a:pt x="188042" y="0"/>
                </a:cubicBezTo>
                <a:close/>
              </a:path>
            </a:pathLst>
          </a:custGeom>
          <a:solidFill>
            <a:srgbClr val="A172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165">
              <a:lnSpc>
                <a:spcPct val="107000"/>
              </a:lnSpc>
              <a:spcAft>
                <a:spcPts val="843"/>
              </a:spcAft>
            </a:pPr>
            <a:r>
              <a:rPr lang="fr-FR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CENTRES D’INTERET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813002E8-D172-4216-8B4B-6932A4A3AAFF}"/>
              </a:ext>
            </a:extLst>
          </p:cNvPr>
          <p:cNvSpPr txBox="1"/>
          <p:nvPr/>
        </p:nvSpPr>
        <p:spPr>
          <a:xfrm>
            <a:off x="2691829" y="9039486"/>
            <a:ext cx="2311599" cy="1377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>
              <a:lnSpc>
                <a:spcPct val="150000"/>
              </a:lnSpc>
              <a:spcAft>
                <a:spcPts val="1000"/>
              </a:spcAft>
            </a:pPr>
            <a:r>
              <a:rPr lang="es-ES" sz="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s-ES" sz="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</a:t>
            </a:r>
            <a:r>
              <a:rPr lang="es-ES" sz="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s-ES" sz="8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franais</a:t>
            </a:r>
            <a:r>
              <a:rPr lang="es-ES" sz="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s-ES" sz="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anglais</a:t>
            </a:r>
            <a:r>
              <a:rPr lang="es-ES" sz="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</a:p>
          <a:p>
            <a:pPr lvl="0" rtl="0">
              <a:lnSpc>
                <a:spcPct val="150000"/>
              </a:lnSpc>
              <a:spcAft>
                <a:spcPts val="1000"/>
              </a:spcAft>
            </a:pPr>
            <a:r>
              <a:rPr lang="es-ES" sz="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Voyager et </a:t>
            </a:r>
            <a:r>
              <a:rPr lang="es-ES" sz="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Activités</a:t>
            </a:r>
            <a:r>
              <a:rPr lang="es-ES" sz="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associatives</a:t>
            </a:r>
            <a:endParaRPr lang="es-ES" sz="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s-ES" sz="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Sport </a:t>
            </a:r>
            <a:r>
              <a:rPr lang="fr-FR" sz="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Taekwondo-</a:t>
            </a:r>
            <a:r>
              <a:rPr lang="es-ES" sz="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ceinture</a:t>
            </a:r>
            <a:r>
              <a:rPr lang="es-ES" sz="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Noir-1DAN                                                  Full </a:t>
            </a:r>
            <a:r>
              <a:rPr lang="es-ES" sz="8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endParaRPr lang="es-ES" sz="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fr-MA" sz="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reeform: Shape 34">
            <a:extLst>
              <a:ext uri="{FF2B5EF4-FFF2-40B4-BE49-F238E27FC236}">
                <a16:creationId xmlns:a16="http://schemas.microsoft.com/office/drawing/2014/main" id="{61ED61D3-42F8-4C19-B30D-5F4A6722B3AF}"/>
              </a:ext>
            </a:extLst>
          </p:cNvPr>
          <p:cNvSpPr/>
          <p:nvPr/>
        </p:nvSpPr>
        <p:spPr>
          <a:xfrm flipH="1">
            <a:off x="171274" y="2632679"/>
            <a:ext cx="2248920" cy="318943"/>
          </a:xfrm>
          <a:custGeom>
            <a:avLst/>
            <a:gdLst>
              <a:gd name="connsiteX0" fmla="*/ 2048647 w 2236689"/>
              <a:gd name="connsiteY0" fmla="*/ 0 h 377992"/>
              <a:gd name="connsiteX1" fmla="*/ 2029720 w 2236689"/>
              <a:gd name="connsiteY1" fmla="*/ 1908 h 377992"/>
              <a:gd name="connsiteX2" fmla="*/ 1260809 w 2236689"/>
              <a:gd name="connsiteY2" fmla="*/ 1908 h 377992"/>
              <a:gd name="connsiteX3" fmla="*/ 1219795 w 2236689"/>
              <a:gd name="connsiteY3" fmla="*/ 1908 h 377992"/>
              <a:gd name="connsiteX4" fmla="*/ 1200868 w 2236689"/>
              <a:gd name="connsiteY4" fmla="*/ 0 h 377992"/>
              <a:gd name="connsiteX5" fmla="*/ 1181941 w 2236689"/>
              <a:gd name="connsiteY5" fmla="*/ 1908 h 377992"/>
              <a:gd name="connsiteX6" fmla="*/ 1054748 w 2236689"/>
              <a:gd name="connsiteY6" fmla="*/ 1908 h 377992"/>
              <a:gd name="connsiteX7" fmla="*/ 1035821 w 2236689"/>
              <a:gd name="connsiteY7" fmla="*/ 0 h 377992"/>
              <a:gd name="connsiteX8" fmla="*/ 1016894 w 2236689"/>
              <a:gd name="connsiteY8" fmla="*/ 1908 h 377992"/>
              <a:gd name="connsiteX9" fmla="*/ 975880 w 2236689"/>
              <a:gd name="connsiteY9" fmla="*/ 1908 h 377992"/>
              <a:gd name="connsiteX10" fmla="*/ 206969 w 2236689"/>
              <a:gd name="connsiteY10" fmla="*/ 1908 h 377992"/>
              <a:gd name="connsiteX11" fmla="*/ 188042 w 2236689"/>
              <a:gd name="connsiteY11" fmla="*/ 0 h 377992"/>
              <a:gd name="connsiteX12" fmla="*/ 0 w 2236689"/>
              <a:gd name="connsiteY12" fmla="*/ 188042 h 377992"/>
              <a:gd name="connsiteX13" fmla="*/ 150145 w 2236689"/>
              <a:gd name="connsiteY13" fmla="*/ 372264 h 377992"/>
              <a:gd name="connsiteX14" fmla="*/ 184051 w 2236689"/>
              <a:gd name="connsiteY14" fmla="*/ 375682 h 377992"/>
              <a:gd name="connsiteX15" fmla="*/ 184051 w 2236689"/>
              <a:gd name="connsiteY15" fmla="*/ 377992 h 377992"/>
              <a:gd name="connsiteX16" fmla="*/ 975880 w 2236689"/>
              <a:gd name="connsiteY16" fmla="*/ 377992 h 377992"/>
              <a:gd name="connsiteX17" fmla="*/ 1039812 w 2236689"/>
              <a:gd name="connsiteY17" fmla="*/ 377992 h 377992"/>
              <a:gd name="connsiteX18" fmla="*/ 1196877 w 2236689"/>
              <a:gd name="connsiteY18" fmla="*/ 377992 h 377992"/>
              <a:gd name="connsiteX19" fmla="*/ 1260809 w 2236689"/>
              <a:gd name="connsiteY19" fmla="*/ 377992 h 377992"/>
              <a:gd name="connsiteX20" fmla="*/ 2052638 w 2236689"/>
              <a:gd name="connsiteY20" fmla="*/ 377992 h 377992"/>
              <a:gd name="connsiteX21" fmla="*/ 2052638 w 2236689"/>
              <a:gd name="connsiteY21" fmla="*/ 375682 h 377992"/>
              <a:gd name="connsiteX22" fmla="*/ 2086544 w 2236689"/>
              <a:gd name="connsiteY22" fmla="*/ 372264 h 377992"/>
              <a:gd name="connsiteX23" fmla="*/ 2236689 w 2236689"/>
              <a:gd name="connsiteY23" fmla="*/ 188042 h 377992"/>
              <a:gd name="connsiteX24" fmla="*/ 2048647 w 2236689"/>
              <a:gd name="connsiteY24" fmla="*/ 0 h 37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36689" h="377992">
                <a:moveTo>
                  <a:pt x="2048647" y="0"/>
                </a:moveTo>
                <a:lnTo>
                  <a:pt x="2029720" y="1908"/>
                </a:lnTo>
                <a:lnTo>
                  <a:pt x="1260809" y="1908"/>
                </a:lnTo>
                <a:lnTo>
                  <a:pt x="1219795" y="1908"/>
                </a:lnTo>
                <a:lnTo>
                  <a:pt x="1200868" y="0"/>
                </a:lnTo>
                <a:lnTo>
                  <a:pt x="1181941" y="1908"/>
                </a:lnTo>
                <a:lnTo>
                  <a:pt x="1054748" y="1908"/>
                </a:lnTo>
                <a:lnTo>
                  <a:pt x="1035821" y="0"/>
                </a:lnTo>
                <a:lnTo>
                  <a:pt x="1016894" y="1908"/>
                </a:lnTo>
                <a:lnTo>
                  <a:pt x="975880" y="1908"/>
                </a:lnTo>
                <a:lnTo>
                  <a:pt x="206969" y="1908"/>
                </a:lnTo>
                <a:lnTo>
                  <a:pt x="188042" y="0"/>
                </a:lnTo>
                <a:cubicBezTo>
                  <a:pt x="84189" y="0"/>
                  <a:pt x="0" y="84189"/>
                  <a:pt x="0" y="188042"/>
                </a:cubicBezTo>
                <a:cubicBezTo>
                  <a:pt x="0" y="278914"/>
                  <a:pt x="64457" y="354730"/>
                  <a:pt x="150145" y="372264"/>
                </a:cubicBezTo>
                <a:lnTo>
                  <a:pt x="184051" y="375682"/>
                </a:lnTo>
                <a:lnTo>
                  <a:pt x="184051" y="377992"/>
                </a:lnTo>
                <a:lnTo>
                  <a:pt x="975880" y="377992"/>
                </a:lnTo>
                <a:lnTo>
                  <a:pt x="1039812" y="377992"/>
                </a:lnTo>
                <a:lnTo>
                  <a:pt x="1196877" y="377992"/>
                </a:lnTo>
                <a:lnTo>
                  <a:pt x="1260809" y="377992"/>
                </a:lnTo>
                <a:lnTo>
                  <a:pt x="2052638" y="377992"/>
                </a:lnTo>
                <a:lnTo>
                  <a:pt x="2052638" y="375682"/>
                </a:lnTo>
                <a:lnTo>
                  <a:pt x="2086544" y="372264"/>
                </a:lnTo>
                <a:cubicBezTo>
                  <a:pt x="2172232" y="354730"/>
                  <a:pt x="2236689" y="278914"/>
                  <a:pt x="2236689" y="188042"/>
                </a:cubicBezTo>
                <a:cubicBezTo>
                  <a:pt x="2236689" y="84189"/>
                  <a:pt x="2152500" y="0"/>
                  <a:pt x="2048647" y="0"/>
                </a:cubicBezTo>
                <a:close/>
              </a:path>
            </a:pathLst>
          </a:custGeom>
          <a:noFill/>
          <a:ln w="25400">
            <a:solidFill>
              <a:srgbClr val="A172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364" tIns="48182" rIns="96364" bIns="481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fr-FR" sz="1600" b="1" dirty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OORDONNEES</a:t>
            </a:r>
          </a:p>
        </p:txBody>
      </p:sp>
      <p:sp>
        <p:nvSpPr>
          <p:cNvPr id="56" name="Shape">
            <a:extLst>
              <a:ext uri="{FF2B5EF4-FFF2-40B4-BE49-F238E27FC236}">
                <a16:creationId xmlns:a16="http://schemas.microsoft.com/office/drawing/2014/main" id="{99F58B69-EBA6-42F2-A95E-3F063AD676A6}"/>
              </a:ext>
            </a:extLst>
          </p:cNvPr>
          <p:cNvSpPr/>
          <p:nvPr/>
        </p:nvSpPr>
        <p:spPr>
          <a:xfrm>
            <a:off x="5583841" y="2757078"/>
            <a:ext cx="324000" cy="257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4" h="21472" extrusionOk="0">
                <a:moveTo>
                  <a:pt x="3386" y="13932"/>
                </a:moveTo>
                <a:cubicBezTo>
                  <a:pt x="4126" y="16483"/>
                  <a:pt x="4518" y="17503"/>
                  <a:pt x="6826" y="18467"/>
                </a:cubicBezTo>
                <a:cubicBezTo>
                  <a:pt x="8742" y="19998"/>
                  <a:pt x="9918" y="21472"/>
                  <a:pt x="10702" y="21472"/>
                </a:cubicBezTo>
                <a:cubicBezTo>
                  <a:pt x="11486" y="21472"/>
                  <a:pt x="12662" y="19998"/>
                  <a:pt x="14578" y="18978"/>
                </a:cubicBezTo>
                <a:cubicBezTo>
                  <a:pt x="16886" y="17503"/>
                  <a:pt x="16102" y="17503"/>
                  <a:pt x="16886" y="14499"/>
                </a:cubicBezTo>
                <a:cubicBezTo>
                  <a:pt x="10702" y="18467"/>
                  <a:pt x="10702" y="18467"/>
                  <a:pt x="10702" y="18467"/>
                </a:cubicBezTo>
                <a:lnTo>
                  <a:pt x="3386" y="13932"/>
                </a:lnTo>
                <a:close/>
                <a:moveTo>
                  <a:pt x="21110" y="6902"/>
                </a:moveTo>
                <a:cubicBezTo>
                  <a:pt x="11834" y="382"/>
                  <a:pt x="11834" y="382"/>
                  <a:pt x="11834" y="382"/>
                </a:cubicBezTo>
                <a:cubicBezTo>
                  <a:pt x="11486" y="-128"/>
                  <a:pt x="10310" y="-128"/>
                  <a:pt x="9526" y="382"/>
                </a:cubicBezTo>
                <a:cubicBezTo>
                  <a:pt x="294" y="6902"/>
                  <a:pt x="294" y="6902"/>
                  <a:pt x="294" y="6902"/>
                </a:cubicBezTo>
                <a:cubicBezTo>
                  <a:pt x="-98" y="7412"/>
                  <a:pt x="-98" y="7922"/>
                  <a:pt x="294" y="8943"/>
                </a:cubicBezTo>
                <a:cubicBezTo>
                  <a:pt x="9526" y="15463"/>
                  <a:pt x="9526" y="15463"/>
                  <a:pt x="9526" y="15463"/>
                </a:cubicBezTo>
                <a:cubicBezTo>
                  <a:pt x="10310" y="15973"/>
                  <a:pt x="11486" y="15973"/>
                  <a:pt x="11834" y="15463"/>
                </a:cubicBezTo>
                <a:cubicBezTo>
                  <a:pt x="17670" y="10927"/>
                  <a:pt x="17670" y="10927"/>
                  <a:pt x="17670" y="10927"/>
                </a:cubicBezTo>
                <a:cubicBezTo>
                  <a:pt x="11486" y="8943"/>
                  <a:pt x="11486" y="8943"/>
                  <a:pt x="11486" y="8943"/>
                </a:cubicBezTo>
                <a:cubicBezTo>
                  <a:pt x="11094" y="8943"/>
                  <a:pt x="11094" y="9396"/>
                  <a:pt x="10702" y="9396"/>
                </a:cubicBezTo>
                <a:cubicBezTo>
                  <a:pt x="9526" y="9396"/>
                  <a:pt x="8742" y="8433"/>
                  <a:pt x="8742" y="7412"/>
                </a:cubicBezTo>
                <a:cubicBezTo>
                  <a:pt x="8742" y="6902"/>
                  <a:pt x="9526" y="5938"/>
                  <a:pt x="10702" y="5938"/>
                </a:cubicBezTo>
                <a:cubicBezTo>
                  <a:pt x="11486" y="5938"/>
                  <a:pt x="12270" y="6392"/>
                  <a:pt x="12662" y="6902"/>
                </a:cubicBezTo>
                <a:cubicBezTo>
                  <a:pt x="19194" y="9907"/>
                  <a:pt x="19194" y="9907"/>
                  <a:pt x="19194" y="9907"/>
                </a:cubicBezTo>
                <a:cubicBezTo>
                  <a:pt x="21110" y="8943"/>
                  <a:pt x="21110" y="8943"/>
                  <a:pt x="21110" y="8943"/>
                </a:cubicBezTo>
                <a:cubicBezTo>
                  <a:pt x="21502" y="7922"/>
                  <a:pt x="21502" y="7412"/>
                  <a:pt x="21110" y="6902"/>
                </a:cubicBezTo>
                <a:close/>
                <a:moveTo>
                  <a:pt x="18410" y="19488"/>
                </a:moveTo>
                <a:cubicBezTo>
                  <a:pt x="18018" y="19998"/>
                  <a:pt x="19586" y="20508"/>
                  <a:pt x="19978" y="18978"/>
                </a:cubicBezTo>
                <a:cubicBezTo>
                  <a:pt x="20326" y="11948"/>
                  <a:pt x="19194" y="9907"/>
                  <a:pt x="19194" y="9907"/>
                </a:cubicBezTo>
                <a:cubicBezTo>
                  <a:pt x="17670" y="10927"/>
                  <a:pt x="17670" y="10927"/>
                  <a:pt x="17670" y="10927"/>
                </a:cubicBezTo>
                <a:cubicBezTo>
                  <a:pt x="17670" y="10927"/>
                  <a:pt x="19194" y="12458"/>
                  <a:pt x="18410" y="1948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">
            <a:extLst>
              <a:ext uri="{FF2B5EF4-FFF2-40B4-BE49-F238E27FC236}">
                <a16:creationId xmlns:a16="http://schemas.microsoft.com/office/drawing/2014/main" id="{B9A9C20C-00D3-4B01-84D6-B93583B1BD90}"/>
              </a:ext>
            </a:extLst>
          </p:cNvPr>
          <p:cNvSpPr/>
          <p:nvPr/>
        </p:nvSpPr>
        <p:spPr>
          <a:xfrm>
            <a:off x="2905843" y="2772369"/>
            <a:ext cx="284967" cy="244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16" y="11740"/>
                </a:moveTo>
                <a:cubicBezTo>
                  <a:pt x="11932" y="11740"/>
                  <a:pt x="11932" y="11740"/>
                  <a:pt x="11932" y="11740"/>
                </a:cubicBezTo>
                <a:cubicBezTo>
                  <a:pt x="11932" y="13976"/>
                  <a:pt x="11932" y="13976"/>
                  <a:pt x="11932" y="13976"/>
                </a:cubicBezTo>
                <a:cubicBezTo>
                  <a:pt x="21600" y="13976"/>
                  <a:pt x="21600" y="13976"/>
                  <a:pt x="21600" y="13976"/>
                </a:cubicBezTo>
                <a:cubicBezTo>
                  <a:pt x="21600" y="13976"/>
                  <a:pt x="21600" y="8538"/>
                  <a:pt x="21208" y="6760"/>
                </a:cubicBezTo>
                <a:cubicBezTo>
                  <a:pt x="21208" y="4930"/>
                  <a:pt x="20816" y="4066"/>
                  <a:pt x="19292" y="4066"/>
                </a:cubicBezTo>
                <a:cubicBezTo>
                  <a:pt x="15808" y="4066"/>
                  <a:pt x="15808" y="4066"/>
                  <a:pt x="15808" y="4066"/>
                </a:cubicBezTo>
                <a:cubicBezTo>
                  <a:pt x="15024" y="2694"/>
                  <a:pt x="14676" y="1372"/>
                  <a:pt x="14676" y="1372"/>
                </a:cubicBezTo>
                <a:cubicBezTo>
                  <a:pt x="14284" y="457"/>
                  <a:pt x="13892" y="0"/>
                  <a:pt x="13065" y="0"/>
                </a:cubicBezTo>
                <a:cubicBezTo>
                  <a:pt x="8448" y="0"/>
                  <a:pt x="8448" y="0"/>
                  <a:pt x="8448" y="0"/>
                </a:cubicBezTo>
                <a:cubicBezTo>
                  <a:pt x="7708" y="0"/>
                  <a:pt x="7316" y="457"/>
                  <a:pt x="7316" y="1372"/>
                </a:cubicBezTo>
                <a:cubicBezTo>
                  <a:pt x="6924" y="1372"/>
                  <a:pt x="6532" y="2694"/>
                  <a:pt x="5792" y="4066"/>
                </a:cubicBezTo>
                <a:cubicBezTo>
                  <a:pt x="2308" y="4066"/>
                  <a:pt x="2308" y="4066"/>
                  <a:pt x="2308" y="4066"/>
                </a:cubicBezTo>
                <a:cubicBezTo>
                  <a:pt x="740" y="4066"/>
                  <a:pt x="392" y="4930"/>
                  <a:pt x="392" y="6760"/>
                </a:cubicBezTo>
                <a:cubicBezTo>
                  <a:pt x="0" y="8538"/>
                  <a:pt x="0" y="13976"/>
                  <a:pt x="0" y="13976"/>
                </a:cubicBezTo>
                <a:cubicBezTo>
                  <a:pt x="10016" y="13976"/>
                  <a:pt x="10016" y="13976"/>
                  <a:pt x="10016" y="13976"/>
                </a:cubicBezTo>
                <a:lnTo>
                  <a:pt x="10016" y="11740"/>
                </a:lnTo>
                <a:close/>
                <a:moveTo>
                  <a:pt x="8100" y="2694"/>
                </a:moveTo>
                <a:cubicBezTo>
                  <a:pt x="8448" y="2236"/>
                  <a:pt x="8448" y="1830"/>
                  <a:pt x="9232" y="1830"/>
                </a:cubicBezTo>
                <a:cubicBezTo>
                  <a:pt x="12368" y="1830"/>
                  <a:pt x="12368" y="1830"/>
                  <a:pt x="12368" y="1830"/>
                </a:cubicBezTo>
                <a:cubicBezTo>
                  <a:pt x="13065" y="1830"/>
                  <a:pt x="13065" y="2236"/>
                  <a:pt x="13456" y="2694"/>
                </a:cubicBezTo>
                <a:cubicBezTo>
                  <a:pt x="13456" y="2694"/>
                  <a:pt x="13892" y="3608"/>
                  <a:pt x="13892" y="4066"/>
                </a:cubicBezTo>
                <a:cubicBezTo>
                  <a:pt x="7708" y="4066"/>
                  <a:pt x="7708" y="4066"/>
                  <a:pt x="7708" y="4066"/>
                </a:cubicBezTo>
                <a:cubicBezTo>
                  <a:pt x="8100" y="3608"/>
                  <a:pt x="8100" y="2694"/>
                  <a:pt x="8100" y="2694"/>
                </a:cubicBezTo>
                <a:close/>
                <a:moveTo>
                  <a:pt x="11932" y="18042"/>
                </a:moveTo>
                <a:cubicBezTo>
                  <a:pt x="10016" y="18042"/>
                  <a:pt x="10016" y="18042"/>
                  <a:pt x="10016" y="18042"/>
                </a:cubicBezTo>
                <a:cubicBezTo>
                  <a:pt x="10016" y="15349"/>
                  <a:pt x="10016" y="15349"/>
                  <a:pt x="10016" y="15349"/>
                </a:cubicBezTo>
                <a:cubicBezTo>
                  <a:pt x="392" y="15349"/>
                  <a:pt x="392" y="15349"/>
                  <a:pt x="392" y="15349"/>
                </a:cubicBezTo>
                <a:cubicBezTo>
                  <a:pt x="392" y="15349"/>
                  <a:pt x="740" y="17585"/>
                  <a:pt x="740" y="19364"/>
                </a:cubicBezTo>
                <a:cubicBezTo>
                  <a:pt x="740" y="20279"/>
                  <a:pt x="1132" y="21600"/>
                  <a:pt x="2700" y="21600"/>
                </a:cubicBezTo>
                <a:cubicBezTo>
                  <a:pt x="18900" y="21600"/>
                  <a:pt x="18900" y="21600"/>
                  <a:pt x="18900" y="21600"/>
                </a:cubicBezTo>
                <a:cubicBezTo>
                  <a:pt x="20424" y="21600"/>
                  <a:pt x="20816" y="20279"/>
                  <a:pt x="20816" y="19364"/>
                </a:cubicBezTo>
                <a:cubicBezTo>
                  <a:pt x="20816" y="17585"/>
                  <a:pt x="21208" y="15349"/>
                  <a:pt x="21208" y="15349"/>
                </a:cubicBezTo>
                <a:cubicBezTo>
                  <a:pt x="11932" y="15349"/>
                  <a:pt x="11932" y="15349"/>
                  <a:pt x="11932" y="15349"/>
                </a:cubicBezTo>
                <a:lnTo>
                  <a:pt x="11932" y="18042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Shape">
            <a:extLst>
              <a:ext uri="{FF2B5EF4-FFF2-40B4-BE49-F238E27FC236}">
                <a16:creationId xmlns:a16="http://schemas.microsoft.com/office/drawing/2014/main" id="{8DF81194-1905-4676-BB94-A323F2E7BA10}"/>
              </a:ext>
            </a:extLst>
          </p:cNvPr>
          <p:cNvSpPr/>
          <p:nvPr/>
        </p:nvSpPr>
        <p:spPr>
          <a:xfrm>
            <a:off x="2968662" y="8605503"/>
            <a:ext cx="196572" cy="190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20" h="20333" extrusionOk="0">
                <a:moveTo>
                  <a:pt x="2643" y="13922"/>
                </a:moveTo>
                <a:cubicBezTo>
                  <a:pt x="1172" y="15443"/>
                  <a:pt x="2307" y="17356"/>
                  <a:pt x="79" y="19703"/>
                </a:cubicBezTo>
                <a:cubicBezTo>
                  <a:pt x="-677" y="20876"/>
                  <a:pt x="4198" y="20441"/>
                  <a:pt x="6425" y="18138"/>
                </a:cubicBezTo>
                <a:cubicBezTo>
                  <a:pt x="7518" y="16965"/>
                  <a:pt x="7139" y="15443"/>
                  <a:pt x="6047" y="14313"/>
                </a:cubicBezTo>
                <a:cubicBezTo>
                  <a:pt x="4870" y="13140"/>
                  <a:pt x="3399" y="13140"/>
                  <a:pt x="2643" y="13922"/>
                </a:cubicBezTo>
                <a:close/>
                <a:moveTo>
                  <a:pt x="20167" y="58"/>
                </a:moveTo>
                <a:cubicBezTo>
                  <a:pt x="19452" y="-724"/>
                  <a:pt x="10123" y="6577"/>
                  <a:pt x="7518" y="9315"/>
                </a:cubicBezTo>
                <a:cubicBezTo>
                  <a:pt x="6425" y="10837"/>
                  <a:pt x="6047" y="11619"/>
                  <a:pt x="5248" y="12010"/>
                </a:cubicBezTo>
                <a:cubicBezTo>
                  <a:pt x="5248" y="12358"/>
                  <a:pt x="5627" y="12358"/>
                  <a:pt x="5627" y="12358"/>
                </a:cubicBezTo>
                <a:cubicBezTo>
                  <a:pt x="6047" y="12749"/>
                  <a:pt x="6425" y="12749"/>
                  <a:pt x="7139" y="13531"/>
                </a:cubicBezTo>
                <a:cubicBezTo>
                  <a:pt x="7518" y="13922"/>
                  <a:pt x="7896" y="14313"/>
                  <a:pt x="7896" y="14661"/>
                </a:cubicBezTo>
                <a:cubicBezTo>
                  <a:pt x="7896" y="15052"/>
                  <a:pt x="8274" y="15052"/>
                  <a:pt x="8274" y="15052"/>
                </a:cubicBezTo>
                <a:cubicBezTo>
                  <a:pt x="8988" y="14661"/>
                  <a:pt x="9745" y="13922"/>
                  <a:pt x="10879" y="12749"/>
                </a:cubicBezTo>
                <a:cubicBezTo>
                  <a:pt x="13443" y="10054"/>
                  <a:pt x="20923" y="797"/>
                  <a:pt x="20167" y="5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" name="Freeform: Shape 34">
            <a:extLst>
              <a:ext uri="{FF2B5EF4-FFF2-40B4-BE49-F238E27FC236}">
                <a16:creationId xmlns:a16="http://schemas.microsoft.com/office/drawing/2014/main" id="{A6848549-7FDE-4396-85F8-537112700189}"/>
              </a:ext>
            </a:extLst>
          </p:cNvPr>
          <p:cNvSpPr/>
          <p:nvPr/>
        </p:nvSpPr>
        <p:spPr>
          <a:xfrm flipH="1">
            <a:off x="171274" y="4354003"/>
            <a:ext cx="2248920" cy="308064"/>
          </a:xfrm>
          <a:custGeom>
            <a:avLst/>
            <a:gdLst>
              <a:gd name="connsiteX0" fmla="*/ 2048647 w 2236689"/>
              <a:gd name="connsiteY0" fmla="*/ 0 h 377992"/>
              <a:gd name="connsiteX1" fmla="*/ 2029720 w 2236689"/>
              <a:gd name="connsiteY1" fmla="*/ 1908 h 377992"/>
              <a:gd name="connsiteX2" fmla="*/ 1260809 w 2236689"/>
              <a:gd name="connsiteY2" fmla="*/ 1908 h 377992"/>
              <a:gd name="connsiteX3" fmla="*/ 1219795 w 2236689"/>
              <a:gd name="connsiteY3" fmla="*/ 1908 h 377992"/>
              <a:gd name="connsiteX4" fmla="*/ 1200868 w 2236689"/>
              <a:gd name="connsiteY4" fmla="*/ 0 h 377992"/>
              <a:gd name="connsiteX5" fmla="*/ 1181941 w 2236689"/>
              <a:gd name="connsiteY5" fmla="*/ 1908 h 377992"/>
              <a:gd name="connsiteX6" fmla="*/ 1054748 w 2236689"/>
              <a:gd name="connsiteY6" fmla="*/ 1908 h 377992"/>
              <a:gd name="connsiteX7" fmla="*/ 1035821 w 2236689"/>
              <a:gd name="connsiteY7" fmla="*/ 0 h 377992"/>
              <a:gd name="connsiteX8" fmla="*/ 1016894 w 2236689"/>
              <a:gd name="connsiteY8" fmla="*/ 1908 h 377992"/>
              <a:gd name="connsiteX9" fmla="*/ 975880 w 2236689"/>
              <a:gd name="connsiteY9" fmla="*/ 1908 h 377992"/>
              <a:gd name="connsiteX10" fmla="*/ 206969 w 2236689"/>
              <a:gd name="connsiteY10" fmla="*/ 1908 h 377992"/>
              <a:gd name="connsiteX11" fmla="*/ 188042 w 2236689"/>
              <a:gd name="connsiteY11" fmla="*/ 0 h 377992"/>
              <a:gd name="connsiteX12" fmla="*/ 0 w 2236689"/>
              <a:gd name="connsiteY12" fmla="*/ 188042 h 377992"/>
              <a:gd name="connsiteX13" fmla="*/ 150145 w 2236689"/>
              <a:gd name="connsiteY13" fmla="*/ 372264 h 377992"/>
              <a:gd name="connsiteX14" fmla="*/ 184051 w 2236689"/>
              <a:gd name="connsiteY14" fmla="*/ 375682 h 377992"/>
              <a:gd name="connsiteX15" fmla="*/ 184051 w 2236689"/>
              <a:gd name="connsiteY15" fmla="*/ 377992 h 377992"/>
              <a:gd name="connsiteX16" fmla="*/ 975880 w 2236689"/>
              <a:gd name="connsiteY16" fmla="*/ 377992 h 377992"/>
              <a:gd name="connsiteX17" fmla="*/ 1039812 w 2236689"/>
              <a:gd name="connsiteY17" fmla="*/ 377992 h 377992"/>
              <a:gd name="connsiteX18" fmla="*/ 1196877 w 2236689"/>
              <a:gd name="connsiteY18" fmla="*/ 377992 h 377992"/>
              <a:gd name="connsiteX19" fmla="*/ 1260809 w 2236689"/>
              <a:gd name="connsiteY19" fmla="*/ 377992 h 377992"/>
              <a:gd name="connsiteX20" fmla="*/ 2052638 w 2236689"/>
              <a:gd name="connsiteY20" fmla="*/ 377992 h 377992"/>
              <a:gd name="connsiteX21" fmla="*/ 2052638 w 2236689"/>
              <a:gd name="connsiteY21" fmla="*/ 375682 h 377992"/>
              <a:gd name="connsiteX22" fmla="*/ 2086544 w 2236689"/>
              <a:gd name="connsiteY22" fmla="*/ 372264 h 377992"/>
              <a:gd name="connsiteX23" fmla="*/ 2236689 w 2236689"/>
              <a:gd name="connsiteY23" fmla="*/ 188042 h 377992"/>
              <a:gd name="connsiteX24" fmla="*/ 2048647 w 2236689"/>
              <a:gd name="connsiteY24" fmla="*/ 0 h 37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36689" h="377992">
                <a:moveTo>
                  <a:pt x="2048647" y="0"/>
                </a:moveTo>
                <a:lnTo>
                  <a:pt x="2029720" y="1908"/>
                </a:lnTo>
                <a:lnTo>
                  <a:pt x="1260809" y="1908"/>
                </a:lnTo>
                <a:lnTo>
                  <a:pt x="1219795" y="1908"/>
                </a:lnTo>
                <a:lnTo>
                  <a:pt x="1200868" y="0"/>
                </a:lnTo>
                <a:lnTo>
                  <a:pt x="1181941" y="1908"/>
                </a:lnTo>
                <a:lnTo>
                  <a:pt x="1054748" y="1908"/>
                </a:lnTo>
                <a:lnTo>
                  <a:pt x="1035821" y="0"/>
                </a:lnTo>
                <a:lnTo>
                  <a:pt x="1016894" y="1908"/>
                </a:lnTo>
                <a:lnTo>
                  <a:pt x="975880" y="1908"/>
                </a:lnTo>
                <a:lnTo>
                  <a:pt x="206969" y="1908"/>
                </a:lnTo>
                <a:lnTo>
                  <a:pt x="188042" y="0"/>
                </a:lnTo>
                <a:cubicBezTo>
                  <a:pt x="84189" y="0"/>
                  <a:pt x="0" y="84189"/>
                  <a:pt x="0" y="188042"/>
                </a:cubicBezTo>
                <a:cubicBezTo>
                  <a:pt x="0" y="278914"/>
                  <a:pt x="64457" y="354730"/>
                  <a:pt x="150145" y="372264"/>
                </a:cubicBezTo>
                <a:lnTo>
                  <a:pt x="184051" y="375682"/>
                </a:lnTo>
                <a:lnTo>
                  <a:pt x="184051" y="377992"/>
                </a:lnTo>
                <a:lnTo>
                  <a:pt x="975880" y="377992"/>
                </a:lnTo>
                <a:lnTo>
                  <a:pt x="1039812" y="377992"/>
                </a:lnTo>
                <a:lnTo>
                  <a:pt x="1196877" y="377992"/>
                </a:lnTo>
                <a:lnTo>
                  <a:pt x="1260809" y="377992"/>
                </a:lnTo>
                <a:lnTo>
                  <a:pt x="2052638" y="377992"/>
                </a:lnTo>
                <a:lnTo>
                  <a:pt x="2052638" y="375682"/>
                </a:lnTo>
                <a:lnTo>
                  <a:pt x="2086544" y="372264"/>
                </a:lnTo>
                <a:cubicBezTo>
                  <a:pt x="2172232" y="354730"/>
                  <a:pt x="2236689" y="278914"/>
                  <a:pt x="2236689" y="188042"/>
                </a:cubicBezTo>
                <a:cubicBezTo>
                  <a:pt x="2236689" y="84189"/>
                  <a:pt x="2152500" y="0"/>
                  <a:pt x="2048647" y="0"/>
                </a:cubicBezTo>
                <a:close/>
              </a:path>
            </a:pathLst>
          </a:custGeom>
          <a:noFill/>
          <a:ln w="25400">
            <a:solidFill>
              <a:srgbClr val="A172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364" tIns="48182" rIns="96364" bIns="481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dirty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COMPÉTENCES</a:t>
            </a:r>
          </a:p>
        </p:txBody>
      </p:sp>
      <p:sp>
        <p:nvSpPr>
          <p:cNvPr id="67" name="Freeform: Shape 34">
            <a:extLst>
              <a:ext uri="{FF2B5EF4-FFF2-40B4-BE49-F238E27FC236}">
                <a16:creationId xmlns:a16="http://schemas.microsoft.com/office/drawing/2014/main" id="{1949DF3E-3563-4E60-9A6D-6FA1AD8022C2}"/>
              </a:ext>
            </a:extLst>
          </p:cNvPr>
          <p:cNvSpPr/>
          <p:nvPr/>
        </p:nvSpPr>
        <p:spPr>
          <a:xfrm flipH="1">
            <a:off x="588616" y="4787839"/>
            <a:ext cx="1407652" cy="232946"/>
          </a:xfrm>
          <a:custGeom>
            <a:avLst/>
            <a:gdLst>
              <a:gd name="connsiteX0" fmla="*/ 2048647 w 2236689"/>
              <a:gd name="connsiteY0" fmla="*/ 0 h 377992"/>
              <a:gd name="connsiteX1" fmla="*/ 2029720 w 2236689"/>
              <a:gd name="connsiteY1" fmla="*/ 1908 h 377992"/>
              <a:gd name="connsiteX2" fmla="*/ 1260809 w 2236689"/>
              <a:gd name="connsiteY2" fmla="*/ 1908 h 377992"/>
              <a:gd name="connsiteX3" fmla="*/ 1219795 w 2236689"/>
              <a:gd name="connsiteY3" fmla="*/ 1908 h 377992"/>
              <a:gd name="connsiteX4" fmla="*/ 1200868 w 2236689"/>
              <a:gd name="connsiteY4" fmla="*/ 0 h 377992"/>
              <a:gd name="connsiteX5" fmla="*/ 1181941 w 2236689"/>
              <a:gd name="connsiteY5" fmla="*/ 1908 h 377992"/>
              <a:gd name="connsiteX6" fmla="*/ 1054748 w 2236689"/>
              <a:gd name="connsiteY6" fmla="*/ 1908 h 377992"/>
              <a:gd name="connsiteX7" fmla="*/ 1035821 w 2236689"/>
              <a:gd name="connsiteY7" fmla="*/ 0 h 377992"/>
              <a:gd name="connsiteX8" fmla="*/ 1016894 w 2236689"/>
              <a:gd name="connsiteY8" fmla="*/ 1908 h 377992"/>
              <a:gd name="connsiteX9" fmla="*/ 975880 w 2236689"/>
              <a:gd name="connsiteY9" fmla="*/ 1908 h 377992"/>
              <a:gd name="connsiteX10" fmla="*/ 206969 w 2236689"/>
              <a:gd name="connsiteY10" fmla="*/ 1908 h 377992"/>
              <a:gd name="connsiteX11" fmla="*/ 188042 w 2236689"/>
              <a:gd name="connsiteY11" fmla="*/ 0 h 377992"/>
              <a:gd name="connsiteX12" fmla="*/ 0 w 2236689"/>
              <a:gd name="connsiteY12" fmla="*/ 188042 h 377992"/>
              <a:gd name="connsiteX13" fmla="*/ 150145 w 2236689"/>
              <a:gd name="connsiteY13" fmla="*/ 372264 h 377992"/>
              <a:gd name="connsiteX14" fmla="*/ 184051 w 2236689"/>
              <a:gd name="connsiteY14" fmla="*/ 375682 h 377992"/>
              <a:gd name="connsiteX15" fmla="*/ 184051 w 2236689"/>
              <a:gd name="connsiteY15" fmla="*/ 377992 h 377992"/>
              <a:gd name="connsiteX16" fmla="*/ 975880 w 2236689"/>
              <a:gd name="connsiteY16" fmla="*/ 377992 h 377992"/>
              <a:gd name="connsiteX17" fmla="*/ 1039812 w 2236689"/>
              <a:gd name="connsiteY17" fmla="*/ 377992 h 377992"/>
              <a:gd name="connsiteX18" fmla="*/ 1196877 w 2236689"/>
              <a:gd name="connsiteY18" fmla="*/ 377992 h 377992"/>
              <a:gd name="connsiteX19" fmla="*/ 1260809 w 2236689"/>
              <a:gd name="connsiteY19" fmla="*/ 377992 h 377992"/>
              <a:gd name="connsiteX20" fmla="*/ 2052638 w 2236689"/>
              <a:gd name="connsiteY20" fmla="*/ 377992 h 377992"/>
              <a:gd name="connsiteX21" fmla="*/ 2052638 w 2236689"/>
              <a:gd name="connsiteY21" fmla="*/ 375682 h 377992"/>
              <a:gd name="connsiteX22" fmla="*/ 2086544 w 2236689"/>
              <a:gd name="connsiteY22" fmla="*/ 372264 h 377992"/>
              <a:gd name="connsiteX23" fmla="*/ 2236689 w 2236689"/>
              <a:gd name="connsiteY23" fmla="*/ 188042 h 377992"/>
              <a:gd name="connsiteX24" fmla="*/ 2048647 w 2236689"/>
              <a:gd name="connsiteY24" fmla="*/ 0 h 37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36689" h="377992">
                <a:moveTo>
                  <a:pt x="2048647" y="0"/>
                </a:moveTo>
                <a:lnTo>
                  <a:pt x="2029720" y="1908"/>
                </a:lnTo>
                <a:lnTo>
                  <a:pt x="1260809" y="1908"/>
                </a:lnTo>
                <a:lnTo>
                  <a:pt x="1219795" y="1908"/>
                </a:lnTo>
                <a:lnTo>
                  <a:pt x="1200868" y="0"/>
                </a:lnTo>
                <a:lnTo>
                  <a:pt x="1181941" y="1908"/>
                </a:lnTo>
                <a:lnTo>
                  <a:pt x="1054748" y="1908"/>
                </a:lnTo>
                <a:lnTo>
                  <a:pt x="1035821" y="0"/>
                </a:lnTo>
                <a:lnTo>
                  <a:pt x="1016894" y="1908"/>
                </a:lnTo>
                <a:lnTo>
                  <a:pt x="975880" y="1908"/>
                </a:lnTo>
                <a:lnTo>
                  <a:pt x="206969" y="1908"/>
                </a:lnTo>
                <a:lnTo>
                  <a:pt x="188042" y="0"/>
                </a:lnTo>
                <a:cubicBezTo>
                  <a:pt x="84189" y="0"/>
                  <a:pt x="0" y="84189"/>
                  <a:pt x="0" y="188042"/>
                </a:cubicBezTo>
                <a:cubicBezTo>
                  <a:pt x="0" y="278914"/>
                  <a:pt x="64457" y="354730"/>
                  <a:pt x="150145" y="372264"/>
                </a:cubicBezTo>
                <a:lnTo>
                  <a:pt x="184051" y="375682"/>
                </a:lnTo>
                <a:lnTo>
                  <a:pt x="184051" y="377992"/>
                </a:lnTo>
                <a:lnTo>
                  <a:pt x="975880" y="377992"/>
                </a:lnTo>
                <a:lnTo>
                  <a:pt x="1039812" y="377992"/>
                </a:lnTo>
                <a:lnTo>
                  <a:pt x="1196877" y="377992"/>
                </a:lnTo>
                <a:lnTo>
                  <a:pt x="1260809" y="377992"/>
                </a:lnTo>
                <a:lnTo>
                  <a:pt x="2052638" y="377992"/>
                </a:lnTo>
                <a:lnTo>
                  <a:pt x="2052638" y="375682"/>
                </a:lnTo>
                <a:lnTo>
                  <a:pt x="2086544" y="372264"/>
                </a:lnTo>
                <a:cubicBezTo>
                  <a:pt x="2172232" y="354730"/>
                  <a:pt x="2236689" y="278914"/>
                  <a:pt x="2236689" y="188042"/>
                </a:cubicBezTo>
                <a:cubicBezTo>
                  <a:pt x="2236689" y="84189"/>
                  <a:pt x="2152500" y="0"/>
                  <a:pt x="2048647" y="0"/>
                </a:cubicBezTo>
                <a:close/>
              </a:path>
            </a:pathLst>
          </a:custGeom>
          <a:noFill/>
          <a:ln w="25400">
            <a:solidFill>
              <a:srgbClr val="A172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364" tIns="48182" rIns="96364" bIns="481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Techniques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B08BBD-6755-42A1-84A6-54081FEA3F1C}"/>
              </a:ext>
            </a:extLst>
          </p:cNvPr>
          <p:cNvSpPr/>
          <p:nvPr/>
        </p:nvSpPr>
        <p:spPr>
          <a:xfrm>
            <a:off x="120156" y="5047880"/>
            <a:ext cx="2431187" cy="272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0660" tIns="40331" rIns="80660" bIns="40331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Connaissance des Matériaux de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Formulation de BCR 5,5/36/120 ,       B 35 / 15 , B 27 / 31,5 selon la méthode de Dreux </a:t>
            </a:r>
            <a:r>
              <a:rPr lang="fr-FR" sz="1000" dirty="0" err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Gorisse</a:t>
            </a:r>
            <a:endParaRPr lang="fr-FR" sz="1000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 err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Essais</a:t>
            </a:r>
            <a:r>
              <a:rPr lang="es-ES" sz="10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s-ES" sz="1000" dirty="0" err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laboratoire</a:t>
            </a:r>
            <a:endParaRPr lang="fr-MA" sz="1000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 err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es-ES" sz="10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des </a:t>
            </a:r>
            <a:r>
              <a:rPr lang="es-ES" sz="1000" dirty="0" err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plans</a:t>
            </a:r>
            <a:r>
              <a:rPr lang="es-ES" sz="10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, </a:t>
            </a:r>
            <a:r>
              <a:rPr lang="es-ES" sz="1000" dirty="0" err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Etablissement</a:t>
            </a:r>
            <a:r>
              <a:rPr lang="es-ES" sz="10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des </a:t>
            </a:r>
            <a:r>
              <a:rPr lang="es-ES" sz="1000" dirty="0" err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métrés</a:t>
            </a:r>
            <a:r>
              <a:rPr lang="es-ES" sz="10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fr-MA" sz="1000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 err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Géotechnique</a:t>
            </a:r>
            <a:r>
              <a:rPr lang="es-ES" sz="10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es-ES" sz="1000" dirty="0" err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Résistance</a:t>
            </a:r>
            <a:r>
              <a:rPr lang="es-ES" sz="10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des </a:t>
            </a:r>
            <a:r>
              <a:rPr lang="es-ES" sz="1000" dirty="0" err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matériaux</a:t>
            </a:r>
            <a:endParaRPr lang="fr-MA" sz="1000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Etude de prix et planification de chantier</a:t>
            </a:r>
            <a:endParaRPr lang="fr-MA" sz="1000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fr-M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M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sz="1400" b="1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Arial Narrow" panose="020B0606020202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64EEFE6-DCA5-45E6-8387-3353196E6061}"/>
              </a:ext>
            </a:extLst>
          </p:cNvPr>
          <p:cNvSpPr/>
          <p:nvPr/>
        </p:nvSpPr>
        <p:spPr>
          <a:xfrm>
            <a:off x="122831" y="8002424"/>
            <a:ext cx="2587956" cy="1999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0660" tIns="40331" rIns="80660" bIns="40331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Travail en équipe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Sens d’adaptation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Aisance relationnelle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Créativité et réactivité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Capacité d’organisation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Persévérance et perfectionnisme  </a:t>
            </a:r>
          </a:p>
          <a:p>
            <a:endParaRPr lang="fr-MA" sz="1265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fr-M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M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sz="1400" b="1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Arial Narrow" panose="020B0606020202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38C6DE6-9B52-45EB-8B0A-E2988C5BB850}"/>
              </a:ext>
            </a:extLst>
          </p:cNvPr>
          <p:cNvSpPr/>
          <p:nvPr/>
        </p:nvSpPr>
        <p:spPr>
          <a:xfrm>
            <a:off x="132430" y="7255056"/>
            <a:ext cx="2423166" cy="1384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0660" tIns="40331" rIns="80660" bIns="40331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Microsoft office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AutoCad</a:t>
            </a:r>
            <a:endParaRPr lang="fr-FR" sz="1000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fr-MA" sz="1265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fr-M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M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sz="1400" b="1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Arial Narrow" panose="020B0606020202030204" pitchFamily="34" charset="0"/>
            </a:endParaRPr>
          </a:p>
        </p:txBody>
      </p:sp>
      <p:sp>
        <p:nvSpPr>
          <p:cNvPr id="81" name="Freeform: Shape 57">
            <a:extLst>
              <a:ext uri="{FF2B5EF4-FFF2-40B4-BE49-F238E27FC236}">
                <a16:creationId xmlns:a16="http://schemas.microsoft.com/office/drawing/2014/main" id="{CF2FBA45-BDC3-4E5D-BD9C-97189386B266}"/>
              </a:ext>
            </a:extLst>
          </p:cNvPr>
          <p:cNvSpPr/>
          <p:nvPr/>
        </p:nvSpPr>
        <p:spPr>
          <a:xfrm flipH="1">
            <a:off x="208346" y="9078276"/>
            <a:ext cx="2181169" cy="398345"/>
          </a:xfrm>
          <a:custGeom>
            <a:avLst/>
            <a:gdLst>
              <a:gd name="connsiteX0" fmla="*/ 2048647 w 2236689"/>
              <a:gd name="connsiteY0" fmla="*/ 0 h 377992"/>
              <a:gd name="connsiteX1" fmla="*/ 2029720 w 2236689"/>
              <a:gd name="connsiteY1" fmla="*/ 1908 h 377992"/>
              <a:gd name="connsiteX2" fmla="*/ 1260809 w 2236689"/>
              <a:gd name="connsiteY2" fmla="*/ 1908 h 377992"/>
              <a:gd name="connsiteX3" fmla="*/ 1219795 w 2236689"/>
              <a:gd name="connsiteY3" fmla="*/ 1908 h 377992"/>
              <a:gd name="connsiteX4" fmla="*/ 1200868 w 2236689"/>
              <a:gd name="connsiteY4" fmla="*/ 0 h 377992"/>
              <a:gd name="connsiteX5" fmla="*/ 1181941 w 2236689"/>
              <a:gd name="connsiteY5" fmla="*/ 1908 h 377992"/>
              <a:gd name="connsiteX6" fmla="*/ 1054748 w 2236689"/>
              <a:gd name="connsiteY6" fmla="*/ 1908 h 377992"/>
              <a:gd name="connsiteX7" fmla="*/ 1035821 w 2236689"/>
              <a:gd name="connsiteY7" fmla="*/ 0 h 377992"/>
              <a:gd name="connsiteX8" fmla="*/ 1016894 w 2236689"/>
              <a:gd name="connsiteY8" fmla="*/ 1908 h 377992"/>
              <a:gd name="connsiteX9" fmla="*/ 975880 w 2236689"/>
              <a:gd name="connsiteY9" fmla="*/ 1908 h 377992"/>
              <a:gd name="connsiteX10" fmla="*/ 206969 w 2236689"/>
              <a:gd name="connsiteY10" fmla="*/ 1908 h 377992"/>
              <a:gd name="connsiteX11" fmla="*/ 188042 w 2236689"/>
              <a:gd name="connsiteY11" fmla="*/ 0 h 377992"/>
              <a:gd name="connsiteX12" fmla="*/ 0 w 2236689"/>
              <a:gd name="connsiteY12" fmla="*/ 188042 h 377992"/>
              <a:gd name="connsiteX13" fmla="*/ 150145 w 2236689"/>
              <a:gd name="connsiteY13" fmla="*/ 372264 h 377992"/>
              <a:gd name="connsiteX14" fmla="*/ 184051 w 2236689"/>
              <a:gd name="connsiteY14" fmla="*/ 375682 h 377992"/>
              <a:gd name="connsiteX15" fmla="*/ 184051 w 2236689"/>
              <a:gd name="connsiteY15" fmla="*/ 377992 h 377992"/>
              <a:gd name="connsiteX16" fmla="*/ 975880 w 2236689"/>
              <a:gd name="connsiteY16" fmla="*/ 377992 h 377992"/>
              <a:gd name="connsiteX17" fmla="*/ 1039812 w 2236689"/>
              <a:gd name="connsiteY17" fmla="*/ 377992 h 377992"/>
              <a:gd name="connsiteX18" fmla="*/ 1196877 w 2236689"/>
              <a:gd name="connsiteY18" fmla="*/ 377992 h 377992"/>
              <a:gd name="connsiteX19" fmla="*/ 1260809 w 2236689"/>
              <a:gd name="connsiteY19" fmla="*/ 377992 h 377992"/>
              <a:gd name="connsiteX20" fmla="*/ 2052638 w 2236689"/>
              <a:gd name="connsiteY20" fmla="*/ 377992 h 377992"/>
              <a:gd name="connsiteX21" fmla="*/ 2052638 w 2236689"/>
              <a:gd name="connsiteY21" fmla="*/ 375682 h 377992"/>
              <a:gd name="connsiteX22" fmla="*/ 2086544 w 2236689"/>
              <a:gd name="connsiteY22" fmla="*/ 372264 h 377992"/>
              <a:gd name="connsiteX23" fmla="*/ 2236689 w 2236689"/>
              <a:gd name="connsiteY23" fmla="*/ 188042 h 377992"/>
              <a:gd name="connsiteX24" fmla="*/ 2048647 w 2236689"/>
              <a:gd name="connsiteY24" fmla="*/ 0 h 37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36689" h="377992">
                <a:moveTo>
                  <a:pt x="2048647" y="0"/>
                </a:moveTo>
                <a:lnTo>
                  <a:pt x="2029720" y="1908"/>
                </a:lnTo>
                <a:lnTo>
                  <a:pt x="1260809" y="1908"/>
                </a:lnTo>
                <a:lnTo>
                  <a:pt x="1219795" y="1908"/>
                </a:lnTo>
                <a:lnTo>
                  <a:pt x="1200868" y="0"/>
                </a:lnTo>
                <a:lnTo>
                  <a:pt x="1181941" y="1908"/>
                </a:lnTo>
                <a:lnTo>
                  <a:pt x="1054748" y="1908"/>
                </a:lnTo>
                <a:lnTo>
                  <a:pt x="1035821" y="0"/>
                </a:lnTo>
                <a:lnTo>
                  <a:pt x="1016894" y="1908"/>
                </a:lnTo>
                <a:lnTo>
                  <a:pt x="975880" y="1908"/>
                </a:lnTo>
                <a:lnTo>
                  <a:pt x="206969" y="1908"/>
                </a:lnTo>
                <a:lnTo>
                  <a:pt x="188042" y="0"/>
                </a:lnTo>
                <a:cubicBezTo>
                  <a:pt x="84189" y="0"/>
                  <a:pt x="0" y="84189"/>
                  <a:pt x="0" y="188042"/>
                </a:cubicBezTo>
                <a:cubicBezTo>
                  <a:pt x="0" y="278914"/>
                  <a:pt x="64457" y="354730"/>
                  <a:pt x="150145" y="372264"/>
                </a:cubicBezTo>
                <a:lnTo>
                  <a:pt x="184051" y="375682"/>
                </a:lnTo>
                <a:lnTo>
                  <a:pt x="184051" y="377992"/>
                </a:lnTo>
                <a:lnTo>
                  <a:pt x="975880" y="377992"/>
                </a:lnTo>
                <a:lnTo>
                  <a:pt x="1039812" y="377992"/>
                </a:lnTo>
                <a:lnTo>
                  <a:pt x="1196877" y="377992"/>
                </a:lnTo>
                <a:lnTo>
                  <a:pt x="1260809" y="377992"/>
                </a:lnTo>
                <a:lnTo>
                  <a:pt x="2052638" y="377992"/>
                </a:lnTo>
                <a:lnTo>
                  <a:pt x="2052638" y="375682"/>
                </a:lnTo>
                <a:lnTo>
                  <a:pt x="2086544" y="372264"/>
                </a:lnTo>
                <a:cubicBezTo>
                  <a:pt x="2172232" y="354730"/>
                  <a:pt x="2236689" y="278914"/>
                  <a:pt x="2236689" y="188042"/>
                </a:cubicBezTo>
                <a:cubicBezTo>
                  <a:pt x="2236689" y="84189"/>
                  <a:pt x="2152500" y="0"/>
                  <a:pt x="2048647" y="0"/>
                </a:cubicBezTo>
                <a:close/>
              </a:path>
            </a:pathLst>
          </a:custGeom>
          <a:noFill/>
          <a:ln w="25400">
            <a:solidFill>
              <a:srgbClr val="A172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364" tIns="48182" rIns="96364" bIns="481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870" b="1" dirty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LANGUES</a:t>
            </a:r>
            <a:endParaRPr lang="fr-FR" sz="2108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ED225CD-79AE-4DDE-BD4F-9A54B8EE81A8}"/>
              </a:ext>
            </a:extLst>
          </p:cNvPr>
          <p:cNvSpPr/>
          <p:nvPr/>
        </p:nvSpPr>
        <p:spPr>
          <a:xfrm>
            <a:off x="232686" y="9541373"/>
            <a:ext cx="2336530" cy="768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0660" tIns="40331" rIns="80660" bIns="40331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80674" indent="-180674">
              <a:lnSpc>
                <a:spcPct val="107000"/>
              </a:lnSpc>
              <a:buSzPct val="150000"/>
              <a:buFont typeface="Arial" panose="020B0604020202020204" pitchFamily="34" charset="0"/>
              <a:buChar char="•"/>
            </a:pPr>
            <a:r>
              <a:rPr lang="fr-MA" sz="10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Arabe     : Courant </a:t>
            </a:r>
          </a:p>
          <a:p>
            <a:pPr marL="180674" indent="-180674">
              <a:lnSpc>
                <a:spcPct val="107000"/>
              </a:lnSpc>
              <a:buSzPct val="150000"/>
              <a:buFont typeface="Arial" panose="020B0604020202020204" pitchFamily="34" charset="0"/>
              <a:buChar char="•"/>
            </a:pPr>
            <a:r>
              <a:rPr lang="fr-MA" sz="10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Français : Courant</a:t>
            </a:r>
          </a:p>
          <a:p>
            <a:pPr marL="180674" indent="-180674">
              <a:lnSpc>
                <a:spcPct val="107000"/>
              </a:lnSpc>
              <a:buSzPct val="150000"/>
              <a:buFont typeface="Arial" panose="020B0604020202020204" pitchFamily="34" charset="0"/>
              <a:buChar char="•"/>
            </a:pPr>
            <a:r>
              <a:rPr lang="fr-MA" sz="10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Anglais   : Bonne connaissance</a:t>
            </a:r>
            <a:endParaRPr lang="ar-MA" sz="1000" dirty="0">
              <a:solidFill>
                <a:schemeClr val="bg1"/>
              </a:solidFill>
              <a:latin typeface="+mj-lt"/>
              <a:ea typeface="Open Sans" panose="020B0606030504020204" pitchFamily="34" charset="0"/>
            </a:endParaRPr>
          </a:p>
          <a:p>
            <a:pPr marL="180674" indent="-180674">
              <a:lnSpc>
                <a:spcPct val="107000"/>
              </a:lnSpc>
              <a:buSzPct val="150000"/>
              <a:buFont typeface="Arial" panose="020B0604020202020204" pitchFamily="34" charset="0"/>
              <a:buChar char="•"/>
            </a:pPr>
            <a:endParaRPr lang="ar-MA" sz="1265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Mothanna" panose="02000503000000000000" pitchFamily="2" charset="-78"/>
            </a:endParaRPr>
          </a:p>
        </p:txBody>
      </p:sp>
      <p:sp>
        <p:nvSpPr>
          <p:cNvPr id="98" name="Shape">
            <a:extLst>
              <a:ext uri="{FF2B5EF4-FFF2-40B4-BE49-F238E27FC236}">
                <a16:creationId xmlns:a16="http://schemas.microsoft.com/office/drawing/2014/main" id="{63D66706-C0F8-494D-88F4-4010BCBE4287}"/>
              </a:ext>
            </a:extLst>
          </p:cNvPr>
          <p:cNvSpPr/>
          <p:nvPr/>
        </p:nvSpPr>
        <p:spPr>
          <a:xfrm>
            <a:off x="408325" y="9163493"/>
            <a:ext cx="277048" cy="208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0" h="21472" extrusionOk="0">
                <a:moveTo>
                  <a:pt x="20873" y="12076"/>
                </a:moveTo>
                <a:cubicBezTo>
                  <a:pt x="20103" y="9581"/>
                  <a:pt x="18563" y="8050"/>
                  <a:pt x="15911" y="8050"/>
                </a:cubicBezTo>
                <a:cubicBezTo>
                  <a:pt x="15911" y="8050"/>
                  <a:pt x="15911" y="8050"/>
                  <a:pt x="15526" y="8050"/>
                </a:cubicBezTo>
                <a:cubicBezTo>
                  <a:pt x="15526" y="5046"/>
                  <a:pt x="15526" y="5046"/>
                  <a:pt x="15526" y="5046"/>
                </a:cubicBezTo>
                <a:lnTo>
                  <a:pt x="19290" y="4535"/>
                </a:lnTo>
                <a:cubicBezTo>
                  <a:pt x="19718" y="4535"/>
                  <a:pt x="19718" y="4025"/>
                  <a:pt x="19718" y="4025"/>
                </a:cubicBezTo>
                <a:cubicBezTo>
                  <a:pt x="19718" y="4025"/>
                  <a:pt x="19290" y="3005"/>
                  <a:pt x="19290" y="2494"/>
                </a:cubicBezTo>
                <a:cubicBezTo>
                  <a:pt x="19290" y="2494"/>
                  <a:pt x="19290" y="2494"/>
                  <a:pt x="18948" y="2494"/>
                </a:cubicBezTo>
                <a:lnTo>
                  <a:pt x="15526" y="3005"/>
                </a:lnTo>
                <a:cubicBezTo>
                  <a:pt x="15526" y="3005"/>
                  <a:pt x="15526" y="510"/>
                  <a:pt x="15526" y="0"/>
                </a:cubicBezTo>
                <a:cubicBezTo>
                  <a:pt x="15141" y="0"/>
                  <a:pt x="14371" y="0"/>
                  <a:pt x="14371" y="0"/>
                </a:cubicBezTo>
                <a:lnTo>
                  <a:pt x="14029" y="0"/>
                </a:lnTo>
                <a:cubicBezTo>
                  <a:pt x="14029" y="510"/>
                  <a:pt x="14371" y="3515"/>
                  <a:pt x="14371" y="3515"/>
                </a:cubicBezTo>
                <a:lnTo>
                  <a:pt x="10992" y="4025"/>
                </a:lnTo>
                <a:lnTo>
                  <a:pt x="10608" y="4535"/>
                </a:lnTo>
                <a:lnTo>
                  <a:pt x="10992" y="6009"/>
                </a:lnTo>
                <a:cubicBezTo>
                  <a:pt x="11377" y="6009"/>
                  <a:pt x="14371" y="5499"/>
                  <a:pt x="14371" y="5499"/>
                </a:cubicBezTo>
                <a:cubicBezTo>
                  <a:pt x="14371" y="8561"/>
                  <a:pt x="14371" y="8561"/>
                  <a:pt x="14371" y="8561"/>
                </a:cubicBezTo>
                <a:cubicBezTo>
                  <a:pt x="13259" y="8561"/>
                  <a:pt x="12490" y="9581"/>
                  <a:pt x="11762" y="10091"/>
                </a:cubicBezTo>
                <a:cubicBezTo>
                  <a:pt x="10992" y="11565"/>
                  <a:pt x="10608" y="13096"/>
                  <a:pt x="10608" y="14570"/>
                </a:cubicBezTo>
                <a:cubicBezTo>
                  <a:pt x="10608" y="16554"/>
                  <a:pt x="11762" y="18085"/>
                  <a:pt x="13259" y="18085"/>
                </a:cubicBezTo>
                <a:cubicBezTo>
                  <a:pt x="16296" y="18595"/>
                  <a:pt x="18563" y="14060"/>
                  <a:pt x="19290" y="11565"/>
                </a:cubicBezTo>
                <a:cubicBezTo>
                  <a:pt x="20488" y="13550"/>
                  <a:pt x="19290" y="17575"/>
                  <a:pt x="17023" y="20069"/>
                </a:cubicBezTo>
                <a:lnTo>
                  <a:pt x="17408" y="21090"/>
                </a:lnTo>
                <a:cubicBezTo>
                  <a:pt x="17793" y="21600"/>
                  <a:pt x="17793" y="21600"/>
                  <a:pt x="17793" y="21090"/>
                </a:cubicBezTo>
                <a:cubicBezTo>
                  <a:pt x="20488" y="19106"/>
                  <a:pt x="21600" y="15080"/>
                  <a:pt x="20873" y="12076"/>
                </a:cubicBezTo>
                <a:close/>
                <a:moveTo>
                  <a:pt x="13259" y="16554"/>
                </a:moveTo>
                <a:cubicBezTo>
                  <a:pt x="12105" y="16101"/>
                  <a:pt x="12105" y="15080"/>
                  <a:pt x="12105" y="14570"/>
                </a:cubicBezTo>
                <a:cubicBezTo>
                  <a:pt x="12105" y="13096"/>
                  <a:pt x="12490" y="12076"/>
                  <a:pt x="12874" y="11565"/>
                </a:cubicBezTo>
                <a:cubicBezTo>
                  <a:pt x="13259" y="11055"/>
                  <a:pt x="13644" y="10545"/>
                  <a:pt x="14371" y="10091"/>
                </a:cubicBezTo>
                <a:cubicBezTo>
                  <a:pt x="14371" y="16101"/>
                  <a:pt x="14371" y="16101"/>
                  <a:pt x="14371" y="16101"/>
                </a:cubicBezTo>
                <a:cubicBezTo>
                  <a:pt x="14029" y="16554"/>
                  <a:pt x="13644" y="16554"/>
                  <a:pt x="13259" y="16554"/>
                </a:cubicBezTo>
                <a:close/>
                <a:moveTo>
                  <a:pt x="15526" y="15591"/>
                </a:moveTo>
                <a:cubicBezTo>
                  <a:pt x="15526" y="10091"/>
                  <a:pt x="15526" y="10091"/>
                  <a:pt x="15526" y="10091"/>
                </a:cubicBezTo>
                <a:cubicBezTo>
                  <a:pt x="15911" y="10091"/>
                  <a:pt x="15911" y="10091"/>
                  <a:pt x="15911" y="10091"/>
                </a:cubicBezTo>
                <a:cubicBezTo>
                  <a:pt x="16638" y="10091"/>
                  <a:pt x="17408" y="10091"/>
                  <a:pt x="17793" y="10545"/>
                </a:cubicBezTo>
                <a:cubicBezTo>
                  <a:pt x="18563" y="10545"/>
                  <a:pt x="17023" y="14060"/>
                  <a:pt x="15526" y="15591"/>
                </a:cubicBezTo>
                <a:close/>
                <a:moveTo>
                  <a:pt x="6074" y="5046"/>
                </a:moveTo>
                <a:cubicBezTo>
                  <a:pt x="6074" y="4535"/>
                  <a:pt x="6074" y="4535"/>
                  <a:pt x="6074" y="4535"/>
                </a:cubicBezTo>
                <a:cubicBezTo>
                  <a:pt x="3764" y="4535"/>
                  <a:pt x="3764" y="4535"/>
                  <a:pt x="3764" y="4535"/>
                </a:cubicBezTo>
                <a:cubicBezTo>
                  <a:pt x="3764" y="4535"/>
                  <a:pt x="3764" y="4535"/>
                  <a:pt x="3764" y="5046"/>
                </a:cubicBezTo>
                <a:cubicBezTo>
                  <a:pt x="3379" y="6576"/>
                  <a:pt x="0" y="20069"/>
                  <a:pt x="0" y="20580"/>
                </a:cubicBezTo>
                <a:cubicBezTo>
                  <a:pt x="1882" y="20580"/>
                  <a:pt x="1882" y="20580"/>
                  <a:pt x="1882" y="20580"/>
                </a:cubicBezTo>
                <a:cubicBezTo>
                  <a:pt x="1882" y="20069"/>
                  <a:pt x="3037" y="15591"/>
                  <a:pt x="3037" y="15591"/>
                </a:cubicBezTo>
                <a:cubicBezTo>
                  <a:pt x="6844" y="15591"/>
                  <a:pt x="6844" y="15591"/>
                  <a:pt x="6844" y="15591"/>
                </a:cubicBezTo>
                <a:cubicBezTo>
                  <a:pt x="6844" y="15591"/>
                  <a:pt x="7956" y="20069"/>
                  <a:pt x="7956" y="20580"/>
                </a:cubicBezTo>
                <a:cubicBezTo>
                  <a:pt x="9838" y="20580"/>
                  <a:pt x="9838" y="20580"/>
                  <a:pt x="9838" y="20580"/>
                </a:cubicBezTo>
                <a:cubicBezTo>
                  <a:pt x="9838" y="20069"/>
                  <a:pt x="6459" y="6576"/>
                  <a:pt x="6074" y="5046"/>
                </a:cubicBezTo>
                <a:close/>
                <a:moveTo>
                  <a:pt x="3379" y="13550"/>
                </a:moveTo>
                <a:cubicBezTo>
                  <a:pt x="4962" y="6576"/>
                  <a:pt x="4962" y="6576"/>
                  <a:pt x="4962" y="6576"/>
                </a:cubicBezTo>
                <a:cubicBezTo>
                  <a:pt x="6459" y="13550"/>
                  <a:pt x="6459" y="13550"/>
                  <a:pt x="6459" y="13550"/>
                </a:cubicBezTo>
                <a:lnTo>
                  <a:pt x="3379" y="1355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" name="Shape">
            <a:extLst>
              <a:ext uri="{FF2B5EF4-FFF2-40B4-BE49-F238E27FC236}">
                <a16:creationId xmlns:a16="http://schemas.microsoft.com/office/drawing/2014/main" id="{C4B8A1D9-6D4A-4D62-A81C-66B3A9085C7E}"/>
              </a:ext>
            </a:extLst>
          </p:cNvPr>
          <p:cNvSpPr/>
          <p:nvPr/>
        </p:nvSpPr>
        <p:spPr>
          <a:xfrm>
            <a:off x="347969" y="4409837"/>
            <a:ext cx="201379" cy="198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45" y="20555"/>
                </a:moveTo>
                <a:cubicBezTo>
                  <a:pt x="18545" y="20817"/>
                  <a:pt x="18294" y="21078"/>
                  <a:pt x="18042" y="21078"/>
                </a:cubicBezTo>
                <a:cubicBezTo>
                  <a:pt x="17790" y="21078"/>
                  <a:pt x="17539" y="20817"/>
                  <a:pt x="17287" y="20555"/>
                </a:cubicBezTo>
                <a:cubicBezTo>
                  <a:pt x="16029" y="19250"/>
                  <a:pt x="16029" y="19250"/>
                  <a:pt x="16029" y="19250"/>
                </a:cubicBezTo>
                <a:cubicBezTo>
                  <a:pt x="15778" y="18989"/>
                  <a:pt x="15490" y="18727"/>
                  <a:pt x="15490" y="18429"/>
                </a:cubicBezTo>
                <a:cubicBezTo>
                  <a:pt x="15490" y="17907"/>
                  <a:pt x="16029" y="17384"/>
                  <a:pt x="16532" y="17384"/>
                </a:cubicBezTo>
                <a:cubicBezTo>
                  <a:pt x="16784" y="17384"/>
                  <a:pt x="17036" y="17646"/>
                  <a:pt x="17287" y="17907"/>
                </a:cubicBezTo>
                <a:cubicBezTo>
                  <a:pt x="18042" y="18429"/>
                  <a:pt x="18042" y="18429"/>
                  <a:pt x="18042" y="18429"/>
                </a:cubicBezTo>
                <a:cubicBezTo>
                  <a:pt x="20091" y="16340"/>
                  <a:pt x="20091" y="16340"/>
                  <a:pt x="20091" y="16340"/>
                </a:cubicBezTo>
                <a:cubicBezTo>
                  <a:pt x="20091" y="16079"/>
                  <a:pt x="20342" y="16079"/>
                  <a:pt x="20594" y="16079"/>
                </a:cubicBezTo>
                <a:cubicBezTo>
                  <a:pt x="21348" y="16079"/>
                  <a:pt x="21600" y="16601"/>
                  <a:pt x="21600" y="17123"/>
                </a:cubicBezTo>
                <a:cubicBezTo>
                  <a:pt x="21600" y="17384"/>
                  <a:pt x="21600" y="17646"/>
                  <a:pt x="21348" y="17907"/>
                </a:cubicBezTo>
                <a:lnTo>
                  <a:pt x="18545" y="20555"/>
                </a:lnTo>
                <a:close/>
                <a:moveTo>
                  <a:pt x="18042" y="16862"/>
                </a:moveTo>
                <a:cubicBezTo>
                  <a:pt x="17539" y="16601"/>
                  <a:pt x="17036" y="16340"/>
                  <a:pt x="16532" y="16340"/>
                </a:cubicBezTo>
                <a:cubicBezTo>
                  <a:pt x="15490" y="16340"/>
                  <a:pt x="14484" y="17384"/>
                  <a:pt x="14484" y="18429"/>
                </a:cubicBezTo>
                <a:cubicBezTo>
                  <a:pt x="14484" y="19250"/>
                  <a:pt x="14735" y="19772"/>
                  <a:pt x="15239" y="20033"/>
                </a:cubicBezTo>
                <a:cubicBezTo>
                  <a:pt x="16532" y="21339"/>
                  <a:pt x="16532" y="21339"/>
                  <a:pt x="16532" y="21339"/>
                </a:cubicBezTo>
                <a:cubicBezTo>
                  <a:pt x="16532" y="21600"/>
                  <a:pt x="16784" y="21600"/>
                  <a:pt x="16784" y="21600"/>
                </a:cubicBezTo>
                <a:cubicBezTo>
                  <a:pt x="1042" y="21600"/>
                  <a:pt x="1042" y="21600"/>
                  <a:pt x="1042" y="21600"/>
                </a:cubicBezTo>
                <a:cubicBezTo>
                  <a:pt x="539" y="21600"/>
                  <a:pt x="0" y="21339"/>
                  <a:pt x="0" y="20555"/>
                </a:cubicBezTo>
                <a:cubicBezTo>
                  <a:pt x="0" y="20555"/>
                  <a:pt x="0" y="16862"/>
                  <a:pt x="2803" y="15295"/>
                </a:cubicBezTo>
                <a:cubicBezTo>
                  <a:pt x="4313" y="14475"/>
                  <a:pt x="3810" y="15295"/>
                  <a:pt x="5858" y="14213"/>
                </a:cubicBezTo>
                <a:cubicBezTo>
                  <a:pt x="7871" y="13430"/>
                  <a:pt x="8374" y="13169"/>
                  <a:pt x="8374" y="13169"/>
                </a:cubicBezTo>
                <a:cubicBezTo>
                  <a:pt x="8374" y="11042"/>
                  <a:pt x="8374" y="11042"/>
                  <a:pt x="8374" y="11042"/>
                </a:cubicBezTo>
                <a:cubicBezTo>
                  <a:pt x="8374" y="11042"/>
                  <a:pt x="7619" y="10259"/>
                  <a:pt x="7368" y="8431"/>
                </a:cubicBezTo>
                <a:cubicBezTo>
                  <a:pt x="6865" y="8692"/>
                  <a:pt x="6865" y="7909"/>
                  <a:pt x="6865" y="7387"/>
                </a:cubicBezTo>
                <a:cubicBezTo>
                  <a:pt x="6865" y="6827"/>
                  <a:pt x="6613" y="5521"/>
                  <a:pt x="7116" y="5521"/>
                </a:cubicBezTo>
                <a:cubicBezTo>
                  <a:pt x="6865" y="4738"/>
                  <a:pt x="6865" y="3693"/>
                  <a:pt x="6865" y="3432"/>
                </a:cubicBezTo>
                <a:cubicBezTo>
                  <a:pt x="7116" y="1828"/>
                  <a:pt x="8662" y="0"/>
                  <a:pt x="10926" y="0"/>
                </a:cubicBezTo>
                <a:cubicBezTo>
                  <a:pt x="13478" y="0"/>
                  <a:pt x="14735" y="1828"/>
                  <a:pt x="14735" y="3432"/>
                </a:cubicBezTo>
                <a:cubicBezTo>
                  <a:pt x="14735" y="3693"/>
                  <a:pt x="14735" y="4738"/>
                  <a:pt x="14484" y="5521"/>
                </a:cubicBezTo>
                <a:cubicBezTo>
                  <a:pt x="15239" y="5521"/>
                  <a:pt x="14987" y="6827"/>
                  <a:pt x="14987" y="7387"/>
                </a:cubicBezTo>
                <a:cubicBezTo>
                  <a:pt x="14987" y="7909"/>
                  <a:pt x="14735" y="8692"/>
                  <a:pt x="14232" y="8431"/>
                </a:cubicBezTo>
                <a:cubicBezTo>
                  <a:pt x="13981" y="10259"/>
                  <a:pt x="13226" y="11042"/>
                  <a:pt x="13226" y="11042"/>
                </a:cubicBezTo>
                <a:cubicBezTo>
                  <a:pt x="13226" y="13169"/>
                  <a:pt x="13226" y="13169"/>
                  <a:pt x="13226" y="13169"/>
                </a:cubicBezTo>
                <a:cubicBezTo>
                  <a:pt x="13226" y="13169"/>
                  <a:pt x="13729" y="13430"/>
                  <a:pt x="15778" y="14213"/>
                </a:cubicBezTo>
                <a:cubicBezTo>
                  <a:pt x="18042" y="15295"/>
                  <a:pt x="17287" y="14475"/>
                  <a:pt x="19048" y="15295"/>
                </a:cubicBezTo>
                <a:cubicBezTo>
                  <a:pt x="19048" y="15556"/>
                  <a:pt x="19048" y="15556"/>
                  <a:pt x="19300" y="15556"/>
                </a:cubicBezTo>
                <a:lnTo>
                  <a:pt x="18042" y="16862"/>
                </a:lnTo>
                <a:close/>
                <a:moveTo>
                  <a:pt x="21600" y="19250"/>
                </a:moveTo>
                <a:cubicBezTo>
                  <a:pt x="21600" y="20033"/>
                  <a:pt x="21600" y="20555"/>
                  <a:pt x="21600" y="20555"/>
                </a:cubicBezTo>
                <a:cubicBezTo>
                  <a:pt x="21600" y="21339"/>
                  <a:pt x="21348" y="21600"/>
                  <a:pt x="20594" y="21600"/>
                </a:cubicBezTo>
                <a:cubicBezTo>
                  <a:pt x="19048" y="21600"/>
                  <a:pt x="19048" y="21600"/>
                  <a:pt x="19048" y="21600"/>
                </a:cubicBezTo>
                <a:cubicBezTo>
                  <a:pt x="19300" y="21600"/>
                  <a:pt x="19300" y="21600"/>
                  <a:pt x="19300" y="21339"/>
                </a:cubicBezTo>
                <a:lnTo>
                  <a:pt x="21600" y="1925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" name="Freeform: Shape 34">
            <a:extLst>
              <a:ext uri="{FF2B5EF4-FFF2-40B4-BE49-F238E27FC236}">
                <a16:creationId xmlns:a16="http://schemas.microsoft.com/office/drawing/2014/main" id="{4D40D431-3DB0-4CAB-A87A-D3E519A9BEDA}"/>
              </a:ext>
            </a:extLst>
          </p:cNvPr>
          <p:cNvSpPr/>
          <p:nvPr/>
        </p:nvSpPr>
        <p:spPr>
          <a:xfrm flipH="1">
            <a:off x="588616" y="6993129"/>
            <a:ext cx="1407652" cy="232946"/>
          </a:xfrm>
          <a:custGeom>
            <a:avLst/>
            <a:gdLst>
              <a:gd name="connsiteX0" fmla="*/ 2048647 w 2236689"/>
              <a:gd name="connsiteY0" fmla="*/ 0 h 377992"/>
              <a:gd name="connsiteX1" fmla="*/ 2029720 w 2236689"/>
              <a:gd name="connsiteY1" fmla="*/ 1908 h 377992"/>
              <a:gd name="connsiteX2" fmla="*/ 1260809 w 2236689"/>
              <a:gd name="connsiteY2" fmla="*/ 1908 h 377992"/>
              <a:gd name="connsiteX3" fmla="*/ 1219795 w 2236689"/>
              <a:gd name="connsiteY3" fmla="*/ 1908 h 377992"/>
              <a:gd name="connsiteX4" fmla="*/ 1200868 w 2236689"/>
              <a:gd name="connsiteY4" fmla="*/ 0 h 377992"/>
              <a:gd name="connsiteX5" fmla="*/ 1181941 w 2236689"/>
              <a:gd name="connsiteY5" fmla="*/ 1908 h 377992"/>
              <a:gd name="connsiteX6" fmla="*/ 1054748 w 2236689"/>
              <a:gd name="connsiteY6" fmla="*/ 1908 h 377992"/>
              <a:gd name="connsiteX7" fmla="*/ 1035821 w 2236689"/>
              <a:gd name="connsiteY7" fmla="*/ 0 h 377992"/>
              <a:gd name="connsiteX8" fmla="*/ 1016894 w 2236689"/>
              <a:gd name="connsiteY8" fmla="*/ 1908 h 377992"/>
              <a:gd name="connsiteX9" fmla="*/ 975880 w 2236689"/>
              <a:gd name="connsiteY9" fmla="*/ 1908 h 377992"/>
              <a:gd name="connsiteX10" fmla="*/ 206969 w 2236689"/>
              <a:gd name="connsiteY10" fmla="*/ 1908 h 377992"/>
              <a:gd name="connsiteX11" fmla="*/ 188042 w 2236689"/>
              <a:gd name="connsiteY11" fmla="*/ 0 h 377992"/>
              <a:gd name="connsiteX12" fmla="*/ 0 w 2236689"/>
              <a:gd name="connsiteY12" fmla="*/ 188042 h 377992"/>
              <a:gd name="connsiteX13" fmla="*/ 150145 w 2236689"/>
              <a:gd name="connsiteY13" fmla="*/ 372264 h 377992"/>
              <a:gd name="connsiteX14" fmla="*/ 184051 w 2236689"/>
              <a:gd name="connsiteY14" fmla="*/ 375682 h 377992"/>
              <a:gd name="connsiteX15" fmla="*/ 184051 w 2236689"/>
              <a:gd name="connsiteY15" fmla="*/ 377992 h 377992"/>
              <a:gd name="connsiteX16" fmla="*/ 975880 w 2236689"/>
              <a:gd name="connsiteY16" fmla="*/ 377992 h 377992"/>
              <a:gd name="connsiteX17" fmla="*/ 1039812 w 2236689"/>
              <a:gd name="connsiteY17" fmla="*/ 377992 h 377992"/>
              <a:gd name="connsiteX18" fmla="*/ 1196877 w 2236689"/>
              <a:gd name="connsiteY18" fmla="*/ 377992 h 377992"/>
              <a:gd name="connsiteX19" fmla="*/ 1260809 w 2236689"/>
              <a:gd name="connsiteY19" fmla="*/ 377992 h 377992"/>
              <a:gd name="connsiteX20" fmla="*/ 2052638 w 2236689"/>
              <a:gd name="connsiteY20" fmla="*/ 377992 h 377992"/>
              <a:gd name="connsiteX21" fmla="*/ 2052638 w 2236689"/>
              <a:gd name="connsiteY21" fmla="*/ 375682 h 377992"/>
              <a:gd name="connsiteX22" fmla="*/ 2086544 w 2236689"/>
              <a:gd name="connsiteY22" fmla="*/ 372264 h 377992"/>
              <a:gd name="connsiteX23" fmla="*/ 2236689 w 2236689"/>
              <a:gd name="connsiteY23" fmla="*/ 188042 h 377992"/>
              <a:gd name="connsiteX24" fmla="*/ 2048647 w 2236689"/>
              <a:gd name="connsiteY24" fmla="*/ 0 h 37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36689" h="377992">
                <a:moveTo>
                  <a:pt x="2048647" y="0"/>
                </a:moveTo>
                <a:lnTo>
                  <a:pt x="2029720" y="1908"/>
                </a:lnTo>
                <a:lnTo>
                  <a:pt x="1260809" y="1908"/>
                </a:lnTo>
                <a:lnTo>
                  <a:pt x="1219795" y="1908"/>
                </a:lnTo>
                <a:lnTo>
                  <a:pt x="1200868" y="0"/>
                </a:lnTo>
                <a:lnTo>
                  <a:pt x="1181941" y="1908"/>
                </a:lnTo>
                <a:lnTo>
                  <a:pt x="1054748" y="1908"/>
                </a:lnTo>
                <a:lnTo>
                  <a:pt x="1035821" y="0"/>
                </a:lnTo>
                <a:lnTo>
                  <a:pt x="1016894" y="1908"/>
                </a:lnTo>
                <a:lnTo>
                  <a:pt x="975880" y="1908"/>
                </a:lnTo>
                <a:lnTo>
                  <a:pt x="206969" y="1908"/>
                </a:lnTo>
                <a:lnTo>
                  <a:pt x="188042" y="0"/>
                </a:lnTo>
                <a:cubicBezTo>
                  <a:pt x="84189" y="0"/>
                  <a:pt x="0" y="84189"/>
                  <a:pt x="0" y="188042"/>
                </a:cubicBezTo>
                <a:cubicBezTo>
                  <a:pt x="0" y="278914"/>
                  <a:pt x="64457" y="354730"/>
                  <a:pt x="150145" y="372264"/>
                </a:cubicBezTo>
                <a:lnTo>
                  <a:pt x="184051" y="375682"/>
                </a:lnTo>
                <a:lnTo>
                  <a:pt x="184051" y="377992"/>
                </a:lnTo>
                <a:lnTo>
                  <a:pt x="975880" y="377992"/>
                </a:lnTo>
                <a:lnTo>
                  <a:pt x="1039812" y="377992"/>
                </a:lnTo>
                <a:lnTo>
                  <a:pt x="1196877" y="377992"/>
                </a:lnTo>
                <a:lnTo>
                  <a:pt x="1260809" y="377992"/>
                </a:lnTo>
                <a:lnTo>
                  <a:pt x="2052638" y="377992"/>
                </a:lnTo>
                <a:lnTo>
                  <a:pt x="2052638" y="375682"/>
                </a:lnTo>
                <a:lnTo>
                  <a:pt x="2086544" y="372264"/>
                </a:lnTo>
                <a:cubicBezTo>
                  <a:pt x="2172232" y="354730"/>
                  <a:pt x="2236689" y="278914"/>
                  <a:pt x="2236689" y="188042"/>
                </a:cubicBezTo>
                <a:cubicBezTo>
                  <a:pt x="2236689" y="84189"/>
                  <a:pt x="2152500" y="0"/>
                  <a:pt x="2048647" y="0"/>
                </a:cubicBezTo>
                <a:close/>
              </a:path>
            </a:pathLst>
          </a:custGeom>
          <a:noFill/>
          <a:ln w="25400">
            <a:solidFill>
              <a:srgbClr val="A172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364" tIns="48182" rIns="96364" bIns="481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Informatiques</a:t>
            </a:r>
          </a:p>
        </p:txBody>
      </p:sp>
      <p:sp>
        <p:nvSpPr>
          <p:cNvPr id="104" name="Freeform: Shape 34">
            <a:extLst>
              <a:ext uri="{FF2B5EF4-FFF2-40B4-BE49-F238E27FC236}">
                <a16:creationId xmlns:a16="http://schemas.microsoft.com/office/drawing/2014/main" id="{EC578A3D-775E-4BDC-8BA5-00A72BE472B6}"/>
              </a:ext>
            </a:extLst>
          </p:cNvPr>
          <p:cNvSpPr/>
          <p:nvPr/>
        </p:nvSpPr>
        <p:spPr>
          <a:xfrm flipH="1">
            <a:off x="588616" y="7743528"/>
            <a:ext cx="1407652" cy="232946"/>
          </a:xfrm>
          <a:custGeom>
            <a:avLst/>
            <a:gdLst>
              <a:gd name="connsiteX0" fmla="*/ 2048647 w 2236689"/>
              <a:gd name="connsiteY0" fmla="*/ 0 h 377992"/>
              <a:gd name="connsiteX1" fmla="*/ 2029720 w 2236689"/>
              <a:gd name="connsiteY1" fmla="*/ 1908 h 377992"/>
              <a:gd name="connsiteX2" fmla="*/ 1260809 w 2236689"/>
              <a:gd name="connsiteY2" fmla="*/ 1908 h 377992"/>
              <a:gd name="connsiteX3" fmla="*/ 1219795 w 2236689"/>
              <a:gd name="connsiteY3" fmla="*/ 1908 h 377992"/>
              <a:gd name="connsiteX4" fmla="*/ 1200868 w 2236689"/>
              <a:gd name="connsiteY4" fmla="*/ 0 h 377992"/>
              <a:gd name="connsiteX5" fmla="*/ 1181941 w 2236689"/>
              <a:gd name="connsiteY5" fmla="*/ 1908 h 377992"/>
              <a:gd name="connsiteX6" fmla="*/ 1054748 w 2236689"/>
              <a:gd name="connsiteY6" fmla="*/ 1908 h 377992"/>
              <a:gd name="connsiteX7" fmla="*/ 1035821 w 2236689"/>
              <a:gd name="connsiteY7" fmla="*/ 0 h 377992"/>
              <a:gd name="connsiteX8" fmla="*/ 1016894 w 2236689"/>
              <a:gd name="connsiteY8" fmla="*/ 1908 h 377992"/>
              <a:gd name="connsiteX9" fmla="*/ 975880 w 2236689"/>
              <a:gd name="connsiteY9" fmla="*/ 1908 h 377992"/>
              <a:gd name="connsiteX10" fmla="*/ 206969 w 2236689"/>
              <a:gd name="connsiteY10" fmla="*/ 1908 h 377992"/>
              <a:gd name="connsiteX11" fmla="*/ 188042 w 2236689"/>
              <a:gd name="connsiteY11" fmla="*/ 0 h 377992"/>
              <a:gd name="connsiteX12" fmla="*/ 0 w 2236689"/>
              <a:gd name="connsiteY12" fmla="*/ 188042 h 377992"/>
              <a:gd name="connsiteX13" fmla="*/ 150145 w 2236689"/>
              <a:gd name="connsiteY13" fmla="*/ 372264 h 377992"/>
              <a:gd name="connsiteX14" fmla="*/ 184051 w 2236689"/>
              <a:gd name="connsiteY14" fmla="*/ 375682 h 377992"/>
              <a:gd name="connsiteX15" fmla="*/ 184051 w 2236689"/>
              <a:gd name="connsiteY15" fmla="*/ 377992 h 377992"/>
              <a:gd name="connsiteX16" fmla="*/ 975880 w 2236689"/>
              <a:gd name="connsiteY16" fmla="*/ 377992 h 377992"/>
              <a:gd name="connsiteX17" fmla="*/ 1039812 w 2236689"/>
              <a:gd name="connsiteY17" fmla="*/ 377992 h 377992"/>
              <a:gd name="connsiteX18" fmla="*/ 1196877 w 2236689"/>
              <a:gd name="connsiteY18" fmla="*/ 377992 h 377992"/>
              <a:gd name="connsiteX19" fmla="*/ 1260809 w 2236689"/>
              <a:gd name="connsiteY19" fmla="*/ 377992 h 377992"/>
              <a:gd name="connsiteX20" fmla="*/ 2052638 w 2236689"/>
              <a:gd name="connsiteY20" fmla="*/ 377992 h 377992"/>
              <a:gd name="connsiteX21" fmla="*/ 2052638 w 2236689"/>
              <a:gd name="connsiteY21" fmla="*/ 375682 h 377992"/>
              <a:gd name="connsiteX22" fmla="*/ 2086544 w 2236689"/>
              <a:gd name="connsiteY22" fmla="*/ 372264 h 377992"/>
              <a:gd name="connsiteX23" fmla="*/ 2236689 w 2236689"/>
              <a:gd name="connsiteY23" fmla="*/ 188042 h 377992"/>
              <a:gd name="connsiteX24" fmla="*/ 2048647 w 2236689"/>
              <a:gd name="connsiteY24" fmla="*/ 0 h 37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36689" h="377992">
                <a:moveTo>
                  <a:pt x="2048647" y="0"/>
                </a:moveTo>
                <a:lnTo>
                  <a:pt x="2029720" y="1908"/>
                </a:lnTo>
                <a:lnTo>
                  <a:pt x="1260809" y="1908"/>
                </a:lnTo>
                <a:lnTo>
                  <a:pt x="1219795" y="1908"/>
                </a:lnTo>
                <a:lnTo>
                  <a:pt x="1200868" y="0"/>
                </a:lnTo>
                <a:lnTo>
                  <a:pt x="1181941" y="1908"/>
                </a:lnTo>
                <a:lnTo>
                  <a:pt x="1054748" y="1908"/>
                </a:lnTo>
                <a:lnTo>
                  <a:pt x="1035821" y="0"/>
                </a:lnTo>
                <a:lnTo>
                  <a:pt x="1016894" y="1908"/>
                </a:lnTo>
                <a:lnTo>
                  <a:pt x="975880" y="1908"/>
                </a:lnTo>
                <a:lnTo>
                  <a:pt x="206969" y="1908"/>
                </a:lnTo>
                <a:lnTo>
                  <a:pt x="188042" y="0"/>
                </a:lnTo>
                <a:cubicBezTo>
                  <a:pt x="84189" y="0"/>
                  <a:pt x="0" y="84189"/>
                  <a:pt x="0" y="188042"/>
                </a:cubicBezTo>
                <a:cubicBezTo>
                  <a:pt x="0" y="278914"/>
                  <a:pt x="64457" y="354730"/>
                  <a:pt x="150145" y="372264"/>
                </a:cubicBezTo>
                <a:lnTo>
                  <a:pt x="184051" y="375682"/>
                </a:lnTo>
                <a:lnTo>
                  <a:pt x="184051" y="377992"/>
                </a:lnTo>
                <a:lnTo>
                  <a:pt x="975880" y="377992"/>
                </a:lnTo>
                <a:lnTo>
                  <a:pt x="1039812" y="377992"/>
                </a:lnTo>
                <a:lnTo>
                  <a:pt x="1196877" y="377992"/>
                </a:lnTo>
                <a:lnTo>
                  <a:pt x="1260809" y="377992"/>
                </a:lnTo>
                <a:lnTo>
                  <a:pt x="2052638" y="377992"/>
                </a:lnTo>
                <a:lnTo>
                  <a:pt x="2052638" y="375682"/>
                </a:lnTo>
                <a:lnTo>
                  <a:pt x="2086544" y="372264"/>
                </a:lnTo>
                <a:cubicBezTo>
                  <a:pt x="2172232" y="354730"/>
                  <a:pt x="2236689" y="278914"/>
                  <a:pt x="2236689" y="188042"/>
                </a:cubicBezTo>
                <a:cubicBezTo>
                  <a:pt x="2236689" y="84189"/>
                  <a:pt x="2152500" y="0"/>
                  <a:pt x="2048647" y="0"/>
                </a:cubicBezTo>
                <a:close/>
              </a:path>
            </a:pathLst>
          </a:custGeom>
          <a:noFill/>
          <a:ln w="25400">
            <a:solidFill>
              <a:srgbClr val="A172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364" tIns="48182" rIns="96364" bIns="481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Personnelles</a:t>
            </a:r>
          </a:p>
        </p:txBody>
      </p:sp>
      <p:pic>
        <p:nvPicPr>
          <p:cNvPr id="106" name="Gráfico 7">
            <a:extLst>
              <a:ext uri="{FF2B5EF4-FFF2-40B4-BE49-F238E27FC236}">
                <a16:creationId xmlns:a16="http://schemas.microsoft.com/office/drawing/2014/main" id="{23D544AC-F19E-48B9-9F7A-113069F4DDD2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67758" y="9071414"/>
            <a:ext cx="273944" cy="266092"/>
          </a:xfrm>
          <a:prstGeom prst="rect">
            <a:avLst/>
          </a:prstGeom>
        </p:spPr>
      </p:pic>
      <p:pic>
        <p:nvPicPr>
          <p:cNvPr id="107" name="Gráfico 19">
            <a:extLst>
              <a:ext uri="{FF2B5EF4-FFF2-40B4-BE49-F238E27FC236}">
                <a16:creationId xmlns:a16="http://schemas.microsoft.com/office/drawing/2014/main" id="{E99E0900-CBC5-402E-A8BF-D1CCC7C22C78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63854" y="9369433"/>
            <a:ext cx="265962" cy="266092"/>
          </a:xfrm>
          <a:prstGeom prst="rect">
            <a:avLst/>
          </a:prstGeom>
        </p:spPr>
      </p:pic>
      <p:pic>
        <p:nvPicPr>
          <p:cNvPr id="108" name="Gráfico 63">
            <a:extLst>
              <a:ext uri="{FF2B5EF4-FFF2-40B4-BE49-F238E27FC236}">
                <a16:creationId xmlns:a16="http://schemas.microsoft.com/office/drawing/2014/main" id="{ACBE6B7C-4248-49BC-9EF2-93736BE26595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67912" y="9675987"/>
            <a:ext cx="261754" cy="266092"/>
          </a:xfrm>
          <a:prstGeom prst="rect">
            <a:avLst/>
          </a:prstGeom>
        </p:spPr>
      </p:pic>
      <p:pic>
        <p:nvPicPr>
          <p:cNvPr id="109" name="Gráfico 29">
            <a:extLst>
              <a:ext uri="{FF2B5EF4-FFF2-40B4-BE49-F238E27FC236}">
                <a16:creationId xmlns:a16="http://schemas.microsoft.com/office/drawing/2014/main" id="{65BD20BA-B92B-4FE8-AA79-95655929E063}"/>
              </a:ext>
            </a:extLst>
          </p:cNvPr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5209304" y="7127422"/>
            <a:ext cx="234419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132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44444"/>
        </a:solidFill>
        <a:ln w="25400"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CACAF77C2196408D55DEBB84203ACB" ma:contentTypeVersion="7" ma:contentTypeDescription="Crée un document." ma:contentTypeScope="" ma:versionID="eccbda67b0c6ae58b0633e9a3389a8dc">
  <xsd:schema xmlns:xsd="http://www.w3.org/2001/XMLSchema" xmlns:xs="http://www.w3.org/2001/XMLSchema" xmlns:p="http://schemas.microsoft.com/office/2006/metadata/properties" xmlns:ns3="3a93b300-890a-4197-a624-1adcc62b7c98" xmlns:ns4="d3543599-de15-41b0-9d3b-d2dcf491eb51" targetNamespace="http://schemas.microsoft.com/office/2006/metadata/properties" ma:root="true" ma:fieldsID="1196aa5af1d2fc5763e905f59574809d" ns3:_="" ns4:_="">
    <xsd:import namespace="3a93b300-890a-4197-a624-1adcc62b7c98"/>
    <xsd:import namespace="d3543599-de15-41b0-9d3b-d2dcf491eb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93b300-890a-4197-a624-1adcc62b7c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543599-de15-41b0-9d3b-d2dcf491eb5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53AAAA-4FC1-4532-86F8-DAD41658D7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336C71-F783-48B1-808D-D083518577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93b300-890a-4197-a624-1adcc62b7c98"/>
    <ds:schemaRef ds:uri="d3543599-de15-41b0-9d3b-d2dcf491eb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3142E2-5987-495A-84B5-F88142DB75BE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d3543599-de15-41b0-9d3b-d2dcf491eb51"/>
    <ds:schemaRef ds:uri="3a93b300-890a-4197-a624-1adcc62b7c9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mon cv </Template>
  <TotalTime>12509</TotalTime>
  <Words>444</Words>
  <Application>Microsoft Office PowerPoint</Application>
  <PresentationFormat>Personnalisé</PresentationFormat>
  <Paragraphs>93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Arial Narrow</vt:lpstr>
      <vt:lpstr>Calibri</vt:lpstr>
      <vt:lpstr>Lato</vt:lpstr>
      <vt:lpstr>Swis</vt:lpstr>
      <vt:lpstr>Symbol</vt:lpstr>
      <vt:lpstr>Verdana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MAJIDI  AYOUB</dc:creator>
  <cp:keywords>CVEXEMPLE.COM</cp:keywords>
  <cp:lastModifiedBy>SOHAIB SOUSSI</cp:lastModifiedBy>
  <cp:revision>11</cp:revision>
  <dcterms:created xsi:type="dcterms:W3CDTF">2021-07-18T12:15:57Z</dcterms:created>
  <dcterms:modified xsi:type="dcterms:W3CDTF">2021-09-30T06:32:14Z</dcterms:modified>
  <cp:category>CVEXEMPLE.COM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0x010100D8CACAF77C2196408D55DEBB84203ACB</vt:lpwstr>
  </property>
</Properties>
</file>