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6" autoAdjust="0"/>
    <p:restoredTop sz="94660"/>
  </p:normalViewPr>
  <p:slideViewPr>
    <p:cSldViewPr>
      <p:cViewPr>
        <p:scale>
          <a:sx n="66" d="100"/>
          <a:sy n="66" d="100"/>
        </p:scale>
        <p:origin x="-336" y="-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33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78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6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59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3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0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54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4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0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FB75-BEE1-4F85-9D3C-013FCCD3B420}" type="datetimeFigureOut">
              <a:rPr lang="en-GB" smtClean="0"/>
              <a:t>07/05/2018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75D0-5EA2-4EB2-8745-B8FAD3D1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8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Portal Dash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5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Scripts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2819400"/>
            <a:ext cx="167860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32137"/>
            <a:ext cx="8001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119437"/>
            <a:ext cx="762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32137"/>
            <a:ext cx="7524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505200" y="3976688"/>
            <a:ext cx="819150" cy="671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66975" y="4622800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interaction logic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345112" y="3998912"/>
            <a:ext cx="0" cy="671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06887" y="4688789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for actual inventory array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419850" y="4684243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controls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705600" y="3998912"/>
            <a:ext cx="685800" cy="62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of Sight Enemy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0"/>
            <a:ext cx="14573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3678706" cy="453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0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Shooter Enemy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399"/>
            <a:ext cx="1199706" cy="184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52197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3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53054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19450"/>
            <a:ext cx="13144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6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Chaser Enemy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38400"/>
            <a:ext cx="48577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7810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0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Patrol Enemy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38412"/>
            <a:ext cx="7048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0" y="3898006"/>
            <a:ext cx="2857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-2"/>
            <a:ext cx="2355761" cy="684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3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Portal Dash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Stealth-puzzle game</a:t>
            </a:r>
          </a:p>
          <a:p>
            <a:r>
              <a:rPr lang="en-GB" dirty="0" smtClean="0"/>
              <a:t>Reach to the portals</a:t>
            </a:r>
          </a:p>
          <a:p>
            <a:r>
              <a:rPr lang="en-GB" dirty="0" smtClean="0"/>
              <a:t>30 levels</a:t>
            </a:r>
          </a:p>
          <a:p>
            <a:r>
              <a:rPr lang="en-GB" dirty="0" smtClean="0"/>
              <a:t>Avoid enemies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0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Unity using assets</a:t>
            </a:r>
          </a:p>
          <a:p>
            <a:r>
              <a:rPr lang="en-US" dirty="0" smtClean="0"/>
              <a:t>Tied together with scripts</a:t>
            </a:r>
          </a:p>
          <a:p>
            <a:r>
              <a:rPr lang="en-US" dirty="0" smtClean="0"/>
              <a:t>3 menus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505200"/>
            <a:ext cx="27146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3352800"/>
            <a:ext cx="25527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4" t="34074" r="43021" b="46296"/>
          <a:stretch/>
        </p:blipFill>
        <p:spPr bwMode="auto">
          <a:xfrm>
            <a:off x="6019800" y="3316705"/>
            <a:ext cx="2286000" cy="255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8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Enemies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6" t="14209" r="29847"/>
          <a:stretch/>
        </p:blipFill>
        <p:spPr bwMode="auto">
          <a:xfrm>
            <a:off x="50801" y="1769026"/>
            <a:ext cx="999066" cy="184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214967" y="1540426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6010" y="137027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Move Speed: 2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33110" y="2033912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409" y="1892006"/>
            <a:ext cx="19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Has a line of sight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605038" y="2257558"/>
            <a:ext cx="19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Otherwise inactive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58509" y="2053966"/>
            <a:ext cx="299358" cy="241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58509" y="3200458"/>
            <a:ext cx="346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5038" y="2971800"/>
            <a:ext cx="193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 chase player if caught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9" t="4494" r="928" b="944"/>
          <a:stretch/>
        </p:blipFill>
        <p:spPr bwMode="auto">
          <a:xfrm>
            <a:off x="4724400" y="1769025"/>
            <a:ext cx="950686" cy="184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5791200" y="1540426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34100" y="11856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Doesn’t move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91200" y="203391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7000" y="180305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Rotates (speed 10)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91200" y="2039105"/>
            <a:ext cx="533400" cy="255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55229" y="217625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Ray distance of 5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884635" y="2660156"/>
            <a:ext cx="346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55229" y="25496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 is exposed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84635" y="3124200"/>
            <a:ext cx="346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7000" y="2908071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Objects block line of sight</a:t>
            </a:r>
            <a:endParaRPr lang="en-GB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" y="4267200"/>
            <a:ext cx="1407159" cy="18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 flipV="1">
            <a:off x="1572684" y="4279996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15584" y="391066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Move Speed: 1.25</a:t>
            </a:r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57867" y="48006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37053" y="4615934"/>
            <a:ext cx="233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Chases the player indefinitely 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57867" y="54102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62453" y="5262265"/>
            <a:ext cx="233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Levels are usually designed around this enemy</a:t>
            </a:r>
          </a:p>
          <a:p>
            <a:r>
              <a:rPr lang="en-GB" dirty="0" smtClean="0"/>
              <a:t>(W1L4)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00443"/>
            <a:ext cx="10477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flipV="1">
            <a:off x="5884635" y="4404595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36179" y="409533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962650" y="4852820"/>
            <a:ext cx="492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7000" y="444691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Shoots a projectile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6477000" y="520530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Bullet shoots to player’s last position</a:t>
            </a:r>
          </a:p>
          <a:p>
            <a:r>
              <a:rPr lang="en-GB" dirty="0" smtClean="0"/>
              <a:t>(W2L5)</a:t>
            </a:r>
            <a:endParaRPr lang="en-GB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924550" y="5781299"/>
            <a:ext cx="492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Enemies </a:t>
            </a:r>
            <a:r>
              <a:rPr lang="en-GB" dirty="0" err="1" smtClean="0"/>
              <a:t>pt</a:t>
            </a:r>
            <a:r>
              <a:rPr lang="en-GB" dirty="0" smtClean="0"/>
              <a:t> 2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/>
          <a:stretch/>
        </p:blipFill>
        <p:spPr bwMode="auto">
          <a:xfrm>
            <a:off x="2724150" y="2819144"/>
            <a:ext cx="800100" cy="158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714750" y="2971544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24350" y="251434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Move speed 0.5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14750" y="3611835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321782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Uses Unity physics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3800" y="4190744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76750" y="389951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Glides along wall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Enemy Weaknesses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6" t="14209" r="29847"/>
          <a:stretch/>
        </p:blipFill>
        <p:spPr bwMode="auto">
          <a:xfrm>
            <a:off x="1219200" y="2057400"/>
            <a:ext cx="999066" cy="184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9" t="4494" r="928" b="944"/>
          <a:stretch/>
        </p:blipFill>
        <p:spPr bwMode="auto">
          <a:xfrm>
            <a:off x="2743200" y="2079192"/>
            <a:ext cx="950686" cy="184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79192"/>
            <a:ext cx="1407159" cy="18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82800"/>
            <a:ext cx="1199706" cy="184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r="16482"/>
          <a:stretch/>
        </p:blipFill>
        <p:spPr bwMode="auto">
          <a:xfrm>
            <a:off x="2743200" y="4267200"/>
            <a:ext cx="925286" cy="1416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8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Traps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1"/>
          <a:stretch/>
        </p:blipFill>
        <p:spPr bwMode="auto">
          <a:xfrm>
            <a:off x="2509723" y="1524000"/>
            <a:ext cx="1734911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7203"/>
          <a:stretch/>
        </p:blipFill>
        <p:spPr bwMode="auto">
          <a:xfrm>
            <a:off x="2509722" y="2971800"/>
            <a:ext cx="1734911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09" y="1569242"/>
            <a:ext cx="1653834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55" y="2762478"/>
            <a:ext cx="1201342" cy="124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3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28913"/>
            <a:ext cx="9810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81262"/>
            <a:ext cx="8382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895475" y="3000374"/>
            <a:ext cx="4581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5800" y="3519487"/>
            <a:ext cx="25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Both of </a:t>
            </a:r>
            <a:r>
              <a:rPr lang="en-US" i="1" dirty="0" err="1" smtClean="0"/>
              <a:t>interactionObject</a:t>
            </a:r>
            <a:r>
              <a:rPr lang="en-US" i="1" dirty="0" smtClean="0"/>
              <a:t> type</a:t>
            </a:r>
          </a:p>
          <a:p>
            <a:endParaRPr lang="en-US" i="1" dirty="0"/>
          </a:p>
          <a:p>
            <a:r>
              <a:rPr lang="en-US" i="1" dirty="0" smtClean="0"/>
              <a:t>Key has parameters:</a:t>
            </a:r>
          </a:p>
          <a:p>
            <a:r>
              <a:rPr lang="en-US" i="1" dirty="0" smtClean="0"/>
              <a:t>Inventory</a:t>
            </a:r>
          </a:p>
          <a:p>
            <a:endParaRPr lang="en-US" i="1" dirty="0"/>
          </a:p>
          <a:p>
            <a:r>
              <a:rPr lang="en-US" i="1" dirty="0" smtClean="0"/>
              <a:t>Door has parameters</a:t>
            </a:r>
          </a:p>
          <a:p>
            <a:r>
              <a:rPr lang="en-US" i="1" dirty="0" smtClean="0"/>
              <a:t>Locked, Required Item: Key</a:t>
            </a:r>
            <a:endParaRPr lang="en-GB" i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65524"/>
            <a:ext cx="53054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3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Keycard mechanic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2819400"/>
            <a:ext cx="11049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0"/>
          <a:stretch/>
        </p:blipFill>
        <p:spPr bwMode="auto">
          <a:xfrm>
            <a:off x="1175657" y="2819400"/>
            <a:ext cx="68171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3075" idx="3"/>
          </p:cNvCxnSpPr>
          <p:nvPr/>
        </p:nvCxnSpPr>
        <p:spPr>
          <a:xfrm>
            <a:off x="1857375" y="3105150"/>
            <a:ext cx="40100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9020"/>
          <a:stretch/>
        </p:blipFill>
        <p:spPr bwMode="auto">
          <a:xfrm>
            <a:off x="5757862" y="3733800"/>
            <a:ext cx="13239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3075" idx="3"/>
            <a:endCxn id="3076" idx="1"/>
          </p:cNvCxnSpPr>
          <p:nvPr/>
        </p:nvCxnSpPr>
        <p:spPr>
          <a:xfrm>
            <a:off x="1857375" y="3105150"/>
            <a:ext cx="3900487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86449" y="4705350"/>
            <a:ext cx="971550" cy="100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1857375" y="3190875"/>
            <a:ext cx="4052887" cy="2143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AutoShape 7" descr="Image result for png cro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9" descr="Image result for png cro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3" name="Picture 11" descr="https://vignette.wikia.nocookie.net/civilization/images/f/fe/Red_cross_tick.png/revision/latest?cb=201307241729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66" y="4664866"/>
            <a:ext cx="71913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s://vignette.wikia.nocookie.net/civilization/images/f/fe/Red_cross_tick.png/revision/latest?cb=201307241729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892" y="3733800"/>
            <a:ext cx="728663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154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Portal Dash game</vt:lpstr>
      <vt:lpstr>Portal Dash</vt:lpstr>
      <vt:lpstr>GUI</vt:lpstr>
      <vt:lpstr>Enemies</vt:lpstr>
      <vt:lpstr>Enemies pt 2</vt:lpstr>
      <vt:lpstr>Enemy Weaknesses</vt:lpstr>
      <vt:lpstr>Traps</vt:lpstr>
      <vt:lpstr>Doors</vt:lpstr>
      <vt:lpstr>Keycard mechanic</vt:lpstr>
      <vt:lpstr>Player Scripts</vt:lpstr>
      <vt:lpstr>Line of Sight Enemy Script</vt:lpstr>
      <vt:lpstr>Shooter Enemy </vt:lpstr>
      <vt:lpstr>Projectile</vt:lpstr>
      <vt:lpstr>Chaser Enemy</vt:lpstr>
      <vt:lpstr>Patrol Enemy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Sohail</dc:creator>
  <cp:lastModifiedBy>Sohail</cp:lastModifiedBy>
  <cp:revision>18</cp:revision>
  <dcterms:created xsi:type="dcterms:W3CDTF">2018-05-07T14:42:55Z</dcterms:created>
  <dcterms:modified xsi:type="dcterms:W3CDTF">2018-05-07T20:51:02Z</dcterms:modified>
</cp:coreProperties>
</file>