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0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4628344" y="1343819"/>
            <a:ext cx="7469871" cy="5953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b="1" i="0" dirty="0">
                <a:solidFill>
                  <a:srgbClr val="231F20"/>
                </a:solidFill>
                <a:effectLst/>
              </a:rPr>
              <a:t>Ministry of Home Affairs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IN" b="1" i="0" dirty="0">
                <a:solidFill>
                  <a:srgbClr val="231F20"/>
                </a:solidFill>
                <a:effectLst/>
              </a:rPr>
              <a:t>SIH1440</a:t>
            </a:r>
            <a:endParaRPr lang="en-US" b="1" i="0" dirty="0">
              <a:solidFill>
                <a:srgbClr val="231F20"/>
              </a:solidFill>
              <a:effectLst/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Title</a:t>
            </a:r>
            <a:r>
              <a:rPr lang="en-US" b="1" cap="all" dirty="0" err="1">
                <a:solidFill>
                  <a:srgbClr val="231F20"/>
                </a:solidFill>
                <a:latin typeface="YACgEQY10lw 0"/>
              </a:rPr>
              <a:t>An</a:t>
            </a:r>
            <a:r>
              <a:rPr lang="en-US" b="1" cap="all" dirty="0">
                <a:solidFill>
                  <a:srgbClr val="231F20"/>
                </a:solidFill>
                <a:latin typeface="YACgEQY10lw 0"/>
              </a:rPr>
              <a:t> application under which all rescue agencies are registered and which can display the location of other rescue relief agencies during natural/ man made calamities.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: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IN" b="1" i="0" dirty="0" err="1">
                <a:solidFill>
                  <a:srgbClr val="231F20"/>
                </a:solidFill>
                <a:effectLst/>
              </a:rPr>
              <a:t>Team_RescueRadar</a:t>
            </a:r>
            <a:endParaRPr b="1" dirty="0"/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 </a:t>
            </a:r>
            <a:r>
              <a:rPr lang="en-IN" b="1" i="0" dirty="0">
                <a:solidFill>
                  <a:srgbClr val="231F20"/>
                </a:solidFill>
                <a:effectLst/>
              </a:rPr>
              <a:t>Md Sohail Ansari </a:t>
            </a:r>
            <a:endParaRPr lang="en-IN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IN" b="1" dirty="0">
                <a:solidFill>
                  <a:srgbClr val="231F2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U-0953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IN" b="1" dirty="0">
                <a:solidFill>
                  <a:srgbClr val="231F2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</a:t>
            </a:r>
            <a:r>
              <a:rPr lang="en-IN" b="1" i="0" dirty="0">
                <a:solidFill>
                  <a:srgbClr val="231F20"/>
                </a:solidFill>
                <a:effectLst/>
              </a:rPr>
              <a:t>ndian Institute of Informatio</a:t>
            </a:r>
            <a:r>
              <a:rPr lang="en-IN" b="1" dirty="0">
                <a:solidFill>
                  <a:srgbClr val="231F20"/>
                </a:solidFill>
              </a:rPr>
              <a:t>n Technology Bhagalpur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IN" b="1" i="0" dirty="0">
                <a:solidFill>
                  <a:srgbClr val="231F20"/>
                </a:solidFill>
                <a:effectLst/>
              </a:rPr>
              <a:t>Disaster Management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780C6C-984A-46C1-8420-6416BFD3C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10" y="0"/>
            <a:ext cx="3116067" cy="14174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0" y="17855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124287" y="628718"/>
            <a:ext cx="6153422" cy="621142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231F20"/>
                </a:solidFill>
                <a:effectLst/>
              </a:rPr>
              <a:t>We have made an </a:t>
            </a:r>
            <a:r>
              <a:rPr lang="en-US" b="1" i="0" dirty="0">
                <a:solidFill>
                  <a:srgbClr val="231F20"/>
                </a:solidFill>
                <a:effectLst/>
              </a:rPr>
              <a:t>App</a:t>
            </a:r>
            <a:r>
              <a:rPr lang="en-US" b="0" i="0" dirty="0">
                <a:solidFill>
                  <a:srgbClr val="231F20"/>
                </a:solidFill>
                <a:effectLst/>
              </a:rPr>
              <a:t> through which user can login and report </a:t>
            </a:r>
            <a:r>
              <a:rPr lang="en-US" b="1" i="0" dirty="0">
                <a:solidFill>
                  <a:srgbClr val="231F20"/>
                </a:solidFill>
                <a:effectLst/>
              </a:rPr>
              <a:t>emergencies </a:t>
            </a:r>
            <a:r>
              <a:rPr lang="en-US" b="0" i="0" dirty="0">
                <a:solidFill>
                  <a:srgbClr val="231F20"/>
                </a:solidFill>
                <a:effectLst/>
              </a:rPr>
              <a:t>during any calamities.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231F20"/>
                </a:solidFill>
                <a:effectLst/>
              </a:rPr>
              <a:t>Admin will be able to manage through </a:t>
            </a:r>
            <a:r>
              <a:rPr lang="en-US" b="1" i="0" dirty="0">
                <a:solidFill>
                  <a:srgbClr val="231F20"/>
                </a:solidFill>
                <a:effectLst/>
              </a:rPr>
              <a:t>website</a:t>
            </a:r>
            <a:r>
              <a:rPr lang="en-US" b="0" i="0" dirty="0">
                <a:solidFill>
                  <a:srgbClr val="231F20"/>
                </a:solidFill>
                <a:effectLst/>
              </a:rPr>
              <a:t> also.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231F20"/>
                </a:solidFill>
                <a:effectLst/>
              </a:rPr>
              <a:t>In an emergency, the app notifies the </a:t>
            </a:r>
            <a:r>
              <a:rPr lang="en-US" b="1" i="0" dirty="0">
                <a:solidFill>
                  <a:srgbClr val="231F20"/>
                </a:solidFill>
                <a:effectLst/>
              </a:rPr>
              <a:t>nearest rescue camp</a:t>
            </a:r>
            <a:r>
              <a:rPr lang="en-US" b="0" i="0" dirty="0">
                <a:solidFill>
                  <a:srgbClr val="231F20"/>
                </a:solidFill>
                <a:effectLst/>
              </a:rPr>
              <a:t> based on the user’s location</a:t>
            </a:r>
            <a:r>
              <a:rPr lang="en-US" dirty="0">
                <a:solidFill>
                  <a:srgbClr val="231F20"/>
                </a:solidFill>
              </a:rPr>
              <a:t>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rgbClr val="231F20"/>
                </a:solidFill>
              </a:rPr>
              <a:t>Rescue camps will be populated via </a:t>
            </a:r>
            <a:r>
              <a:rPr lang="en-US" b="1" dirty="0">
                <a:solidFill>
                  <a:srgbClr val="231F20"/>
                </a:solidFill>
              </a:rPr>
              <a:t>Google Maps</a:t>
            </a:r>
            <a:r>
              <a:rPr lang="en-US" dirty="0">
                <a:solidFill>
                  <a:srgbClr val="231F20"/>
                </a:solidFill>
              </a:rPr>
              <a:t>.</a:t>
            </a:r>
          </a:p>
          <a:p>
            <a:pPr marL="285750" indent="-285750">
              <a:buFont typeface="Noto Sans Symbols"/>
              <a:buChar char="⮚"/>
            </a:pPr>
            <a:r>
              <a:rPr lang="en-US" dirty="0">
                <a:solidFill>
                  <a:srgbClr val="231F20"/>
                </a:solidFill>
              </a:rPr>
              <a:t>A </a:t>
            </a:r>
            <a:r>
              <a:rPr lang="en-US" b="1" dirty="0">
                <a:solidFill>
                  <a:srgbClr val="231F20"/>
                </a:solidFill>
              </a:rPr>
              <a:t>sudden decrease</a:t>
            </a:r>
            <a:r>
              <a:rPr lang="en-US" dirty="0">
                <a:solidFill>
                  <a:srgbClr val="231F20"/>
                </a:solidFill>
              </a:rPr>
              <a:t> in user numbers in a specific location would </a:t>
            </a:r>
            <a:r>
              <a:rPr lang="en-US" b="1" dirty="0">
                <a:solidFill>
                  <a:srgbClr val="231F20"/>
                </a:solidFill>
              </a:rPr>
              <a:t>alarm</a:t>
            </a:r>
            <a:r>
              <a:rPr lang="en-US" dirty="0">
                <a:solidFill>
                  <a:srgbClr val="231F20"/>
                </a:solidFill>
              </a:rPr>
              <a:t> the local rescue agencies.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rgbClr val="231F20"/>
                </a:solidFill>
                <a:effectLst/>
              </a:rPr>
              <a:t>Admins can </a:t>
            </a:r>
            <a:r>
              <a:rPr lang="en-US" b="1" i="0" dirty="0">
                <a:solidFill>
                  <a:srgbClr val="231F20"/>
                </a:solidFill>
                <a:effectLst/>
              </a:rPr>
              <a:t>update </a:t>
            </a:r>
            <a:r>
              <a:rPr lang="en-US" b="0" i="0" dirty="0">
                <a:solidFill>
                  <a:srgbClr val="231F20"/>
                </a:solidFill>
                <a:effectLst/>
              </a:rPr>
              <a:t>their own resources and availability status.</a:t>
            </a:r>
            <a:endParaRPr lang="en-US" dirty="0">
              <a:solidFill>
                <a:srgbClr val="231F20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solidFill>
                  <a:srgbClr val="231F20"/>
                </a:solidFill>
                <a:effectLst/>
              </a:rPr>
              <a:t>Details and available resources</a:t>
            </a:r>
            <a:r>
              <a:rPr lang="en-US" b="0" i="0" dirty="0">
                <a:solidFill>
                  <a:srgbClr val="231F20"/>
                </a:solidFill>
                <a:effectLst/>
              </a:rPr>
              <a:t> of different agencies are visible which are populated on the map, so that admin can send  alert or share  resources.</a:t>
            </a:r>
          </a:p>
          <a:p>
            <a:pPr marL="285750" indent="-285750">
              <a:buFont typeface="Noto Sans Symbols"/>
              <a:buChar char="⮚"/>
            </a:pPr>
            <a:r>
              <a:rPr lang="en-US" b="0" i="0" dirty="0">
                <a:solidFill>
                  <a:srgbClr val="231F20"/>
                </a:solidFill>
                <a:effectLst/>
              </a:rPr>
              <a:t>A section for tracking and managing </a:t>
            </a:r>
            <a:r>
              <a:rPr lang="en-US" b="1" i="0" dirty="0">
                <a:solidFill>
                  <a:srgbClr val="231F20"/>
                </a:solidFill>
                <a:effectLst/>
              </a:rPr>
              <a:t>resolved cases</a:t>
            </a:r>
            <a:r>
              <a:rPr lang="en-US" b="0" i="0" dirty="0">
                <a:solidFill>
                  <a:srgbClr val="231F20"/>
                </a:solidFill>
                <a:effectLst/>
              </a:rPr>
              <a:t>. (Sort by emergency or normal)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solidFill>
                  <a:srgbClr val="231F20"/>
                </a:solidFill>
                <a:effectLst/>
              </a:rPr>
              <a:t>District authority</a:t>
            </a:r>
            <a:r>
              <a:rPr lang="en-US" b="0" i="0" dirty="0">
                <a:solidFill>
                  <a:srgbClr val="231F20"/>
                </a:solidFill>
                <a:effectLst/>
              </a:rPr>
              <a:t> can contact different agencies for alerts or resource sharing , especially for offline emergency cases.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" name="Google Shape;222;p2">
            <a:extLst>
              <a:ext uri="{FF2B5EF4-FFF2-40B4-BE49-F238E27FC236}">
                <a16:creationId xmlns:a16="http://schemas.microsoft.com/office/drawing/2014/main" id="{D7453A61-C7CA-45AA-9736-3924C70E8008}"/>
              </a:ext>
            </a:extLst>
          </p:cNvPr>
          <p:cNvSpPr txBox="1"/>
          <p:nvPr/>
        </p:nvSpPr>
        <p:spPr>
          <a:xfrm>
            <a:off x="6351902" y="17855"/>
            <a:ext cx="5840097" cy="44168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" name="Google Shape;222;p2">
            <a:extLst>
              <a:ext uri="{FF2B5EF4-FFF2-40B4-BE49-F238E27FC236}">
                <a16:creationId xmlns:a16="http://schemas.microsoft.com/office/drawing/2014/main" id="{5AFF14F5-4D57-4DB8-9597-BC0CDE4F5690}"/>
              </a:ext>
            </a:extLst>
          </p:cNvPr>
          <p:cNvSpPr txBox="1"/>
          <p:nvPr/>
        </p:nvSpPr>
        <p:spPr>
          <a:xfrm>
            <a:off x="6351903" y="4475285"/>
            <a:ext cx="5840097" cy="23394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lt2"/>
              </a:buClr>
              <a:buSzPts val="1800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US" b="0" i="0" dirty="0">
                <a:solidFill>
                  <a:schemeClr val="lt2"/>
                </a:solidFill>
                <a:latin typeface="Franklin Gothic"/>
                <a:ea typeface="Libre Franklin"/>
                <a:cs typeface="Libre Franklin"/>
                <a:sym typeface="Franklin Gothic"/>
              </a:rPr>
              <a:t>Tech</a:t>
            </a:r>
            <a:r>
              <a:rPr lang="en-US" sz="14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Stack: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763499B-C3AD-418D-8255-798E92479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996" y="4703885"/>
            <a:ext cx="5790003" cy="20702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9D3AAD-931E-8CF8-1765-818150DFE5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32" b="3432"/>
          <a:stretch/>
        </p:blipFill>
        <p:spPr>
          <a:xfrm>
            <a:off x="6445742" y="56856"/>
            <a:ext cx="5661299" cy="43575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0" y="-43430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1257300" y="52055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0" y="836465"/>
            <a:ext cx="6972300" cy="569652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  <a:r>
              <a:rPr lang="en-US" b="1" dirty="0"/>
              <a:t>Emergency  Reporting  by  Citizens :</a:t>
            </a:r>
            <a:r>
              <a:rPr lang="en-US" dirty="0"/>
              <a:t> </a:t>
            </a:r>
            <a:r>
              <a:rPr lang="en-US" b="0" i="0" dirty="0">
                <a:solidFill>
                  <a:srgbClr val="231F20"/>
                </a:solidFill>
                <a:effectLst/>
              </a:rPr>
              <a:t>A user witnesses a building collapse during an earthquake. They use the app to report the incident, specifying the type of calamity and location.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1" i="0" dirty="0">
              <a:solidFill>
                <a:srgbClr val="231F20"/>
              </a:solidFill>
              <a:effectLst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i="0" dirty="0">
                <a:solidFill>
                  <a:srgbClr val="231F20"/>
                </a:solidFill>
                <a:effectLst/>
              </a:rPr>
              <a:t>Real-Time Tracking of Rescue Camps : </a:t>
            </a:r>
            <a:r>
              <a:rPr lang="en-US" b="0" i="0" dirty="0">
                <a:solidFill>
                  <a:srgbClr val="231F20"/>
                </a:solidFill>
                <a:effectLst/>
              </a:rPr>
              <a:t>During a flood, a user stranded on a rooftop checks the app to find the nearest rescue camp's location on Google Maps for assistance.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IN" b="1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dirty="0"/>
              <a:t>Resource Management by Admins : </a:t>
            </a:r>
            <a:r>
              <a:rPr lang="en-US" b="0" i="0" dirty="0">
                <a:solidFill>
                  <a:srgbClr val="231F20"/>
                </a:solidFill>
                <a:effectLst/>
              </a:rPr>
              <a:t>A fire department administrator updates the availability of firefighting equipment, ensuring it is ready for use during a fire outbreak.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IN" b="1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dirty="0"/>
              <a:t>Inter-Agency Communication and Collaboration : </a:t>
            </a:r>
            <a:r>
              <a:rPr lang="en-US" b="0" i="0" dirty="0">
                <a:solidFill>
                  <a:srgbClr val="231F20"/>
                </a:solidFill>
                <a:effectLst/>
              </a:rPr>
              <a:t>During a flood, the local emergency management agency contacts nearby volunteer rescue agency for assistance and resources.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1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Search Function for Admins &amp; District Authorities : </a:t>
            </a:r>
            <a:r>
              <a:rPr lang="en-US" b="0" i="0" dirty="0">
                <a:solidFill>
                  <a:srgbClr val="231F20"/>
                </a:solidFill>
                <a:effectLst/>
              </a:rPr>
              <a:t>A district administrator searches for available medical facilities within their district to coordinate medical aid during a health crisis.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b="1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History of Admins access to District Authorities: </a:t>
            </a:r>
            <a:r>
              <a:rPr lang="en-US" dirty="0"/>
              <a:t>The district authorities will be able to show the solved and pending cases of Admins to reduce corruption.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b="1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7083670" y="520549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7236070" y="836465"/>
            <a:ext cx="4838701" cy="31998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2000" b="1" dirty="0">
                <a:solidFill>
                  <a:srgbClr val="231F20"/>
                </a:solidFill>
                <a:effectLst/>
              </a:rPr>
              <a:t>Data Collection and Population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IN" sz="2000" b="1" dirty="0">
              <a:solidFill>
                <a:srgbClr val="231F20"/>
              </a:solidFill>
              <a:effectLst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b="1" i="0" dirty="0">
                <a:solidFill>
                  <a:srgbClr val="231F20"/>
                </a:solidFill>
                <a:effectLst/>
              </a:rPr>
              <a:t>GPS and Location Services Integration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2000" b="1" i="0" dirty="0">
              <a:solidFill>
                <a:srgbClr val="231F20"/>
              </a:solidFill>
              <a:effectLst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2000" b="1" i="0" dirty="0">
                <a:solidFill>
                  <a:srgbClr val="231F20"/>
                </a:solidFill>
                <a:effectLst/>
              </a:rPr>
              <a:t>Security and Privacy Implementation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IN" sz="2000" b="1" i="0" dirty="0">
              <a:solidFill>
                <a:srgbClr val="231F20"/>
              </a:solidFill>
              <a:effectLst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2000" b="1" i="0" dirty="0">
                <a:solidFill>
                  <a:srgbClr val="231F20"/>
                </a:solidFill>
                <a:effectLst/>
              </a:rPr>
              <a:t>Inter-Agency Collaboration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IN" sz="2000" b="1" i="0" dirty="0">
              <a:solidFill>
                <a:srgbClr val="231F20"/>
              </a:solidFill>
              <a:effectLst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2000" b="1" i="0" dirty="0">
                <a:solidFill>
                  <a:srgbClr val="231F20"/>
                </a:solidFill>
                <a:effectLst/>
              </a:rPr>
              <a:t>Testing and Quality Assurance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Leader Name:  </a:t>
            </a:r>
            <a:r>
              <a:rPr lang="en-IN" b="1" i="0" dirty="0">
                <a:solidFill>
                  <a:srgbClr val="231F20"/>
                </a:solidFill>
                <a:effectLst/>
              </a:rPr>
              <a:t>Md Sohail Ansari </a:t>
            </a:r>
            <a:endParaRPr lang="en-US" sz="1200" b="1" dirty="0">
              <a:solidFill>
                <a:srgbClr val="5D7C3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dirty="0"/>
              <a:t>Btech</a:t>
            </a:r>
            <a:r>
              <a:rPr lang="en-US" sz="1200" dirty="0"/>
              <a:t>		                                                       	</a:t>
            </a:r>
            <a:r>
              <a:rPr lang="en-US" sz="1400" dirty="0"/>
              <a:t>CSE</a:t>
            </a:r>
            <a:r>
              <a:rPr lang="en-US" sz="1200" dirty="0"/>
              <a:t>			</a:t>
            </a:r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Year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1 Name:  </a:t>
            </a:r>
            <a:r>
              <a:rPr lang="en-IN" b="1" dirty="0">
                <a:solidFill>
                  <a:srgbClr val="231F20"/>
                </a:solidFill>
              </a:rPr>
              <a:t>R</a:t>
            </a:r>
            <a:r>
              <a:rPr lang="en-IN" b="1" i="0" dirty="0">
                <a:solidFill>
                  <a:srgbClr val="231F20"/>
                </a:solidFill>
                <a:effectLst/>
              </a:rPr>
              <a:t>udresh Patel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dirty="0"/>
              <a:t>Btech</a:t>
            </a:r>
            <a:r>
              <a:rPr lang="en-US" sz="1200" dirty="0"/>
              <a:t>		                                                        	</a:t>
            </a:r>
            <a:r>
              <a:rPr lang="en-US" sz="1400" dirty="0"/>
              <a:t>CSE</a:t>
            </a:r>
            <a:r>
              <a:rPr lang="en-US" sz="1200" dirty="0"/>
              <a:t>			 </a:t>
            </a:r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Year </a:t>
            </a:r>
            <a:endParaRPr lang="en-US"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2 Name:  </a:t>
            </a:r>
            <a:r>
              <a:rPr lang="en-IN" b="1" i="0" dirty="0">
                <a:solidFill>
                  <a:srgbClr val="231F20"/>
                </a:solidFill>
                <a:effectLst/>
              </a:rPr>
              <a:t>Sumit Yadav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Btech</a:t>
            </a:r>
            <a:r>
              <a:rPr lang="en-US" sz="1200" dirty="0"/>
              <a:t>		                                                              	</a:t>
            </a:r>
            <a:r>
              <a:rPr lang="en-US" sz="1400" dirty="0"/>
              <a:t>CSE</a:t>
            </a:r>
            <a:r>
              <a:rPr lang="en-US" sz="1200" dirty="0"/>
              <a:t>			 </a:t>
            </a:r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Year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3 Name: </a:t>
            </a:r>
            <a:r>
              <a:rPr lang="en-IN" b="1" dirty="0">
                <a:solidFill>
                  <a:srgbClr val="231F20"/>
                </a:solidFill>
              </a:rPr>
              <a:t>L</a:t>
            </a:r>
            <a:r>
              <a:rPr lang="en-IN" b="1" i="0" dirty="0">
                <a:solidFill>
                  <a:srgbClr val="231F20"/>
                </a:solidFill>
                <a:effectLst/>
              </a:rPr>
              <a:t>okesh Sangrame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Btech</a:t>
            </a:r>
            <a:r>
              <a:rPr lang="en-US" sz="1200" dirty="0"/>
              <a:t>		                                                              	</a:t>
            </a:r>
            <a:r>
              <a:rPr lang="en-US" sz="1400" dirty="0"/>
              <a:t>CSE</a:t>
            </a:r>
            <a:r>
              <a:rPr lang="en-US" sz="1200" dirty="0"/>
              <a:t>			 </a:t>
            </a:r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Year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4 Name:  </a:t>
            </a:r>
            <a:r>
              <a:rPr lang="en-IN" b="1" dirty="0">
                <a:solidFill>
                  <a:srgbClr val="231F20"/>
                </a:solidFill>
              </a:rPr>
              <a:t>S</a:t>
            </a:r>
            <a:r>
              <a:rPr lang="en-IN" b="1" i="0" dirty="0">
                <a:solidFill>
                  <a:srgbClr val="231F20"/>
                </a:solidFill>
                <a:effectLst/>
              </a:rPr>
              <a:t>amriddhi Tripathi</a:t>
            </a:r>
            <a:endParaRPr lang="en-US" b="1" dirty="0">
              <a:solidFill>
                <a:srgbClr val="5D7C3F"/>
              </a:solidFill>
            </a:endParaRP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400" dirty="0"/>
              <a:t>Btech</a:t>
            </a:r>
            <a:r>
              <a:rPr lang="en-US" sz="1200" dirty="0"/>
              <a:t>		                                                        	 </a:t>
            </a:r>
            <a:r>
              <a:rPr lang="en-US" sz="1400" dirty="0"/>
              <a:t>CSE</a:t>
            </a:r>
            <a:r>
              <a:rPr lang="en-US" sz="1200" dirty="0"/>
              <a:t> 			 </a:t>
            </a:r>
            <a:r>
              <a:rPr lang="en-US" sz="1400" dirty="0"/>
              <a:t>1</a:t>
            </a:r>
            <a:r>
              <a:rPr lang="en-US" sz="1400" baseline="30000" dirty="0"/>
              <a:t>st  </a:t>
            </a:r>
            <a:r>
              <a:rPr lang="en-US" sz="1400" dirty="0"/>
              <a:t>Year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5 Name</a:t>
            </a:r>
            <a:r>
              <a:rPr lang="en-US" sz="1200" b="1" dirty="0">
                <a:solidFill>
                  <a:srgbClr val="5D7C3F"/>
                </a:solidFill>
              </a:rPr>
              <a:t>: </a:t>
            </a:r>
            <a:r>
              <a:rPr lang="en-IN" b="1" dirty="0">
                <a:solidFill>
                  <a:srgbClr val="231F20"/>
                </a:solidFill>
              </a:rPr>
              <a:t>A</a:t>
            </a:r>
            <a:r>
              <a:rPr lang="en-IN" b="1" i="0" dirty="0">
                <a:solidFill>
                  <a:srgbClr val="231F20"/>
                </a:solidFill>
                <a:effectLst/>
              </a:rPr>
              <a:t>rpit Pathak</a:t>
            </a:r>
            <a:endParaRPr b="1" dirty="0"/>
          </a:p>
          <a:p>
            <a:pPr marL="0" indent="0">
              <a:buSzPts val="1200"/>
            </a:pPr>
            <a:r>
              <a:rPr lang="en-US" sz="1400" dirty="0"/>
              <a:t>Btech</a:t>
            </a:r>
            <a:r>
              <a:rPr lang="en-US" sz="1200" dirty="0"/>
              <a:t>		                                                             	 </a:t>
            </a:r>
            <a:r>
              <a:rPr lang="en-US" sz="1400" dirty="0"/>
              <a:t>CSE</a:t>
            </a:r>
            <a:r>
              <a:rPr lang="en-US" sz="1200" dirty="0"/>
              <a:t>                                                 	</a:t>
            </a:r>
            <a:r>
              <a:rPr lang="en-US" sz="1400" dirty="0"/>
              <a:t>1</a:t>
            </a:r>
            <a:r>
              <a:rPr lang="en-US" sz="1400" baseline="30000" dirty="0"/>
              <a:t>st  </a:t>
            </a:r>
            <a:r>
              <a:rPr lang="en-US" sz="1400" dirty="0"/>
              <a:t>Year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572</Words>
  <Application>Microsoft Office PowerPoint</Application>
  <PresentationFormat>Widescreen</PresentationFormat>
  <Paragraphs>63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Noto Sans Symbols</vt:lpstr>
      <vt:lpstr>Franklin Gothic</vt:lpstr>
      <vt:lpstr>Calibri</vt:lpstr>
      <vt:lpstr>Arial</vt:lpstr>
      <vt:lpstr>YACgEQY10lw 0</vt:lpstr>
      <vt:lpstr>Libre Franklin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Sohail Ansari</cp:lastModifiedBy>
  <cp:revision>24</cp:revision>
  <dcterms:created xsi:type="dcterms:W3CDTF">2022-02-11T07:14:46Z</dcterms:created>
  <dcterms:modified xsi:type="dcterms:W3CDTF">2023-10-30T19:21:48Z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