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2e68df5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2e68df5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2e68df54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2e68df54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309c96d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309c96d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309c96d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309c96d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318aee4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318aee4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TENANT EYE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Overview </a:t>
            </a:r>
            <a:endParaRPr sz="2400"/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Introduction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Two Types of Marketing 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trategies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Modules (Tenant and Tasker)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2350" y="1866900"/>
            <a:ext cx="3106225" cy="310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me b</a:t>
            </a:r>
            <a:r>
              <a:rPr lang="en"/>
              <a:t>uild a scenario for you people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better understand.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86" name="Google Shape;8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87" name="Google Shape;87;p15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5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Remember the </a:t>
              </a:r>
              <a:endParaRPr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Tenant and Tasker</a:t>
              </a:r>
              <a:endParaRPr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 rotWithShape="1">
          <a:blip r:embed="rId3">
            <a:alphaModFix/>
          </a:blip>
          <a:srcRect b="5681" l="0" r="0" t="5689"/>
          <a:stretch/>
        </p:blipFill>
        <p:spPr>
          <a:xfrm>
            <a:off x="-1" y="0"/>
            <a:ext cx="45672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Meet Zain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52525"/>
                </a:solidFill>
              </a:rPr>
              <a:t>He is from Pakistan and got admission to Laurier in the next spring term. He will be attending Laurier in 2024.</a:t>
            </a:r>
            <a:endParaRPr sz="1800">
              <a:solidFill>
                <a:srgbClr val="25252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52525"/>
                </a:solidFill>
              </a:rPr>
              <a:t>He needs to finalize an accommodation as soon as possible </a:t>
            </a:r>
            <a:endParaRPr sz="2500">
              <a:solidFill>
                <a:srgbClr val="000000"/>
              </a:solidFill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118375" y="3389379"/>
            <a:ext cx="1653065" cy="1550407"/>
            <a:chOff x="6803275" y="395363"/>
            <a:chExt cx="2212050" cy="2537076"/>
          </a:xfrm>
        </p:grpSpPr>
        <p:pic>
          <p:nvPicPr>
            <p:cNvPr id="96" name="Google Shape;9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7" name="Google Shape;97;p16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Tip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Tell the audience about the problem through a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story</a:t>
              </a: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about Zain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Our Solution </a:t>
            </a:r>
            <a:endParaRPr sz="2400"/>
          </a:p>
        </p:txBody>
      </p:sp>
      <p:sp>
        <p:nvSpPr>
          <p:cNvPr id="104" name="Google Shape;104;p17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Existing solutions and problems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Target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audience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and Scope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Business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model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 are creating a bridge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700" y="1612275"/>
            <a:ext cx="3106226" cy="310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Why do we need a tasker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when we can see housing on marketplace</a:t>
            </a:r>
            <a:r>
              <a:rPr lang="en">
                <a:solidFill>
                  <a:schemeClr val="accent5"/>
                </a:solidFill>
              </a:rPr>
              <a:t> </a:t>
            </a:r>
            <a:r>
              <a:rPr lang="en" sz="7600">
                <a:solidFill>
                  <a:schemeClr val="accent5"/>
                </a:solidFill>
              </a:rPr>
              <a:t>?</a:t>
            </a:r>
            <a:endParaRPr b="0" sz="5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Future work!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Tenant to </a:t>
            </a:r>
            <a:r>
              <a:rPr b="0" lang="en" sz="2400"/>
              <a:t>Company to Tasker automated payment system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Create a community forum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2400"/>
              <a:t>Increase the business revenues 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Demo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Conclusion</a:t>
            </a:r>
            <a:endParaRPr b="0" sz="24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