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or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ec9325e1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ec9325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ec9325e1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ec9325e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ithub.com/sohail72" TargetMode="External"/><Relationship Id="rId4" Type="http://schemas.openxmlformats.org/officeDocument/2006/relationships/hyperlink" Target="http://www.linkedin.com/in/sohail-shaikh9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ithub.com/sohail72" TargetMode="External"/><Relationship Id="rId4" Type="http://schemas.openxmlformats.org/officeDocument/2006/relationships/hyperlink" Target="http://linkedin.com/in/sohail-shaikh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108150" y="1991850"/>
            <a:ext cx="720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 AI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Technical Challenge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Sohail Shaikh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7181350" y="3988950"/>
            <a:ext cx="13626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GitHub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LinkedIn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87" name="Google Shape;87;p13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idx="4294967295" type="title"/>
          </p:nvPr>
        </p:nvSpPr>
        <p:spPr>
          <a:xfrm>
            <a:off x="771650" y="3130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r>
              <a:rPr lang="en">
                <a:highlight>
                  <a:srgbClr val="FFCD00"/>
                </a:highlight>
              </a:rPr>
              <a:t>on transactions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3" name="Google Shape;93;p13"/>
          <p:cNvSpPr txBox="1"/>
          <p:nvPr>
            <p:ph idx="4294967295" type="body"/>
          </p:nvPr>
        </p:nvSpPr>
        <p:spPr>
          <a:xfrm>
            <a:off x="177200" y="824875"/>
            <a:ext cx="42084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top left bar graph displays which products were sold the least and their revenue.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bottom left bar graph displays which products were sold the most and their revenue.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bottom right list displays the total revenue generated each month.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Based on these bullets, we can see that the</a:t>
            </a:r>
            <a:br>
              <a:rPr lang="en" sz="1400"/>
            </a:br>
            <a:r>
              <a:rPr lang="en" sz="1400"/>
              <a:t>company generated the most revenue in the</a:t>
            </a:r>
            <a:br>
              <a:rPr lang="en" sz="1400"/>
            </a:br>
            <a:r>
              <a:rPr lang="en" sz="1400"/>
              <a:t>month of January. We can also see the top </a:t>
            </a:r>
            <a:br>
              <a:rPr lang="en" sz="1400"/>
            </a:br>
            <a:r>
              <a:rPr lang="en" sz="1400"/>
              <a:t>five products that generated the most </a:t>
            </a:r>
            <a:br>
              <a:rPr lang="en" sz="1400"/>
            </a:br>
            <a:r>
              <a:rPr lang="en" sz="1400"/>
              <a:t>revenue for the year as well as which products</a:t>
            </a:r>
            <a:br>
              <a:rPr lang="en" sz="1400"/>
            </a:br>
            <a:r>
              <a:rPr lang="en" sz="1400"/>
              <a:t>generated the least amount of revenue.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One business assumption I’d make based on </a:t>
            </a:r>
            <a:br>
              <a:rPr lang="en" sz="1400"/>
            </a:br>
            <a:r>
              <a:rPr lang="en" sz="1400"/>
              <a:t>this data is that January generated the most </a:t>
            </a:r>
            <a:br>
              <a:rPr lang="en" sz="1400"/>
            </a:br>
            <a:r>
              <a:rPr lang="en" sz="1400"/>
              <a:t>revenue because after the Christmas season, people typically have gift cards and money </a:t>
            </a:r>
            <a:br>
              <a:rPr lang="en" sz="1400"/>
            </a:br>
            <a:r>
              <a:rPr lang="en" sz="1400"/>
              <a:t>given as gifts to spend.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306858" y="410150"/>
            <a:ext cx="214625" cy="214625"/>
            <a:chOff x="2594050" y="1631825"/>
            <a:chExt cx="439625" cy="439625"/>
          </a:xfrm>
        </p:grpSpPr>
        <p:sp>
          <p:nvSpPr>
            <p:cNvPr id="95" name="Google Shape;95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467027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50" y="115225"/>
            <a:ext cx="3184925" cy="2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850" y="2548600"/>
            <a:ext cx="3067475" cy="2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000" y="3138713"/>
            <a:ext cx="21431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4294967295" type="title"/>
          </p:nvPr>
        </p:nvSpPr>
        <p:spPr>
          <a:xfrm>
            <a:off x="924050" y="4654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r>
              <a:rPr lang="en">
                <a:highlight>
                  <a:srgbClr val="FFCD00"/>
                </a:highlight>
              </a:rPr>
              <a:t>on products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459258" y="562550"/>
            <a:ext cx="214625" cy="214625"/>
            <a:chOff x="2594050" y="1631825"/>
            <a:chExt cx="439625" cy="439625"/>
          </a:xfrm>
        </p:grpSpPr>
        <p:sp>
          <p:nvSpPr>
            <p:cNvPr id="109" name="Google Shape;109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4"/>
          <p:cNvSpPr txBox="1"/>
          <p:nvPr>
            <p:ph idx="4294967295" type="body"/>
          </p:nvPr>
        </p:nvSpPr>
        <p:spPr>
          <a:xfrm>
            <a:off x="253400" y="824875"/>
            <a:ext cx="42084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top graph displays which brands and categories made the highest revenue, along with segment names.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bottom graph displays which brands and categories made the lowest revenue, along with segment names.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‘Women’ category and brand C dominates for highest revenue which includes INACTIVE segment.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‘Women’ category and brands A and M generate the least revenue.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Based on these bullets, it can be assumed that products in the ‘Women’ category are sold the most, with brand C being the most popular within the category.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One business assumption I’d make is that brands</a:t>
            </a:r>
            <a:br>
              <a:rPr lang="en" sz="1400"/>
            </a:br>
            <a:r>
              <a:rPr lang="en" sz="1400"/>
              <a:t>A and M are new brands are newer and less established.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50" y="2783850"/>
            <a:ext cx="3559775" cy="18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125" y="555725"/>
            <a:ext cx="3810378" cy="1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619250" y="4654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</a:t>
            </a:r>
            <a:r>
              <a:rPr lang="en">
                <a:highlight>
                  <a:srgbClr val="FFCD00"/>
                </a:highlight>
              </a:rPr>
              <a:t>on customer segments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306858" y="562550"/>
            <a:ext cx="214625" cy="214625"/>
            <a:chOff x="2594050" y="1631825"/>
            <a:chExt cx="439625" cy="439625"/>
          </a:xfrm>
        </p:grpSpPr>
        <p:sp>
          <p:nvSpPr>
            <p:cNvPr id="123" name="Google Shape;123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253400" y="748675"/>
            <a:ext cx="41967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list of segments on the left displays the highest count each segment achieved, split up by year.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list of segments on the right displays the total count of each segment for the entire dataset.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From these lists, it can be assumed that INFREQUENT has the highest segment count both by year and in general.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Following the INFREQUENT segment is ONE-OFFS.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GONE AWAY segment has the lowest count.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Based on these bullets, it can be assumed that a majority of transactions come from infrequent buyers (INFREQUENT) and buyers who only purchase products once (ONE-OFFS).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24590" r="0" t="0"/>
          <a:stretch/>
        </p:blipFill>
        <p:spPr>
          <a:xfrm>
            <a:off x="4526200" y="504354"/>
            <a:ext cx="2375400" cy="425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 b="0" l="25589" r="0" t="0"/>
          <a:stretch/>
        </p:blipFill>
        <p:spPr>
          <a:xfrm>
            <a:off x="7000750" y="2990106"/>
            <a:ext cx="2114125" cy="17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</a:t>
            </a:r>
            <a:r>
              <a:rPr lang="en" sz="1800"/>
              <a:t>contact me at: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GitHub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LinkedIn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sohail.shaikh7208@gmail.com</a:t>
            </a:r>
            <a:endParaRPr sz="1800"/>
          </a:p>
        </p:txBody>
      </p:sp>
      <p:cxnSp>
        <p:nvCxnSpPr>
          <p:cNvPr id="136" name="Google Shape;136;p1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138" name="Google Shape;138;p1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141" name="Google Shape;14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