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3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raj" initials="s" lastIdx="1" clrIdx="0">
    <p:extLst>
      <p:ext uri="{19B8F6BF-5375-455C-9EA6-DF929625EA0E}">
        <p15:presenceInfo xmlns:p15="http://schemas.microsoft.com/office/powerpoint/2012/main" userId="c2b754713e9d2b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987" y="2113869"/>
            <a:ext cx="7669016" cy="2117763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ADVANCED BANK LOCKER SYSTEM USING RFID AND GSM TECHNOLOGY</a:t>
            </a:r>
            <a:endParaRPr lang="en-IN" sz="36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802" y="4389346"/>
            <a:ext cx="4202155" cy="2084282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19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(G10) :</a:t>
            </a:r>
          </a:p>
          <a:p>
            <a:pPr algn="ctr">
              <a:lnSpc>
                <a:spcPct val="110000"/>
              </a:lnSpc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G 			4NI18EC039</a:t>
            </a:r>
          </a:p>
          <a:p>
            <a:pPr algn="ctr">
              <a:lnSpc>
                <a:spcPct val="110000"/>
              </a:lnSpc>
            </a:pP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Sohail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Maidargi		4NI18EC088</a:t>
            </a:r>
          </a:p>
          <a:p>
            <a:pPr algn="ctr">
              <a:lnSpc>
                <a:spcPct val="110000"/>
              </a:lnSpc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Vedaraj </a:t>
            </a: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Vittal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Shetti 	4NI18EC104</a:t>
            </a:r>
          </a:p>
          <a:p>
            <a:pPr algn="ctr">
              <a:lnSpc>
                <a:spcPct val="110000"/>
              </a:lnSpc>
            </a:pPr>
            <a:r>
              <a:rPr lang="en-US" sz="19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Veerendra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M		4NI18EC105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16" y="202197"/>
            <a:ext cx="3457074" cy="8559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5495" y="1136971"/>
            <a:ext cx="6096000" cy="3188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Department of Electronics &amp; Communication </a:t>
            </a:r>
            <a:r>
              <a:rPr lang="en-US" sz="14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Engineering</a:t>
            </a:r>
            <a:endParaRPr lang="en-IN" sz="1050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5495" y="1543607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PROJECT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(EC7CO4)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4453" y="4408993"/>
            <a:ext cx="212429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pPr algn="ctr">
              <a:lnSpc>
                <a:spcPct val="11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kavitha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 Mysuru.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293068" y="3676758"/>
            <a:ext cx="275129" cy="3722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8" y="417368"/>
            <a:ext cx="8644691" cy="5114152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IN" sz="3600" dirty="0">
                <a:solidFill>
                  <a:srgbClr val="0070C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FUTURE </a:t>
            </a:r>
            <a:r>
              <a:rPr lang="en-IN" sz="3600" dirty="0" smtClean="0">
                <a:solidFill>
                  <a:srgbClr val="0070C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SCOPE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3600" dirty="0">
              <a:solidFill>
                <a:srgbClr val="0070C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IN" sz="3600" dirty="0">
              <a:solidFill>
                <a:srgbClr val="0070C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8388" y="1514512"/>
            <a:ext cx="8957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With addition to this project, we can use “FACE” or </a:t>
            </a:r>
            <a:r>
              <a:rPr lang="en-US" dirty="0"/>
              <a:t>“IRIS and Retina” Scanning for visual identification of the person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If there are multiple unauthorized attempts, it will results in self lock.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We can use multiple gateway (GPRS, 3G, 4G volte) for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0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7273" y="3819442"/>
            <a:ext cx="6991519" cy="390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8800" dirty="0" smtClean="0">
                <a:solidFill>
                  <a:srgbClr val="00B05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Thank </a:t>
            </a:r>
            <a:r>
              <a:rPr lang="en-IN" sz="8800" dirty="0">
                <a:solidFill>
                  <a:srgbClr val="00B05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you</a:t>
            </a:r>
            <a:endParaRPr lang="en-IN" sz="8800" dirty="0">
              <a:solidFill>
                <a:srgbClr val="00B050"/>
              </a:solidFill>
            </a:endParaRPr>
          </a:p>
          <a:p>
            <a:pPr lvl="0">
              <a:lnSpc>
                <a:spcPct val="150000"/>
              </a:lnSpc>
            </a:pPr>
            <a:endParaRPr lang="en-IN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PROBLEM STATEMENT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50" y="1066461"/>
            <a:ext cx="8903636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b="1" u="sng" dirty="0" smtClean="0"/>
              <a:t>Security</a:t>
            </a:r>
            <a:r>
              <a:rPr lang="en-US" u="sng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Traditional </a:t>
            </a:r>
            <a:r>
              <a:rPr lang="en-US" dirty="0"/>
              <a:t>bank locker system that uses keys for their bank </a:t>
            </a:r>
            <a:r>
              <a:rPr lang="en-US" dirty="0" smtClean="0"/>
              <a:t>accounts.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Security is the main concern in today’s era.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Implementing two level authenticated RFID </a:t>
            </a:r>
            <a:r>
              <a:rPr lang="en-US" dirty="0"/>
              <a:t>based bank locker system </a:t>
            </a:r>
            <a:r>
              <a:rPr lang="en-US" dirty="0" smtClean="0"/>
              <a:t>using AT89C51 </a:t>
            </a:r>
            <a:r>
              <a:rPr lang="en-US" dirty="0"/>
              <a:t>and GSM technology which will give us more </a:t>
            </a:r>
            <a:r>
              <a:rPr lang="en-US" dirty="0" smtClean="0"/>
              <a:t>security.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7334" y="4654846"/>
            <a:ext cx="4422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Objective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58794" y="5404095"/>
            <a:ext cx="892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build  a system that verifies user in two steps before giving access to the locker.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0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97" y="2006841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this present age, safety has becomes an essential issue for most of the people especially in the rural and urban areas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Some people will try to cheat or steal the property which may endanger the safety of money in the bank, house, and </a:t>
            </a:r>
            <a:r>
              <a:rPr lang="en-US" dirty="0" smtClean="0"/>
              <a:t>office.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this system only authentic person </a:t>
            </a:r>
            <a:r>
              <a:rPr lang="en-US" dirty="0" smtClean="0"/>
              <a:t>can recover </a:t>
            </a:r>
            <a:r>
              <a:rPr lang="en-US" dirty="0"/>
              <a:t>money from bank locker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system consists of </a:t>
            </a:r>
            <a:r>
              <a:rPr lang="en-US" dirty="0" smtClean="0"/>
              <a:t>microcontroller AT89c51, </a:t>
            </a:r>
            <a:r>
              <a:rPr lang="en-US" dirty="0"/>
              <a:t>RFID reader, GSM modem, keyboard, and LCD, in this </a:t>
            </a:r>
            <a:r>
              <a:rPr lang="en-US" dirty="0" smtClean="0"/>
              <a:t>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5771"/>
              </p:ext>
            </p:extLst>
          </p:nvPr>
        </p:nvGraphicFramePr>
        <p:xfrm>
          <a:off x="517890" y="1076256"/>
          <a:ext cx="10486390" cy="54400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30145"/>
                <a:gridCol w="1836226"/>
                <a:gridCol w="3534604"/>
                <a:gridCol w="2685415"/>
              </a:tblGrid>
              <a:tr h="615315"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         </a:t>
                      </a:r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Title</a:t>
                      </a: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Authors</a:t>
                      </a: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Journels/Conference</a:t>
                      </a: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Summary</a:t>
                      </a:r>
                    </a:p>
                    <a:p>
                      <a:pPr marL="0" marR="0" indent="0" algn="ctr"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ctr">
                        <a:buNone/>
                        <a:defRPr lang="en-US" b="1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Arduino Based Bank Locker Security System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Miss. </a:t>
                      </a:r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Kausalya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Dr.T.Menaka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Devi, </a:t>
                      </a: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Kaviya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Manoranjitha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Monisha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International Journal of Innovative Research in Science, Engineering and Technology, March 2020, 8th National Conference on Frontiers in Communication and Signal Processing Systems (NCFCSPS '20)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tells about the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design and implementation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secured locker system based on RFID reader, GSM modem,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Arduino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 mega2560 board which can be used in bank, secured offices and homes.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Bank 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security system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sing RFID and GSM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16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ramani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Selvaraju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Niranjan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Valarmathy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International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journal of computer application, Volume 57 - No.18</a:t>
                      </a:r>
                      <a:endParaRPr lang="en-US" sz="16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provides a picture about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working of AT89C51 Microcontroller and its interface with other components. 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20495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Community alarm design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based on MCU and  GSM 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Zhaoxia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Wang,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Hanshi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Wang,</a:t>
                      </a:r>
                    </a:p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Lizhen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Liu</a:t>
                      </a:r>
                      <a:endParaRPr lang="en-IN" sz="16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600" b="0" i="0" u="none" strike="noStrike" kern="1200" baseline="30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International Conference on computer Science and network technology, 2015</a:t>
                      </a: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We got idea about embedded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c coding in 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</a:rPr>
                        <a:t>keil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software and software simulation in Proteus.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693" y="202300"/>
            <a:ext cx="421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LITERATURE SURVEY</a:t>
            </a:r>
            <a:endParaRPr lang="en-IN" sz="32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513" y="1302816"/>
            <a:ext cx="1043872" cy="63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83937" y="2678463"/>
            <a:ext cx="1145024" cy="66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40781" y="4915702"/>
            <a:ext cx="1561763" cy="5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ON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40781" y="3841693"/>
            <a:ext cx="1561763" cy="60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KEYPAD</a:t>
            </a:r>
            <a:endParaRPr lang="en-IN" dirty="0"/>
          </a:p>
        </p:txBody>
      </p:sp>
      <p:sp>
        <p:nvSpPr>
          <p:cNvPr id="7" name="Parallelogram 6"/>
          <p:cNvSpPr/>
          <p:nvPr/>
        </p:nvSpPr>
        <p:spPr>
          <a:xfrm>
            <a:off x="4757103" y="2648794"/>
            <a:ext cx="1894549" cy="69523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“ENTER PASSWORD”</a:t>
            </a:r>
            <a:endParaRPr lang="en-IN" dirty="0"/>
          </a:p>
        </p:txBody>
      </p:sp>
      <p:sp>
        <p:nvSpPr>
          <p:cNvPr id="8" name="Parallelogram 7"/>
          <p:cNvSpPr/>
          <p:nvPr/>
        </p:nvSpPr>
        <p:spPr>
          <a:xfrm>
            <a:off x="4708891" y="1302817"/>
            <a:ext cx="1829473" cy="5704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“NOT MATCHED”</a:t>
            </a:r>
            <a:endParaRPr lang="en-IN" dirty="0"/>
          </a:p>
        </p:txBody>
      </p:sp>
      <p:sp>
        <p:nvSpPr>
          <p:cNvPr id="9" name="Parallelogram 8"/>
          <p:cNvSpPr/>
          <p:nvPr/>
        </p:nvSpPr>
        <p:spPr>
          <a:xfrm>
            <a:off x="7521547" y="3872770"/>
            <a:ext cx="1881398" cy="6048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“INVALID PASSWORD”</a:t>
            </a:r>
            <a:endParaRPr lang="en-IN" dirty="0"/>
          </a:p>
        </p:txBody>
      </p:sp>
      <p:sp>
        <p:nvSpPr>
          <p:cNvPr id="10" name="Parallelogram 9"/>
          <p:cNvSpPr/>
          <p:nvPr/>
        </p:nvSpPr>
        <p:spPr>
          <a:xfrm>
            <a:off x="4551767" y="5839413"/>
            <a:ext cx="1913769" cy="57554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“LOCKER OPENED”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 rot="5400000">
            <a:off x="2432098" y="2547220"/>
            <a:ext cx="191974" cy="644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16200000">
            <a:off x="2442108" y="2875242"/>
            <a:ext cx="204324" cy="653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3463390" y="2045667"/>
            <a:ext cx="186117" cy="55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rot="16200000">
            <a:off x="4357272" y="2752883"/>
            <a:ext cx="209697" cy="55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5340738" y="5487933"/>
            <a:ext cx="175766" cy="311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5320509" y="4477650"/>
            <a:ext cx="165890" cy="398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324556" y="3468448"/>
            <a:ext cx="161843" cy="34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 rot="16200000">
            <a:off x="6837365" y="3529475"/>
            <a:ext cx="94136" cy="1274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 rot="16200000">
            <a:off x="4332768" y="1318316"/>
            <a:ext cx="201479" cy="609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Callout 19"/>
          <p:cNvSpPr/>
          <p:nvPr/>
        </p:nvSpPr>
        <p:spPr>
          <a:xfrm>
            <a:off x="574535" y="2545607"/>
            <a:ext cx="1586004" cy="9664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sz="1400" dirty="0" smtClean="0"/>
              <a:t>CREATE PASSWORD”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28307" y="2123586"/>
            <a:ext cx="62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149821" y="122780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202544" y="3796172"/>
            <a:ext cx="180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MATCHED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21596" y="334403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179588" y="246412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516504" y="4507201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MATCHED</a:t>
            </a:r>
            <a:endParaRPr lang="en-IN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35100" y="218211"/>
            <a:ext cx="301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WORK FLOW</a:t>
            </a:r>
            <a:endParaRPr lang="en-IN" sz="32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19558" y="1376353"/>
            <a:ext cx="928942" cy="49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29" name="Down Arrow 28"/>
          <p:cNvSpPr/>
          <p:nvPr/>
        </p:nvSpPr>
        <p:spPr>
          <a:xfrm rot="16200000">
            <a:off x="2547887" y="1344602"/>
            <a:ext cx="254030" cy="551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44" y="41539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WORKFLOW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08" y="1346874"/>
            <a:ext cx="8992648" cy="5511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RFID reader reads the id number from passive tag and send to the </a:t>
            </a:r>
            <a:r>
              <a:rPr lang="en-US" dirty="0" smtClean="0"/>
              <a:t>microcontroller.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the id number is valid then microcontroller send the SMS request to the authenticated person mobile number, for the original password to open the bank </a:t>
            </a:r>
            <a:r>
              <a:rPr lang="en-US" dirty="0" smtClean="0"/>
              <a:t>locker.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If not then microcontroller sends a warning message to the user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person generates and sends </a:t>
            </a:r>
            <a:r>
              <a:rPr lang="en-US" dirty="0"/>
              <a:t>the password to the microcontroller, which will verify the passwords entered </a:t>
            </a:r>
            <a:r>
              <a:rPr lang="en-US" dirty="0" smtClean="0"/>
              <a:t>at the keyboard </a:t>
            </a:r>
            <a:r>
              <a:rPr lang="en-US" dirty="0"/>
              <a:t>and received from authenticated mobile </a:t>
            </a:r>
            <a:r>
              <a:rPr lang="en-US" dirty="0" smtClean="0"/>
              <a:t>phone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these two passwords are matched the locker will be opened otherwise it will be remain in locked </a:t>
            </a:r>
            <a:r>
              <a:rPr lang="en-US" dirty="0" smtClean="0"/>
              <a:t>position.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2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SYSTEM DESIGN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  <a:ea typeface="Segoe UI Black" panose="020B0A0204020402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1" y="1577947"/>
            <a:ext cx="8499034" cy="4313055"/>
          </a:xfrm>
          <a:prstGeom prst="rect">
            <a:avLst/>
          </a:prstGeom>
          <a:solidFill>
            <a:schemeClr val="bg1">
              <a:alpha val="96000"/>
            </a:schemeClr>
          </a:solidFill>
        </p:spPr>
      </p:pic>
      <p:sp>
        <p:nvSpPr>
          <p:cNvPr id="3" name="Flowchart: Connector 2"/>
          <p:cNvSpPr/>
          <p:nvPr/>
        </p:nvSpPr>
        <p:spPr>
          <a:xfrm>
            <a:off x="4919958" y="3285366"/>
            <a:ext cx="242761" cy="194209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/>
          <p:cNvSpPr/>
          <p:nvPr/>
        </p:nvSpPr>
        <p:spPr>
          <a:xfrm>
            <a:off x="4507264" y="3034513"/>
            <a:ext cx="145656" cy="1780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044749" y="2714081"/>
            <a:ext cx="1149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Black" panose="020B0A04020102020204" pitchFamily="34" charset="0"/>
              </a:rPr>
              <a:t>USER</a:t>
            </a:r>
            <a:r>
              <a:rPr lang="en-US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54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148" y="704007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Tools survey</a:t>
            </a:r>
            <a:endParaRPr lang="en-IN" sz="32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548" y="1764063"/>
            <a:ext cx="10430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AT89C51 </a:t>
            </a:r>
            <a:r>
              <a:rPr lang="en-US" dirty="0" smtClean="0"/>
              <a:t>microcontroller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RFID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GSM </a:t>
            </a:r>
            <a:r>
              <a:rPr lang="en-US" dirty="0" smtClean="0"/>
              <a:t>module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LCD </a:t>
            </a:r>
            <a:r>
              <a:rPr lang="en-US" dirty="0" smtClean="0"/>
              <a:t>display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MAX232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Keil software.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Proteus software.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24" y="1288782"/>
            <a:ext cx="32004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15" y="2397767"/>
            <a:ext cx="2617437" cy="2617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479" y="4479036"/>
            <a:ext cx="2752641" cy="23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lgerian" panose="04020705040A02060702" pitchFamily="82" charset="0"/>
              </a:rPr>
              <a:t>Comparison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66130"/>
              </p:ext>
            </p:extLst>
          </p:nvPr>
        </p:nvGraphicFramePr>
        <p:xfrm>
          <a:off x="532206" y="1990656"/>
          <a:ext cx="8596311" cy="382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452"/>
                <a:gridCol w="3843717"/>
                <a:gridCol w="3820142"/>
              </a:tblGrid>
              <a:tr h="566428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system</a:t>
                      </a:r>
                      <a:endParaRPr lang="en-IN" dirty="0"/>
                    </a:p>
                  </a:txBody>
                  <a:tcPr/>
                </a:tc>
              </a:tr>
              <a:tr h="77821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Traditional</a:t>
                      </a:r>
                      <a:r>
                        <a:rPr lang="en-IN" baseline="0" dirty="0" smtClean="0"/>
                        <a:t> key system</a:t>
                      </a:r>
                      <a:r>
                        <a:rPr lang="en-IN" dirty="0" smtClean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Rfid and GSM Technologies used</a:t>
                      </a:r>
                      <a:endParaRPr lang="en-IN" dirty="0"/>
                    </a:p>
                  </a:txBody>
                  <a:tcPr/>
                </a:tc>
              </a:tr>
              <a:tr h="76342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One password is referred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Two password are referred</a:t>
                      </a:r>
                      <a:endParaRPr lang="en-IN" dirty="0"/>
                    </a:p>
                  </a:txBody>
                  <a:tcPr/>
                </a:tc>
              </a:tr>
              <a:tr h="99116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be in-secured due to robbery of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secured due to double password</a:t>
                      </a:r>
                      <a:endParaRPr lang="en-IN" dirty="0"/>
                    </a:p>
                  </a:txBody>
                  <a:tcPr/>
                </a:tc>
              </a:tr>
              <a:tr h="72828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Involvement of Bank</a:t>
                      </a:r>
                      <a:r>
                        <a:rPr lang="en-US" baseline="0" dirty="0" smtClean="0"/>
                        <a:t> Employee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Involvement of Bank</a:t>
                      </a:r>
                      <a:r>
                        <a:rPr lang="en-US" baseline="0" dirty="0" smtClean="0"/>
                        <a:t> Employee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2028</TotalTime>
  <Words>640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Segoe UI Black</vt:lpstr>
      <vt:lpstr>Times New Roman</vt:lpstr>
      <vt:lpstr>Trebuchet MS</vt:lpstr>
      <vt:lpstr>Wingdings</vt:lpstr>
      <vt:lpstr>Wingdings 3</vt:lpstr>
      <vt:lpstr>Facet</vt:lpstr>
      <vt:lpstr>ADVANCED BANK LOCKER SYSTEM USING RFID AND GSM TECHNOLOGY</vt:lpstr>
      <vt:lpstr>PROBLEM STATEMENT</vt:lpstr>
      <vt:lpstr>INTRODUCTION</vt:lpstr>
      <vt:lpstr>PowerPoint Presentation</vt:lpstr>
      <vt:lpstr>PowerPoint Presentation</vt:lpstr>
      <vt:lpstr>WORKFLOW</vt:lpstr>
      <vt:lpstr>SYSTEM DESIGN</vt:lpstr>
      <vt:lpstr>PowerPoint Presentation</vt:lpstr>
      <vt:lpstr>Comparison</vt:lpstr>
      <vt:lpstr>.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BANK SECURITY SYSTEM USING RFID AND GSM TECHNOLOGY</dc:title>
  <dc:creator>vedaraj</dc:creator>
  <cp:lastModifiedBy>vedaraj</cp:lastModifiedBy>
  <cp:revision>45</cp:revision>
  <dcterms:created xsi:type="dcterms:W3CDTF">2021-10-27T12:06:52Z</dcterms:created>
  <dcterms:modified xsi:type="dcterms:W3CDTF">2022-01-31T05:45:26Z</dcterms:modified>
</cp:coreProperties>
</file>