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A3EF42A-C6B6-40D1-9E0E-51BEE8F8B932}" v="10" dt="2022-10-21T11:41:25.80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ohail Maidargi" userId="5888f77c-dbd7-4dc5-8ad9-ba9c0eecbea7" providerId="ADAL" clId="{BA3EF42A-C6B6-40D1-9E0E-51BEE8F8B932}"/>
    <pc:docChg chg="undo custSel addSld delSld modSld addMainMaster delMainMaster modMainMaster">
      <pc:chgData name="Sohail Maidargi" userId="5888f77c-dbd7-4dc5-8ad9-ba9c0eecbea7" providerId="ADAL" clId="{BA3EF42A-C6B6-40D1-9E0E-51BEE8F8B932}" dt="2022-10-21T11:42:56.666" v="1514" actId="1076"/>
      <pc:docMkLst>
        <pc:docMk/>
      </pc:docMkLst>
      <pc:sldChg chg="addSp delSp modSp new mod setBg modClrScheme delDesignElem chgLayout">
        <pc:chgData name="Sohail Maidargi" userId="5888f77c-dbd7-4dc5-8ad9-ba9c0eecbea7" providerId="ADAL" clId="{BA3EF42A-C6B6-40D1-9E0E-51BEE8F8B932}" dt="2022-10-21T10:36:16.383" v="282" actId="26606"/>
        <pc:sldMkLst>
          <pc:docMk/>
          <pc:sldMk cId="3364862356" sldId="256"/>
        </pc:sldMkLst>
        <pc:spChg chg="mod">
          <ac:chgData name="Sohail Maidargi" userId="5888f77c-dbd7-4dc5-8ad9-ba9c0eecbea7" providerId="ADAL" clId="{BA3EF42A-C6B6-40D1-9E0E-51BEE8F8B932}" dt="2022-10-21T10:36:16.383" v="282" actId="26606"/>
          <ac:spMkLst>
            <pc:docMk/>
            <pc:sldMk cId="3364862356" sldId="256"/>
            <ac:spMk id="2" creationId="{79C17CA7-7494-DA22-B88F-9F280CA80FC5}"/>
          </ac:spMkLst>
        </pc:spChg>
        <pc:spChg chg="mod ord">
          <ac:chgData name="Sohail Maidargi" userId="5888f77c-dbd7-4dc5-8ad9-ba9c0eecbea7" providerId="ADAL" clId="{BA3EF42A-C6B6-40D1-9E0E-51BEE8F8B932}" dt="2022-10-21T10:36:16.383" v="282" actId="26606"/>
          <ac:spMkLst>
            <pc:docMk/>
            <pc:sldMk cId="3364862356" sldId="256"/>
            <ac:spMk id="3" creationId="{78EC657E-08E3-D4FA-C205-BE79471D099C}"/>
          </ac:spMkLst>
        </pc:spChg>
        <pc:spChg chg="add">
          <ac:chgData name="Sohail Maidargi" userId="5888f77c-dbd7-4dc5-8ad9-ba9c0eecbea7" providerId="ADAL" clId="{BA3EF42A-C6B6-40D1-9E0E-51BEE8F8B932}" dt="2022-10-21T10:36:16.383" v="282" actId="26606"/>
          <ac:spMkLst>
            <pc:docMk/>
            <pc:sldMk cId="3364862356" sldId="256"/>
            <ac:spMk id="6" creationId="{9B7AD9F6-8CE7-4299-8FC6-328F4DCD3FF9}"/>
          </ac:spMkLst>
        </pc:spChg>
        <pc:spChg chg="add">
          <ac:chgData name="Sohail Maidargi" userId="5888f77c-dbd7-4dc5-8ad9-ba9c0eecbea7" providerId="ADAL" clId="{BA3EF42A-C6B6-40D1-9E0E-51BEE8F8B932}" dt="2022-10-21T10:36:16.383" v="282" actId="26606"/>
          <ac:spMkLst>
            <pc:docMk/>
            <pc:sldMk cId="3364862356" sldId="256"/>
            <ac:spMk id="7" creationId="{F49775AF-8896-43EE-92C6-83497D6DC56F}"/>
          </ac:spMkLst>
        </pc:spChg>
        <pc:spChg chg="add del">
          <ac:chgData name="Sohail Maidargi" userId="5888f77c-dbd7-4dc5-8ad9-ba9c0eecbea7" providerId="ADAL" clId="{BA3EF42A-C6B6-40D1-9E0E-51BEE8F8B932}" dt="2022-10-21T10:34:50.673" v="245" actId="26606"/>
          <ac:spMkLst>
            <pc:docMk/>
            <pc:sldMk cId="3364862356" sldId="256"/>
            <ac:spMk id="9" creationId="{C3B0A228-9EA3-4009-A82E-9402BBC726A0}"/>
          </ac:spMkLst>
        </pc:spChg>
        <pc:spChg chg="add del">
          <ac:chgData name="Sohail Maidargi" userId="5888f77c-dbd7-4dc5-8ad9-ba9c0eecbea7" providerId="ADAL" clId="{BA3EF42A-C6B6-40D1-9E0E-51BEE8F8B932}" dt="2022-10-21T10:34:50.673" v="245" actId="26606"/>
          <ac:spMkLst>
            <pc:docMk/>
            <pc:sldMk cId="3364862356" sldId="256"/>
            <ac:spMk id="11" creationId="{02E0C409-730D-455F-AA8F-0646ABDB1B42}"/>
          </ac:spMkLst>
        </pc:spChg>
        <pc:spChg chg="add del">
          <ac:chgData name="Sohail Maidargi" userId="5888f77c-dbd7-4dc5-8ad9-ba9c0eecbea7" providerId="ADAL" clId="{BA3EF42A-C6B6-40D1-9E0E-51BEE8F8B932}" dt="2022-10-21T10:34:43.866" v="240" actId="26606"/>
          <ac:spMkLst>
            <pc:docMk/>
            <pc:sldMk cId="3364862356" sldId="256"/>
            <ac:spMk id="16" creationId="{91C2F78B-DEE8-4195-A196-DFC51BDADFF9}"/>
          </ac:spMkLst>
        </pc:spChg>
        <pc:spChg chg="add del">
          <ac:chgData name="Sohail Maidargi" userId="5888f77c-dbd7-4dc5-8ad9-ba9c0eecbea7" providerId="ADAL" clId="{BA3EF42A-C6B6-40D1-9E0E-51BEE8F8B932}" dt="2022-10-21T10:34:43.866" v="240" actId="26606"/>
          <ac:spMkLst>
            <pc:docMk/>
            <pc:sldMk cId="3364862356" sldId="256"/>
            <ac:spMk id="18" creationId="{A1D79D08-4BE8-4799-BE09-5078DFEE2256}"/>
          </ac:spMkLst>
        </pc:spChg>
        <pc:spChg chg="add del">
          <ac:chgData name="Sohail Maidargi" userId="5888f77c-dbd7-4dc5-8ad9-ba9c0eecbea7" providerId="ADAL" clId="{BA3EF42A-C6B6-40D1-9E0E-51BEE8F8B932}" dt="2022-10-21T10:34:43.866" v="240" actId="26606"/>
          <ac:spMkLst>
            <pc:docMk/>
            <pc:sldMk cId="3364862356" sldId="256"/>
            <ac:spMk id="22" creationId="{685B57F6-59DE-4274-A37C-F47FE4E42EEF}"/>
          </ac:spMkLst>
        </pc:spChg>
        <pc:spChg chg="add del">
          <ac:chgData name="Sohail Maidargi" userId="5888f77c-dbd7-4dc5-8ad9-ba9c0eecbea7" providerId="ADAL" clId="{BA3EF42A-C6B6-40D1-9E0E-51BEE8F8B932}" dt="2022-10-21T10:34:43.866" v="240" actId="26606"/>
          <ac:spMkLst>
            <pc:docMk/>
            <pc:sldMk cId="3364862356" sldId="256"/>
            <ac:spMk id="24" creationId="{C8C63406-9171-4282-BAAB-2DDC6831F0E6}"/>
          </ac:spMkLst>
        </pc:spChg>
        <pc:spChg chg="add del">
          <ac:chgData name="Sohail Maidargi" userId="5888f77c-dbd7-4dc5-8ad9-ba9c0eecbea7" providerId="ADAL" clId="{BA3EF42A-C6B6-40D1-9E0E-51BEE8F8B932}" dt="2022-10-21T10:34:46.995" v="242" actId="26606"/>
          <ac:spMkLst>
            <pc:docMk/>
            <pc:sldMk cId="3364862356" sldId="256"/>
            <ac:spMk id="26" creationId="{C3B0A228-9EA3-4009-A82E-9402BBC726A0}"/>
          </ac:spMkLst>
        </pc:spChg>
        <pc:spChg chg="add del">
          <ac:chgData name="Sohail Maidargi" userId="5888f77c-dbd7-4dc5-8ad9-ba9c0eecbea7" providerId="ADAL" clId="{BA3EF42A-C6B6-40D1-9E0E-51BEE8F8B932}" dt="2022-10-21T10:34:46.995" v="242" actId="26606"/>
          <ac:spMkLst>
            <pc:docMk/>
            <pc:sldMk cId="3364862356" sldId="256"/>
            <ac:spMk id="27" creationId="{02E0C409-730D-455F-AA8F-0646ABDB1B42}"/>
          </ac:spMkLst>
        </pc:spChg>
        <pc:spChg chg="add del">
          <ac:chgData name="Sohail Maidargi" userId="5888f77c-dbd7-4dc5-8ad9-ba9c0eecbea7" providerId="ADAL" clId="{BA3EF42A-C6B6-40D1-9E0E-51BEE8F8B932}" dt="2022-10-21T10:34:50.662" v="244" actId="26606"/>
          <ac:spMkLst>
            <pc:docMk/>
            <pc:sldMk cId="3364862356" sldId="256"/>
            <ac:spMk id="29" creationId="{91C2F78B-DEE8-4195-A196-DFC51BDADFF9}"/>
          </ac:spMkLst>
        </pc:spChg>
        <pc:spChg chg="add del">
          <ac:chgData name="Sohail Maidargi" userId="5888f77c-dbd7-4dc5-8ad9-ba9c0eecbea7" providerId="ADAL" clId="{BA3EF42A-C6B6-40D1-9E0E-51BEE8F8B932}" dt="2022-10-21T10:34:50.662" v="244" actId="26606"/>
          <ac:spMkLst>
            <pc:docMk/>
            <pc:sldMk cId="3364862356" sldId="256"/>
            <ac:spMk id="30" creationId="{A1D79D08-4BE8-4799-BE09-5078DFEE2256}"/>
          </ac:spMkLst>
        </pc:spChg>
        <pc:spChg chg="add del">
          <ac:chgData name="Sohail Maidargi" userId="5888f77c-dbd7-4dc5-8ad9-ba9c0eecbea7" providerId="ADAL" clId="{BA3EF42A-C6B6-40D1-9E0E-51BEE8F8B932}" dt="2022-10-21T10:34:50.662" v="244" actId="26606"/>
          <ac:spMkLst>
            <pc:docMk/>
            <pc:sldMk cId="3364862356" sldId="256"/>
            <ac:spMk id="32" creationId="{685B57F6-59DE-4274-A37C-F47FE4E42EEF}"/>
          </ac:spMkLst>
        </pc:spChg>
        <pc:spChg chg="add del">
          <ac:chgData name="Sohail Maidargi" userId="5888f77c-dbd7-4dc5-8ad9-ba9c0eecbea7" providerId="ADAL" clId="{BA3EF42A-C6B6-40D1-9E0E-51BEE8F8B932}" dt="2022-10-21T10:34:50.662" v="244" actId="26606"/>
          <ac:spMkLst>
            <pc:docMk/>
            <pc:sldMk cId="3364862356" sldId="256"/>
            <ac:spMk id="33" creationId="{C8C63406-9171-4282-BAAB-2DDC6831F0E6}"/>
          </ac:spMkLst>
        </pc:spChg>
        <pc:spChg chg="add del">
          <ac:chgData name="Sohail Maidargi" userId="5888f77c-dbd7-4dc5-8ad9-ba9c0eecbea7" providerId="ADAL" clId="{BA3EF42A-C6B6-40D1-9E0E-51BEE8F8B932}" dt="2022-10-21T10:35:26.402" v="257" actId="26606"/>
          <ac:spMkLst>
            <pc:docMk/>
            <pc:sldMk cId="3364862356" sldId="256"/>
            <ac:spMk id="35" creationId="{91C2F78B-DEE8-4195-A196-DFC51BDADFF9}"/>
          </ac:spMkLst>
        </pc:spChg>
        <pc:spChg chg="add del">
          <ac:chgData name="Sohail Maidargi" userId="5888f77c-dbd7-4dc5-8ad9-ba9c0eecbea7" providerId="ADAL" clId="{BA3EF42A-C6B6-40D1-9E0E-51BEE8F8B932}" dt="2022-10-21T10:35:26.402" v="257" actId="26606"/>
          <ac:spMkLst>
            <pc:docMk/>
            <pc:sldMk cId="3364862356" sldId="256"/>
            <ac:spMk id="36" creationId="{A1D79D08-4BE8-4799-BE09-5078DFEE2256}"/>
          </ac:spMkLst>
        </pc:spChg>
        <pc:spChg chg="add del">
          <ac:chgData name="Sohail Maidargi" userId="5888f77c-dbd7-4dc5-8ad9-ba9c0eecbea7" providerId="ADAL" clId="{BA3EF42A-C6B6-40D1-9E0E-51BEE8F8B932}" dt="2022-10-21T10:35:26.402" v="257" actId="26606"/>
          <ac:spMkLst>
            <pc:docMk/>
            <pc:sldMk cId="3364862356" sldId="256"/>
            <ac:spMk id="38" creationId="{685B57F6-59DE-4274-A37C-F47FE4E42EEF}"/>
          </ac:spMkLst>
        </pc:spChg>
        <pc:spChg chg="add del">
          <ac:chgData name="Sohail Maidargi" userId="5888f77c-dbd7-4dc5-8ad9-ba9c0eecbea7" providerId="ADAL" clId="{BA3EF42A-C6B6-40D1-9E0E-51BEE8F8B932}" dt="2022-10-21T10:35:26.402" v="257" actId="26606"/>
          <ac:spMkLst>
            <pc:docMk/>
            <pc:sldMk cId="3364862356" sldId="256"/>
            <ac:spMk id="39" creationId="{E10D6CC1-E49B-46F5-B186-3458F335BFD3}"/>
          </ac:spMkLst>
        </pc:spChg>
        <pc:spChg chg="add del">
          <ac:chgData name="Sohail Maidargi" userId="5888f77c-dbd7-4dc5-8ad9-ba9c0eecbea7" providerId="ADAL" clId="{BA3EF42A-C6B6-40D1-9E0E-51BEE8F8B932}" dt="2022-10-21T10:35:16.249" v="252" actId="26606"/>
          <ac:spMkLst>
            <pc:docMk/>
            <pc:sldMk cId="3364862356" sldId="256"/>
            <ac:spMk id="44" creationId="{91C2F78B-DEE8-4195-A196-DFC51BDADFF9}"/>
          </ac:spMkLst>
        </pc:spChg>
        <pc:spChg chg="add del">
          <ac:chgData name="Sohail Maidargi" userId="5888f77c-dbd7-4dc5-8ad9-ba9c0eecbea7" providerId="ADAL" clId="{BA3EF42A-C6B6-40D1-9E0E-51BEE8F8B932}" dt="2022-10-21T10:35:16.249" v="252" actId="26606"/>
          <ac:spMkLst>
            <pc:docMk/>
            <pc:sldMk cId="3364862356" sldId="256"/>
            <ac:spMk id="46" creationId="{A1D79D08-4BE8-4799-BE09-5078DFEE2256}"/>
          </ac:spMkLst>
        </pc:spChg>
        <pc:spChg chg="add del">
          <ac:chgData name="Sohail Maidargi" userId="5888f77c-dbd7-4dc5-8ad9-ba9c0eecbea7" providerId="ADAL" clId="{BA3EF42A-C6B6-40D1-9E0E-51BEE8F8B932}" dt="2022-10-21T10:35:16.249" v="252" actId="26606"/>
          <ac:spMkLst>
            <pc:docMk/>
            <pc:sldMk cId="3364862356" sldId="256"/>
            <ac:spMk id="50" creationId="{685B57F6-59DE-4274-A37C-F47FE4E42EEF}"/>
          </ac:spMkLst>
        </pc:spChg>
        <pc:spChg chg="add del">
          <ac:chgData name="Sohail Maidargi" userId="5888f77c-dbd7-4dc5-8ad9-ba9c0eecbea7" providerId="ADAL" clId="{BA3EF42A-C6B6-40D1-9E0E-51BEE8F8B932}" dt="2022-10-21T10:35:16.249" v="252" actId="26606"/>
          <ac:spMkLst>
            <pc:docMk/>
            <pc:sldMk cId="3364862356" sldId="256"/>
            <ac:spMk id="52" creationId="{C8C63406-9171-4282-BAAB-2DDC6831F0E6}"/>
          </ac:spMkLst>
        </pc:spChg>
        <pc:spChg chg="add del">
          <ac:chgData name="Sohail Maidargi" userId="5888f77c-dbd7-4dc5-8ad9-ba9c0eecbea7" providerId="ADAL" clId="{BA3EF42A-C6B6-40D1-9E0E-51BEE8F8B932}" dt="2022-10-21T10:35:19.416" v="254" actId="26606"/>
          <ac:spMkLst>
            <pc:docMk/>
            <pc:sldMk cId="3364862356" sldId="256"/>
            <ac:spMk id="54" creationId="{91C2F78B-DEE8-4195-A196-DFC51BDADFF9}"/>
          </ac:spMkLst>
        </pc:spChg>
        <pc:spChg chg="add del">
          <ac:chgData name="Sohail Maidargi" userId="5888f77c-dbd7-4dc5-8ad9-ba9c0eecbea7" providerId="ADAL" clId="{BA3EF42A-C6B6-40D1-9E0E-51BEE8F8B932}" dt="2022-10-21T10:35:19.416" v="254" actId="26606"/>
          <ac:spMkLst>
            <pc:docMk/>
            <pc:sldMk cId="3364862356" sldId="256"/>
            <ac:spMk id="55" creationId="{A1D79D08-4BE8-4799-BE09-5078DFEE2256}"/>
          </ac:spMkLst>
        </pc:spChg>
        <pc:spChg chg="add del">
          <ac:chgData name="Sohail Maidargi" userId="5888f77c-dbd7-4dc5-8ad9-ba9c0eecbea7" providerId="ADAL" clId="{BA3EF42A-C6B6-40D1-9E0E-51BEE8F8B932}" dt="2022-10-21T10:35:19.416" v="254" actId="26606"/>
          <ac:spMkLst>
            <pc:docMk/>
            <pc:sldMk cId="3364862356" sldId="256"/>
            <ac:spMk id="57" creationId="{685B57F6-59DE-4274-A37C-F47FE4E42EEF}"/>
          </ac:spMkLst>
        </pc:spChg>
        <pc:spChg chg="add del">
          <ac:chgData name="Sohail Maidargi" userId="5888f77c-dbd7-4dc5-8ad9-ba9c0eecbea7" providerId="ADAL" clId="{BA3EF42A-C6B6-40D1-9E0E-51BEE8F8B932}" dt="2022-10-21T10:35:19.416" v="254" actId="26606"/>
          <ac:spMkLst>
            <pc:docMk/>
            <pc:sldMk cId="3364862356" sldId="256"/>
            <ac:spMk id="58" creationId="{C8C63406-9171-4282-BAAB-2DDC6831F0E6}"/>
          </ac:spMkLst>
        </pc:spChg>
        <pc:spChg chg="add del">
          <ac:chgData name="Sohail Maidargi" userId="5888f77c-dbd7-4dc5-8ad9-ba9c0eecbea7" providerId="ADAL" clId="{BA3EF42A-C6B6-40D1-9E0E-51BEE8F8B932}" dt="2022-10-21T10:35:26.402" v="256" actId="26606"/>
          <ac:spMkLst>
            <pc:docMk/>
            <pc:sldMk cId="3364862356" sldId="256"/>
            <ac:spMk id="60" creationId="{91C2F78B-DEE8-4195-A196-DFC51BDADFF9}"/>
          </ac:spMkLst>
        </pc:spChg>
        <pc:spChg chg="add del">
          <ac:chgData name="Sohail Maidargi" userId="5888f77c-dbd7-4dc5-8ad9-ba9c0eecbea7" providerId="ADAL" clId="{BA3EF42A-C6B6-40D1-9E0E-51BEE8F8B932}" dt="2022-10-21T10:35:26.402" v="256" actId="26606"/>
          <ac:spMkLst>
            <pc:docMk/>
            <pc:sldMk cId="3364862356" sldId="256"/>
            <ac:spMk id="61" creationId="{A1D79D08-4BE8-4799-BE09-5078DFEE2256}"/>
          </ac:spMkLst>
        </pc:spChg>
        <pc:spChg chg="add del">
          <ac:chgData name="Sohail Maidargi" userId="5888f77c-dbd7-4dc5-8ad9-ba9c0eecbea7" providerId="ADAL" clId="{BA3EF42A-C6B6-40D1-9E0E-51BEE8F8B932}" dt="2022-10-21T10:35:26.402" v="256" actId="26606"/>
          <ac:spMkLst>
            <pc:docMk/>
            <pc:sldMk cId="3364862356" sldId="256"/>
            <ac:spMk id="63" creationId="{5D3B97D3-3894-4963-90C5-4EAA66131938}"/>
          </ac:spMkLst>
        </pc:spChg>
        <pc:spChg chg="add del">
          <ac:chgData name="Sohail Maidargi" userId="5888f77c-dbd7-4dc5-8ad9-ba9c0eecbea7" providerId="ADAL" clId="{BA3EF42A-C6B6-40D1-9E0E-51BEE8F8B932}" dt="2022-10-21T10:36:09.493" v="280"/>
          <ac:spMkLst>
            <pc:docMk/>
            <pc:sldMk cId="3364862356" sldId="256"/>
            <ac:spMk id="65" creationId="{91C2F78B-DEE8-4195-A196-DFC51BDADFF9}"/>
          </ac:spMkLst>
        </pc:spChg>
        <pc:spChg chg="add del">
          <ac:chgData name="Sohail Maidargi" userId="5888f77c-dbd7-4dc5-8ad9-ba9c0eecbea7" providerId="ADAL" clId="{BA3EF42A-C6B6-40D1-9E0E-51BEE8F8B932}" dt="2022-10-21T10:36:09.493" v="280"/>
          <ac:spMkLst>
            <pc:docMk/>
            <pc:sldMk cId="3364862356" sldId="256"/>
            <ac:spMk id="66" creationId="{A1D79D08-4BE8-4799-BE09-5078DFEE2256}"/>
          </ac:spMkLst>
        </pc:spChg>
        <pc:spChg chg="add del">
          <ac:chgData name="Sohail Maidargi" userId="5888f77c-dbd7-4dc5-8ad9-ba9c0eecbea7" providerId="ADAL" clId="{BA3EF42A-C6B6-40D1-9E0E-51BEE8F8B932}" dt="2022-10-21T10:36:09.493" v="280"/>
          <ac:spMkLst>
            <pc:docMk/>
            <pc:sldMk cId="3364862356" sldId="256"/>
            <ac:spMk id="68" creationId="{685B57F6-59DE-4274-A37C-F47FE4E42EEF}"/>
          </ac:spMkLst>
        </pc:spChg>
        <pc:spChg chg="add del">
          <ac:chgData name="Sohail Maidargi" userId="5888f77c-dbd7-4dc5-8ad9-ba9c0eecbea7" providerId="ADAL" clId="{BA3EF42A-C6B6-40D1-9E0E-51BEE8F8B932}" dt="2022-10-21T10:36:09.493" v="280"/>
          <ac:spMkLst>
            <pc:docMk/>
            <pc:sldMk cId="3364862356" sldId="256"/>
            <ac:spMk id="69" creationId="{E10D6CC1-E49B-46F5-B186-3458F335BFD3}"/>
          </ac:spMkLst>
        </pc:spChg>
        <pc:picChg chg="add mod">
          <ac:chgData name="Sohail Maidargi" userId="5888f77c-dbd7-4dc5-8ad9-ba9c0eecbea7" providerId="ADAL" clId="{BA3EF42A-C6B6-40D1-9E0E-51BEE8F8B932}" dt="2022-10-21T10:36:16.383" v="282" actId="26606"/>
          <ac:picMkLst>
            <pc:docMk/>
            <pc:sldMk cId="3364862356" sldId="256"/>
            <ac:picMk id="4" creationId="{32604558-CBBA-36A5-2979-EC1DA53B7016}"/>
          </ac:picMkLst>
        </pc:picChg>
        <pc:cxnChg chg="add del">
          <ac:chgData name="Sohail Maidargi" userId="5888f77c-dbd7-4dc5-8ad9-ba9c0eecbea7" providerId="ADAL" clId="{BA3EF42A-C6B6-40D1-9E0E-51BEE8F8B932}" dt="2022-10-21T10:34:43.866" v="240" actId="26606"/>
          <ac:cxnSpMkLst>
            <pc:docMk/>
            <pc:sldMk cId="3364862356" sldId="256"/>
            <ac:cxnSpMk id="20" creationId="{C95D65A1-16CB-407F-993F-2A6D59BCC0C8}"/>
          </ac:cxnSpMkLst>
        </pc:cxnChg>
        <pc:cxnChg chg="add del">
          <ac:chgData name="Sohail Maidargi" userId="5888f77c-dbd7-4dc5-8ad9-ba9c0eecbea7" providerId="ADAL" clId="{BA3EF42A-C6B6-40D1-9E0E-51BEE8F8B932}" dt="2022-10-21T10:34:50.662" v="244" actId="26606"/>
          <ac:cxnSpMkLst>
            <pc:docMk/>
            <pc:sldMk cId="3364862356" sldId="256"/>
            <ac:cxnSpMk id="31" creationId="{C95D65A1-16CB-407F-993F-2A6D59BCC0C8}"/>
          </ac:cxnSpMkLst>
        </pc:cxnChg>
        <pc:cxnChg chg="add del">
          <ac:chgData name="Sohail Maidargi" userId="5888f77c-dbd7-4dc5-8ad9-ba9c0eecbea7" providerId="ADAL" clId="{BA3EF42A-C6B6-40D1-9E0E-51BEE8F8B932}" dt="2022-10-21T10:35:26.402" v="257" actId="26606"/>
          <ac:cxnSpMkLst>
            <pc:docMk/>
            <pc:sldMk cId="3364862356" sldId="256"/>
            <ac:cxnSpMk id="37" creationId="{C95D65A1-16CB-407F-993F-2A6D59BCC0C8}"/>
          </ac:cxnSpMkLst>
        </pc:cxnChg>
        <pc:cxnChg chg="add del">
          <ac:chgData name="Sohail Maidargi" userId="5888f77c-dbd7-4dc5-8ad9-ba9c0eecbea7" providerId="ADAL" clId="{BA3EF42A-C6B6-40D1-9E0E-51BEE8F8B932}" dt="2022-10-21T10:35:16.249" v="252" actId="26606"/>
          <ac:cxnSpMkLst>
            <pc:docMk/>
            <pc:sldMk cId="3364862356" sldId="256"/>
            <ac:cxnSpMk id="48" creationId="{C95D65A1-16CB-407F-993F-2A6D59BCC0C8}"/>
          </ac:cxnSpMkLst>
        </pc:cxnChg>
        <pc:cxnChg chg="add del">
          <ac:chgData name="Sohail Maidargi" userId="5888f77c-dbd7-4dc5-8ad9-ba9c0eecbea7" providerId="ADAL" clId="{BA3EF42A-C6B6-40D1-9E0E-51BEE8F8B932}" dt="2022-10-21T10:35:19.416" v="254" actId="26606"/>
          <ac:cxnSpMkLst>
            <pc:docMk/>
            <pc:sldMk cId="3364862356" sldId="256"/>
            <ac:cxnSpMk id="56" creationId="{C95D65A1-16CB-407F-993F-2A6D59BCC0C8}"/>
          </ac:cxnSpMkLst>
        </pc:cxnChg>
        <pc:cxnChg chg="add del">
          <ac:chgData name="Sohail Maidargi" userId="5888f77c-dbd7-4dc5-8ad9-ba9c0eecbea7" providerId="ADAL" clId="{BA3EF42A-C6B6-40D1-9E0E-51BEE8F8B932}" dt="2022-10-21T10:35:26.402" v="256" actId="26606"/>
          <ac:cxnSpMkLst>
            <pc:docMk/>
            <pc:sldMk cId="3364862356" sldId="256"/>
            <ac:cxnSpMk id="62" creationId="{C95D65A1-16CB-407F-993F-2A6D59BCC0C8}"/>
          </ac:cxnSpMkLst>
        </pc:cxnChg>
        <pc:cxnChg chg="add del">
          <ac:chgData name="Sohail Maidargi" userId="5888f77c-dbd7-4dc5-8ad9-ba9c0eecbea7" providerId="ADAL" clId="{BA3EF42A-C6B6-40D1-9E0E-51BEE8F8B932}" dt="2022-10-21T10:36:09.493" v="280"/>
          <ac:cxnSpMkLst>
            <pc:docMk/>
            <pc:sldMk cId="3364862356" sldId="256"/>
            <ac:cxnSpMk id="67" creationId="{C95D65A1-16CB-407F-993F-2A6D59BCC0C8}"/>
          </ac:cxnSpMkLst>
        </pc:cxnChg>
      </pc:sldChg>
      <pc:sldChg chg="delSp modSp new del mod">
        <pc:chgData name="Sohail Maidargi" userId="5888f77c-dbd7-4dc5-8ad9-ba9c0eecbea7" providerId="ADAL" clId="{BA3EF42A-C6B6-40D1-9E0E-51BEE8F8B932}" dt="2022-10-21T10:34:09.398" v="232" actId="2696"/>
        <pc:sldMkLst>
          <pc:docMk/>
          <pc:sldMk cId="1720256941" sldId="257"/>
        </pc:sldMkLst>
        <pc:spChg chg="del">
          <ac:chgData name="Sohail Maidargi" userId="5888f77c-dbd7-4dc5-8ad9-ba9c0eecbea7" providerId="ADAL" clId="{BA3EF42A-C6B6-40D1-9E0E-51BEE8F8B932}" dt="2022-10-21T10:32:31.800" v="158" actId="478"/>
          <ac:spMkLst>
            <pc:docMk/>
            <pc:sldMk cId="1720256941" sldId="257"/>
            <ac:spMk id="2" creationId="{B974201D-B62C-18CD-A0DE-B1D0506D6FF6}"/>
          </ac:spMkLst>
        </pc:spChg>
        <pc:spChg chg="mod">
          <ac:chgData name="Sohail Maidargi" userId="5888f77c-dbd7-4dc5-8ad9-ba9c0eecbea7" providerId="ADAL" clId="{BA3EF42A-C6B6-40D1-9E0E-51BEE8F8B932}" dt="2022-10-21T10:34:04.218" v="231" actId="21"/>
          <ac:spMkLst>
            <pc:docMk/>
            <pc:sldMk cId="1720256941" sldId="257"/>
            <ac:spMk id="3" creationId="{3BF706C3-E0DB-7C99-30B0-204378A7B0E7}"/>
          </ac:spMkLst>
        </pc:spChg>
      </pc:sldChg>
      <pc:sldChg chg="delSp modSp new mod">
        <pc:chgData name="Sohail Maidargi" userId="5888f77c-dbd7-4dc5-8ad9-ba9c0eecbea7" providerId="ADAL" clId="{BA3EF42A-C6B6-40D1-9E0E-51BEE8F8B932}" dt="2022-10-21T10:43:10.833" v="723" actId="20577"/>
        <pc:sldMkLst>
          <pc:docMk/>
          <pc:sldMk cId="2497959496" sldId="257"/>
        </pc:sldMkLst>
        <pc:spChg chg="del mod">
          <ac:chgData name="Sohail Maidargi" userId="5888f77c-dbd7-4dc5-8ad9-ba9c0eecbea7" providerId="ADAL" clId="{BA3EF42A-C6B6-40D1-9E0E-51BEE8F8B932}" dt="2022-10-21T10:36:27.615" v="283" actId="478"/>
          <ac:spMkLst>
            <pc:docMk/>
            <pc:sldMk cId="2497959496" sldId="257"/>
            <ac:spMk id="2" creationId="{48FDB1B8-83D8-3CB6-1FBA-BCFEA191366E}"/>
          </ac:spMkLst>
        </pc:spChg>
        <pc:spChg chg="mod">
          <ac:chgData name="Sohail Maidargi" userId="5888f77c-dbd7-4dc5-8ad9-ba9c0eecbea7" providerId="ADAL" clId="{BA3EF42A-C6B6-40D1-9E0E-51BEE8F8B932}" dt="2022-10-21T10:43:10.833" v="723" actId="20577"/>
          <ac:spMkLst>
            <pc:docMk/>
            <pc:sldMk cId="2497959496" sldId="257"/>
            <ac:spMk id="3" creationId="{7E223975-E363-74A2-FDCA-44010A06B66D}"/>
          </ac:spMkLst>
        </pc:spChg>
      </pc:sldChg>
      <pc:sldChg chg="modSp add mod">
        <pc:chgData name="Sohail Maidargi" userId="5888f77c-dbd7-4dc5-8ad9-ba9c0eecbea7" providerId="ADAL" clId="{BA3EF42A-C6B6-40D1-9E0E-51BEE8F8B932}" dt="2022-10-21T10:51:20.017" v="1125" actId="20577"/>
        <pc:sldMkLst>
          <pc:docMk/>
          <pc:sldMk cId="1845200912" sldId="258"/>
        </pc:sldMkLst>
        <pc:spChg chg="mod">
          <ac:chgData name="Sohail Maidargi" userId="5888f77c-dbd7-4dc5-8ad9-ba9c0eecbea7" providerId="ADAL" clId="{BA3EF42A-C6B6-40D1-9E0E-51BEE8F8B932}" dt="2022-10-21T10:51:20.017" v="1125" actId="20577"/>
          <ac:spMkLst>
            <pc:docMk/>
            <pc:sldMk cId="1845200912" sldId="258"/>
            <ac:spMk id="3" creationId="{3BF706C3-E0DB-7C99-30B0-204378A7B0E7}"/>
          </ac:spMkLst>
        </pc:spChg>
      </pc:sldChg>
      <pc:sldChg chg="addSp delSp modSp new mod">
        <pc:chgData name="Sohail Maidargi" userId="5888f77c-dbd7-4dc5-8ad9-ba9c0eecbea7" providerId="ADAL" clId="{BA3EF42A-C6B6-40D1-9E0E-51BEE8F8B932}" dt="2022-10-21T10:59:48.516" v="1283" actId="20577"/>
        <pc:sldMkLst>
          <pc:docMk/>
          <pc:sldMk cId="4047598110" sldId="259"/>
        </pc:sldMkLst>
        <pc:spChg chg="del">
          <ac:chgData name="Sohail Maidargi" userId="5888f77c-dbd7-4dc5-8ad9-ba9c0eecbea7" providerId="ADAL" clId="{BA3EF42A-C6B6-40D1-9E0E-51BEE8F8B932}" dt="2022-10-21T10:51:34.414" v="1127" actId="478"/>
          <ac:spMkLst>
            <pc:docMk/>
            <pc:sldMk cId="4047598110" sldId="259"/>
            <ac:spMk id="2" creationId="{8AD9A59B-055F-4986-17F9-BDFCD6FDEA0E}"/>
          </ac:spMkLst>
        </pc:spChg>
        <pc:spChg chg="mod">
          <ac:chgData name="Sohail Maidargi" userId="5888f77c-dbd7-4dc5-8ad9-ba9c0eecbea7" providerId="ADAL" clId="{BA3EF42A-C6B6-40D1-9E0E-51BEE8F8B932}" dt="2022-10-21T10:59:48.516" v="1283" actId="20577"/>
          <ac:spMkLst>
            <pc:docMk/>
            <pc:sldMk cId="4047598110" sldId="259"/>
            <ac:spMk id="3" creationId="{6C5A8EAE-D15F-E93D-48C6-5B6ADBFCDB7A}"/>
          </ac:spMkLst>
        </pc:spChg>
        <pc:picChg chg="add del mod">
          <ac:chgData name="Sohail Maidargi" userId="5888f77c-dbd7-4dc5-8ad9-ba9c0eecbea7" providerId="ADAL" clId="{BA3EF42A-C6B6-40D1-9E0E-51BEE8F8B932}" dt="2022-10-21T10:53:41.274" v="1164" actId="478"/>
          <ac:picMkLst>
            <pc:docMk/>
            <pc:sldMk cId="4047598110" sldId="259"/>
            <ac:picMk id="5" creationId="{7CFD093C-BD47-3ACF-CF4E-0B82B7D96D23}"/>
          </ac:picMkLst>
        </pc:picChg>
        <pc:picChg chg="add mod">
          <ac:chgData name="Sohail Maidargi" userId="5888f77c-dbd7-4dc5-8ad9-ba9c0eecbea7" providerId="ADAL" clId="{BA3EF42A-C6B6-40D1-9E0E-51BEE8F8B932}" dt="2022-10-21T10:54:11.553" v="1169" actId="14100"/>
          <ac:picMkLst>
            <pc:docMk/>
            <pc:sldMk cId="4047598110" sldId="259"/>
            <ac:picMk id="7" creationId="{C6FC0343-F338-5009-2F03-4F9862245EF6}"/>
          </ac:picMkLst>
        </pc:picChg>
      </pc:sldChg>
      <pc:sldChg chg="delSp modSp new mod">
        <pc:chgData name="Sohail Maidargi" userId="5888f77c-dbd7-4dc5-8ad9-ba9c0eecbea7" providerId="ADAL" clId="{BA3EF42A-C6B6-40D1-9E0E-51BEE8F8B932}" dt="2022-10-21T11:03:02.771" v="1332" actId="1076"/>
        <pc:sldMkLst>
          <pc:docMk/>
          <pc:sldMk cId="3737324127" sldId="260"/>
        </pc:sldMkLst>
        <pc:spChg chg="del mod">
          <ac:chgData name="Sohail Maidargi" userId="5888f77c-dbd7-4dc5-8ad9-ba9c0eecbea7" providerId="ADAL" clId="{BA3EF42A-C6B6-40D1-9E0E-51BEE8F8B932}" dt="2022-10-21T10:59:58.238" v="1286" actId="478"/>
          <ac:spMkLst>
            <pc:docMk/>
            <pc:sldMk cId="3737324127" sldId="260"/>
            <ac:spMk id="2" creationId="{8B328BA3-CF45-8045-748B-5BC862E5AFE3}"/>
          </ac:spMkLst>
        </pc:spChg>
        <pc:spChg chg="mod">
          <ac:chgData name="Sohail Maidargi" userId="5888f77c-dbd7-4dc5-8ad9-ba9c0eecbea7" providerId="ADAL" clId="{BA3EF42A-C6B6-40D1-9E0E-51BEE8F8B932}" dt="2022-10-21T11:03:02.771" v="1332" actId="1076"/>
          <ac:spMkLst>
            <pc:docMk/>
            <pc:sldMk cId="3737324127" sldId="260"/>
            <ac:spMk id="3" creationId="{D0FD3C9D-5C23-3603-0349-96D284F51D34}"/>
          </ac:spMkLst>
        </pc:spChg>
      </pc:sldChg>
      <pc:sldChg chg="addSp delSp modSp new mod">
        <pc:chgData name="Sohail Maidargi" userId="5888f77c-dbd7-4dc5-8ad9-ba9c0eecbea7" providerId="ADAL" clId="{BA3EF42A-C6B6-40D1-9E0E-51BEE8F8B932}" dt="2022-10-21T11:09:01.826" v="1404" actId="1076"/>
        <pc:sldMkLst>
          <pc:docMk/>
          <pc:sldMk cId="2410437902" sldId="261"/>
        </pc:sldMkLst>
        <pc:spChg chg="del mod">
          <ac:chgData name="Sohail Maidargi" userId="5888f77c-dbd7-4dc5-8ad9-ba9c0eecbea7" providerId="ADAL" clId="{BA3EF42A-C6B6-40D1-9E0E-51BEE8F8B932}" dt="2022-10-21T11:03:14.791" v="1335" actId="478"/>
          <ac:spMkLst>
            <pc:docMk/>
            <pc:sldMk cId="2410437902" sldId="261"/>
            <ac:spMk id="2" creationId="{76CEDE84-D5BE-DC61-3C8C-7C40957FC3DF}"/>
          </ac:spMkLst>
        </pc:spChg>
        <pc:spChg chg="add del mod">
          <ac:chgData name="Sohail Maidargi" userId="5888f77c-dbd7-4dc5-8ad9-ba9c0eecbea7" providerId="ADAL" clId="{BA3EF42A-C6B6-40D1-9E0E-51BEE8F8B932}" dt="2022-10-21T11:09:01.826" v="1404" actId="1076"/>
          <ac:spMkLst>
            <pc:docMk/>
            <pc:sldMk cId="2410437902" sldId="261"/>
            <ac:spMk id="3" creationId="{855B8AC6-C6D8-63B5-FB3A-C1A1C6997E00}"/>
          </ac:spMkLst>
        </pc:spChg>
      </pc:sldChg>
      <pc:sldChg chg="delSp modSp new mod">
        <pc:chgData name="Sohail Maidargi" userId="5888f77c-dbd7-4dc5-8ad9-ba9c0eecbea7" providerId="ADAL" clId="{BA3EF42A-C6B6-40D1-9E0E-51BEE8F8B932}" dt="2022-10-21T11:14:25.287" v="1425" actId="20577"/>
        <pc:sldMkLst>
          <pc:docMk/>
          <pc:sldMk cId="39168655" sldId="262"/>
        </pc:sldMkLst>
        <pc:spChg chg="del mod">
          <ac:chgData name="Sohail Maidargi" userId="5888f77c-dbd7-4dc5-8ad9-ba9c0eecbea7" providerId="ADAL" clId="{BA3EF42A-C6B6-40D1-9E0E-51BEE8F8B932}" dt="2022-10-21T11:09:12.358" v="1407" actId="478"/>
          <ac:spMkLst>
            <pc:docMk/>
            <pc:sldMk cId="39168655" sldId="262"/>
            <ac:spMk id="2" creationId="{BAADC28E-A36E-BBEF-FD11-16C6418A4950}"/>
          </ac:spMkLst>
        </pc:spChg>
        <pc:spChg chg="mod">
          <ac:chgData name="Sohail Maidargi" userId="5888f77c-dbd7-4dc5-8ad9-ba9c0eecbea7" providerId="ADAL" clId="{BA3EF42A-C6B6-40D1-9E0E-51BEE8F8B932}" dt="2022-10-21T11:14:25.287" v="1425" actId="20577"/>
          <ac:spMkLst>
            <pc:docMk/>
            <pc:sldMk cId="39168655" sldId="262"/>
            <ac:spMk id="3" creationId="{E05EB468-C9B7-D06F-AC21-C728FB378E76}"/>
          </ac:spMkLst>
        </pc:spChg>
      </pc:sldChg>
      <pc:sldChg chg="addSp delSp modSp new mod setBg">
        <pc:chgData name="Sohail Maidargi" userId="5888f77c-dbd7-4dc5-8ad9-ba9c0eecbea7" providerId="ADAL" clId="{BA3EF42A-C6B6-40D1-9E0E-51BEE8F8B932}" dt="2022-10-21T11:16:07.289" v="1436" actId="26606"/>
        <pc:sldMkLst>
          <pc:docMk/>
          <pc:sldMk cId="2301409045" sldId="263"/>
        </pc:sldMkLst>
        <pc:spChg chg="del">
          <ac:chgData name="Sohail Maidargi" userId="5888f77c-dbd7-4dc5-8ad9-ba9c0eecbea7" providerId="ADAL" clId="{BA3EF42A-C6B6-40D1-9E0E-51BEE8F8B932}" dt="2022-10-21T11:14:47.266" v="1427" actId="478"/>
          <ac:spMkLst>
            <pc:docMk/>
            <pc:sldMk cId="2301409045" sldId="263"/>
            <ac:spMk id="2" creationId="{B4DB949F-33CC-2732-9469-B2D2E8EFD3E9}"/>
          </ac:spMkLst>
        </pc:spChg>
        <pc:spChg chg="del mod">
          <ac:chgData name="Sohail Maidargi" userId="5888f77c-dbd7-4dc5-8ad9-ba9c0eecbea7" providerId="ADAL" clId="{BA3EF42A-C6B6-40D1-9E0E-51BEE8F8B932}" dt="2022-10-21T11:15:59.159" v="1431" actId="931"/>
          <ac:spMkLst>
            <pc:docMk/>
            <pc:sldMk cId="2301409045" sldId="263"/>
            <ac:spMk id="3" creationId="{A2AEC2D2-453C-B403-6BC5-45B84829AEA8}"/>
          </ac:spMkLst>
        </pc:spChg>
        <pc:spChg chg="add">
          <ac:chgData name="Sohail Maidargi" userId="5888f77c-dbd7-4dc5-8ad9-ba9c0eecbea7" providerId="ADAL" clId="{BA3EF42A-C6B6-40D1-9E0E-51BEE8F8B932}" dt="2022-10-21T11:16:07.289" v="1436" actId="26606"/>
          <ac:spMkLst>
            <pc:docMk/>
            <pc:sldMk cId="2301409045" sldId="263"/>
            <ac:spMk id="10" creationId="{F3060C83-F051-4F0E-ABAD-AA0DFC48B218}"/>
          </ac:spMkLst>
        </pc:spChg>
        <pc:spChg chg="add">
          <ac:chgData name="Sohail Maidargi" userId="5888f77c-dbd7-4dc5-8ad9-ba9c0eecbea7" providerId="ADAL" clId="{BA3EF42A-C6B6-40D1-9E0E-51BEE8F8B932}" dt="2022-10-21T11:16:07.289" v="1436" actId="26606"/>
          <ac:spMkLst>
            <pc:docMk/>
            <pc:sldMk cId="2301409045" sldId="263"/>
            <ac:spMk id="12" creationId="{83C98ABE-055B-441F-B07E-44F97F083C39}"/>
          </ac:spMkLst>
        </pc:spChg>
        <pc:spChg chg="add">
          <ac:chgData name="Sohail Maidargi" userId="5888f77c-dbd7-4dc5-8ad9-ba9c0eecbea7" providerId="ADAL" clId="{BA3EF42A-C6B6-40D1-9E0E-51BEE8F8B932}" dt="2022-10-21T11:16:07.289" v="1436" actId="26606"/>
          <ac:spMkLst>
            <pc:docMk/>
            <pc:sldMk cId="2301409045" sldId="263"/>
            <ac:spMk id="14" creationId="{29FDB030-9B49-4CED-8CCD-4D99382388AC}"/>
          </ac:spMkLst>
        </pc:spChg>
        <pc:spChg chg="add">
          <ac:chgData name="Sohail Maidargi" userId="5888f77c-dbd7-4dc5-8ad9-ba9c0eecbea7" providerId="ADAL" clId="{BA3EF42A-C6B6-40D1-9E0E-51BEE8F8B932}" dt="2022-10-21T11:16:07.289" v="1436" actId="26606"/>
          <ac:spMkLst>
            <pc:docMk/>
            <pc:sldMk cId="2301409045" sldId="263"/>
            <ac:spMk id="16" creationId="{3783CA14-24A1-485C-8B30-D6A5D87987AD}"/>
          </ac:spMkLst>
        </pc:spChg>
        <pc:spChg chg="add">
          <ac:chgData name="Sohail Maidargi" userId="5888f77c-dbd7-4dc5-8ad9-ba9c0eecbea7" providerId="ADAL" clId="{BA3EF42A-C6B6-40D1-9E0E-51BEE8F8B932}" dt="2022-10-21T11:16:07.289" v="1436" actId="26606"/>
          <ac:spMkLst>
            <pc:docMk/>
            <pc:sldMk cId="2301409045" sldId="263"/>
            <ac:spMk id="18" creationId="{9A97C86A-04D6-40F7-AE84-31AB43E6A846}"/>
          </ac:spMkLst>
        </pc:spChg>
        <pc:spChg chg="add">
          <ac:chgData name="Sohail Maidargi" userId="5888f77c-dbd7-4dc5-8ad9-ba9c0eecbea7" providerId="ADAL" clId="{BA3EF42A-C6B6-40D1-9E0E-51BEE8F8B932}" dt="2022-10-21T11:16:07.289" v="1436" actId="26606"/>
          <ac:spMkLst>
            <pc:docMk/>
            <pc:sldMk cId="2301409045" sldId="263"/>
            <ac:spMk id="20" creationId="{FF9F2414-84E8-453E-B1F3-389FDE8192D9}"/>
          </ac:spMkLst>
        </pc:spChg>
        <pc:spChg chg="add">
          <ac:chgData name="Sohail Maidargi" userId="5888f77c-dbd7-4dc5-8ad9-ba9c0eecbea7" providerId="ADAL" clId="{BA3EF42A-C6B6-40D1-9E0E-51BEE8F8B932}" dt="2022-10-21T11:16:07.289" v="1436" actId="26606"/>
          <ac:spMkLst>
            <pc:docMk/>
            <pc:sldMk cId="2301409045" sldId="263"/>
            <ac:spMk id="22" creationId="{3ECA69A1-7536-43AC-85EF-C7106179F5ED}"/>
          </ac:spMkLst>
        </pc:spChg>
        <pc:picChg chg="add mod">
          <ac:chgData name="Sohail Maidargi" userId="5888f77c-dbd7-4dc5-8ad9-ba9c0eecbea7" providerId="ADAL" clId="{BA3EF42A-C6B6-40D1-9E0E-51BEE8F8B932}" dt="2022-10-21T11:16:07.289" v="1436" actId="26606"/>
          <ac:picMkLst>
            <pc:docMk/>
            <pc:sldMk cId="2301409045" sldId="263"/>
            <ac:picMk id="5" creationId="{FF16AB0C-B040-DD44-AB44-4C8F552FBB3E}"/>
          </ac:picMkLst>
        </pc:picChg>
      </pc:sldChg>
      <pc:sldChg chg="delSp modSp new mod">
        <pc:chgData name="Sohail Maidargi" userId="5888f77c-dbd7-4dc5-8ad9-ba9c0eecbea7" providerId="ADAL" clId="{BA3EF42A-C6B6-40D1-9E0E-51BEE8F8B932}" dt="2022-10-21T11:42:56.666" v="1514" actId="1076"/>
        <pc:sldMkLst>
          <pc:docMk/>
          <pc:sldMk cId="3632600491" sldId="264"/>
        </pc:sldMkLst>
        <pc:spChg chg="del">
          <ac:chgData name="Sohail Maidargi" userId="5888f77c-dbd7-4dc5-8ad9-ba9c0eecbea7" providerId="ADAL" clId="{BA3EF42A-C6B6-40D1-9E0E-51BEE8F8B932}" dt="2022-10-21T11:16:26.584" v="1438" actId="478"/>
          <ac:spMkLst>
            <pc:docMk/>
            <pc:sldMk cId="3632600491" sldId="264"/>
            <ac:spMk id="2" creationId="{4789EC7C-F9D3-2309-083A-AE200227577E}"/>
          </ac:spMkLst>
        </pc:spChg>
        <pc:spChg chg="mod">
          <ac:chgData name="Sohail Maidargi" userId="5888f77c-dbd7-4dc5-8ad9-ba9c0eecbea7" providerId="ADAL" clId="{BA3EF42A-C6B6-40D1-9E0E-51BEE8F8B932}" dt="2022-10-21T11:42:56.666" v="1514" actId="1076"/>
          <ac:spMkLst>
            <pc:docMk/>
            <pc:sldMk cId="3632600491" sldId="264"/>
            <ac:spMk id="3" creationId="{E78454D1-C0A4-CD11-D5CF-243F7D19A20B}"/>
          </ac:spMkLst>
        </pc:spChg>
      </pc:sldChg>
      <pc:sldChg chg="addSp delSp modSp new mod">
        <pc:chgData name="Sohail Maidargi" userId="5888f77c-dbd7-4dc5-8ad9-ba9c0eecbea7" providerId="ADAL" clId="{BA3EF42A-C6B6-40D1-9E0E-51BEE8F8B932}" dt="2022-10-21T11:41:55.553" v="1493" actId="1076"/>
        <pc:sldMkLst>
          <pc:docMk/>
          <pc:sldMk cId="2151828969" sldId="265"/>
        </pc:sldMkLst>
        <pc:spChg chg="del">
          <ac:chgData name="Sohail Maidargi" userId="5888f77c-dbd7-4dc5-8ad9-ba9c0eecbea7" providerId="ADAL" clId="{BA3EF42A-C6B6-40D1-9E0E-51BEE8F8B932}" dt="2022-10-21T11:39:29.534" v="1454" actId="478"/>
          <ac:spMkLst>
            <pc:docMk/>
            <pc:sldMk cId="2151828969" sldId="265"/>
            <ac:spMk id="2" creationId="{8CBA66C2-3A87-1490-2BA4-D2FD0D825A0F}"/>
          </ac:spMkLst>
        </pc:spChg>
        <pc:spChg chg="del">
          <ac:chgData name="Sohail Maidargi" userId="5888f77c-dbd7-4dc5-8ad9-ba9c0eecbea7" providerId="ADAL" clId="{BA3EF42A-C6B6-40D1-9E0E-51BEE8F8B932}" dt="2022-10-21T11:40:31.075" v="1466" actId="478"/>
          <ac:spMkLst>
            <pc:docMk/>
            <pc:sldMk cId="2151828969" sldId="265"/>
            <ac:spMk id="3" creationId="{DF2C607B-0DAB-0959-590D-98FB6E8CF56B}"/>
          </ac:spMkLst>
        </pc:spChg>
        <pc:spChg chg="add del mod">
          <ac:chgData name="Sohail Maidargi" userId="5888f77c-dbd7-4dc5-8ad9-ba9c0eecbea7" providerId="ADAL" clId="{BA3EF42A-C6B6-40D1-9E0E-51BEE8F8B932}" dt="2022-10-21T11:41:48.912" v="1492" actId="478"/>
          <ac:spMkLst>
            <pc:docMk/>
            <pc:sldMk cId="2151828969" sldId="265"/>
            <ac:spMk id="4" creationId="{57795B80-B859-0FE2-D3EA-90910FB6A2E6}"/>
          </ac:spMkLst>
        </pc:spChg>
        <pc:spChg chg="add mod">
          <ac:chgData name="Sohail Maidargi" userId="5888f77c-dbd7-4dc5-8ad9-ba9c0eecbea7" providerId="ADAL" clId="{BA3EF42A-C6B6-40D1-9E0E-51BEE8F8B932}" dt="2022-10-21T11:41:55.553" v="1493" actId="1076"/>
          <ac:spMkLst>
            <pc:docMk/>
            <pc:sldMk cId="2151828969" sldId="265"/>
            <ac:spMk id="5" creationId="{B30A39CB-02D0-F39C-6D76-2724F61231F8}"/>
          </ac:spMkLst>
        </pc:spChg>
      </pc:sldChg>
      <pc:sldMasterChg chg="addSp del delSldLayout">
        <pc:chgData name="Sohail Maidargi" userId="5888f77c-dbd7-4dc5-8ad9-ba9c0eecbea7" providerId="ADAL" clId="{BA3EF42A-C6B6-40D1-9E0E-51BEE8F8B932}" dt="2022-10-21T10:28:45.312" v="2" actId="26606"/>
        <pc:sldMasterMkLst>
          <pc:docMk/>
          <pc:sldMasterMk cId="279367550" sldId="2147483660"/>
        </pc:sldMasterMkLst>
        <pc:spChg chg="add">
          <ac:chgData name="Sohail Maidargi" userId="5888f77c-dbd7-4dc5-8ad9-ba9c0eecbea7" providerId="ADAL" clId="{BA3EF42A-C6B6-40D1-9E0E-51BEE8F8B932}" dt="2022-10-21T10:28:38.727" v="1"/>
          <ac:spMkLst>
            <pc:docMk/>
            <pc:sldMasterMk cId="279367550" sldId="2147483660"/>
            <ac:spMk id="8" creationId="{6122D196-B892-5250-80AB-78BAD58B1EAD}"/>
          </ac:spMkLst>
        </pc:spChg>
        <pc:sldLayoutChg chg="del">
          <pc:chgData name="Sohail Maidargi" userId="5888f77c-dbd7-4dc5-8ad9-ba9c0eecbea7" providerId="ADAL" clId="{BA3EF42A-C6B6-40D1-9E0E-51BEE8F8B932}" dt="2022-10-21T10:28:45.312" v="2" actId="26606"/>
          <pc:sldLayoutMkLst>
            <pc:docMk/>
            <pc:sldMasterMk cId="279367550" sldId="2147483660"/>
            <pc:sldLayoutMk cId="391002264" sldId="2147483661"/>
          </pc:sldLayoutMkLst>
        </pc:sldLayoutChg>
        <pc:sldLayoutChg chg="del">
          <pc:chgData name="Sohail Maidargi" userId="5888f77c-dbd7-4dc5-8ad9-ba9c0eecbea7" providerId="ADAL" clId="{BA3EF42A-C6B6-40D1-9E0E-51BEE8F8B932}" dt="2022-10-21T10:28:45.312" v="2" actId="26606"/>
          <pc:sldLayoutMkLst>
            <pc:docMk/>
            <pc:sldMasterMk cId="279367550" sldId="2147483660"/>
            <pc:sldLayoutMk cId="3287004797" sldId="2147483662"/>
          </pc:sldLayoutMkLst>
        </pc:sldLayoutChg>
        <pc:sldLayoutChg chg="del">
          <pc:chgData name="Sohail Maidargi" userId="5888f77c-dbd7-4dc5-8ad9-ba9c0eecbea7" providerId="ADAL" clId="{BA3EF42A-C6B6-40D1-9E0E-51BEE8F8B932}" dt="2022-10-21T10:28:45.312" v="2" actId="26606"/>
          <pc:sldLayoutMkLst>
            <pc:docMk/>
            <pc:sldMasterMk cId="279367550" sldId="2147483660"/>
            <pc:sldLayoutMk cId="1866660545" sldId="2147483663"/>
          </pc:sldLayoutMkLst>
        </pc:sldLayoutChg>
        <pc:sldLayoutChg chg="del">
          <pc:chgData name="Sohail Maidargi" userId="5888f77c-dbd7-4dc5-8ad9-ba9c0eecbea7" providerId="ADAL" clId="{BA3EF42A-C6B6-40D1-9E0E-51BEE8F8B932}" dt="2022-10-21T10:28:45.312" v="2" actId="26606"/>
          <pc:sldLayoutMkLst>
            <pc:docMk/>
            <pc:sldMasterMk cId="279367550" sldId="2147483660"/>
            <pc:sldLayoutMk cId="2595491485" sldId="2147483664"/>
          </pc:sldLayoutMkLst>
        </pc:sldLayoutChg>
        <pc:sldLayoutChg chg="del">
          <pc:chgData name="Sohail Maidargi" userId="5888f77c-dbd7-4dc5-8ad9-ba9c0eecbea7" providerId="ADAL" clId="{BA3EF42A-C6B6-40D1-9E0E-51BEE8F8B932}" dt="2022-10-21T10:28:45.312" v="2" actId="26606"/>
          <pc:sldLayoutMkLst>
            <pc:docMk/>
            <pc:sldMasterMk cId="279367550" sldId="2147483660"/>
            <pc:sldLayoutMk cId="2157364945" sldId="2147483665"/>
          </pc:sldLayoutMkLst>
        </pc:sldLayoutChg>
        <pc:sldLayoutChg chg="del">
          <pc:chgData name="Sohail Maidargi" userId="5888f77c-dbd7-4dc5-8ad9-ba9c0eecbea7" providerId="ADAL" clId="{BA3EF42A-C6B6-40D1-9E0E-51BEE8F8B932}" dt="2022-10-21T10:28:45.312" v="2" actId="26606"/>
          <pc:sldLayoutMkLst>
            <pc:docMk/>
            <pc:sldMasterMk cId="279367550" sldId="2147483660"/>
            <pc:sldLayoutMk cId="101084730" sldId="2147483666"/>
          </pc:sldLayoutMkLst>
        </pc:sldLayoutChg>
        <pc:sldLayoutChg chg="del">
          <pc:chgData name="Sohail Maidargi" userId="5888f77c-dbd7-4dc5-8ad9-ba9c0eecbea7" providerId="ADAL" clId="{BA3EF42A-C6B6-40D1-9E0E-51BEE8F8B932}" dt="2022-10-21T10:28:45.312" v="2" actId="26606"/>
          <pc:sldLayoutMkLst>
            <pc:docMk/>
            <pc:sldMasterMk cId="279367550" sldId="2147483660"/>
            <pc:sldLayoutMk cId="1595807729" sldId="2147483667"/>
          </pc:sldLayoutMkLst>
        </pc:sldLayoutChg>
        <pc:sldLayoutChg chg="del">
          <pc:chgData name="Sohail Maidargi" userId="5888f77c-dbd7-4dc5-8ad9-ba9c0eecbea7" providerId="ADAL" clId="{BA3EF42A-C6B6-40D1-9E0E-51BEE8F8B932}" dt="2022-10-21T10:28:45.312" v="2" actId="26606"/>
          <pc:sldLayoutMkLst>
            <pc:docMk/>
            <pc:sldMasterMk cId="279367550" sldId="2147483660"/>
            <pc:sldLayoutMk cId="1752042660" sldId="2147483668"/>
          </pc:sldLayoutMkLst>
        </pc:sldLayoutChg>
        <pc:sldLayoutChg chg="del">
          <pc:chgData name="Sohail Maidargi" userId="5888f77c-dbd7-4dc5-8ad9-ba9c0eecbea7" providerId="ADAL" clId="{BA3EF42A-C6B6-40D1-9E0E-51BEE8F8B932}" dt="2022-10-21T10:28:45.312" v="2" actId="26606"/>
          <pc:sldLayoutMkLst>
            <pc:docMk/>
            <pc:sldMasterMk cId="279367550" sldId="2147483660"/>
            <pc:sldLayoutMk cId="2327920384" sldId="2147483669"/>
          </pc:sldLayoutMkLst>
        </pc:sldLayoutChg>
        <pc:sldLayoutChg chg="del">
          <pc:chgData name="Sohail Maidargi" userId="5888f77c-dbd7-4dc5-8ad9-ba9c0eecbea7" providerId="ADAL" clId="{BA3EF42A-C6B6-40D1-9E0E-51BEE8F8B932}" dt="2022-10-21T10:28:45.312" v="2" actId="26606"/>
          <pc:sldLayoutMkLst>
            <pc:docMk/>
            <pc:sldMasterMk cId="279367550" sldId="2147483660"/>
            <pc:sldLayoutMk cId="2175351302" sldId="2147483670"/>
          </pc:sldLayoutMkLst>
        </pc:sldLayoutChg>
        <pc:sldLayoutChg chg="del">
          <pc:chgData name="Sohail Maidargi" userId="5888f77c-dbd7-4dc5-8ad9-ba9c0eecbea7" providerId="ADAL" clId="{BA3EF42A-C6B6-40D1-9E0E-51BEE8F8B932}" dt="2022-10-21T10:28:45.312" v="2" actId="26606"/>
          <pc:sldLayoutMkLst>
            <pc:docMk/>
            <pc:sldMasterMk cId="279367550" sldId="2147483660"/>
            <pc:sldLayoutMk cId="2001738174" sldId="2147483671"/>
          </pc:sldLayoutMkLst>
        </pc:sldLayoutChg>
      </pc:sldMasterChg>
      <pc:sldMasterChg chg="add addSldLayout">
        <pc:chgData name="Sohail Maidargi" userId="5888f77c-dbd7-4dc5-8ad9-ba9c0eecbea7" providerId="ADAL" clId="{BA3EF42A-C6B6-40D1-9E0E-51BEE8F8B932}" dt="2022-10-21T10:28:45.312" v="2" actId="26606"/>
        <pc:sldMasterMkLst>
          <pc:docMk/>
          <pc:sldMasterMk cId="3797131007" sldId="2147483698"/>
        </pc:sldMasterMkLst>
        <pc:sldLayoutChg chg="add">
          <pc:chgData name="Sohail Maidargi" userId="5888f77c-dbd7-4dc5-8ad9-ba9c0eecbea7" providerId="ADAL" clId="{BA3EF42A-C6B6-40D1-9E0E-51BEE8F8B932}" dt="2022-10-21T10:28:45.312" v="2" actId="26606"/>
          <pc:sldLayoutMkLst>
            <pc:docMk/>
            <pc:sldMasterMk cId="3797131007" sldId="2147483698"/>
            <pc:sldLayoutMk cId="3585012347" sldId="2147483687"/>
          </pc:sldLayoutMkLst>
        </pc:sldLayoutChg>
        <pc:sldLayoutChg chg="add">
          <pc:chgData name="Sohail Maidargi" userId="5888f77c-dbd7-4dc5-8ad9-ba9c0eecbea7" providerId="ADAL" clId="{BA3EF42A-C6B6-40D1-9E0E-51BEE8F8B932}" dt="2022-10-21T10:28:45.312" v="2" actId="26606"/>
          <pc:sldLayoutMkLst>
            <pc:docMk/>
            <pc:sldMasterMk cId="3797131007" sldId="2147483698"/>
            <pc:sldLayoutMk cId="890322546" sldId="2147483688"/>
          </pc:sldLayoutMkLst>
        </pc:sldLayoutChg>
        <pc:sldLayoutChg chg="add">
          <pc:chgData name="Sohail Maidargi" userId="5888f77c-dbd7-4dc5-8ad9-ba9c0eecbea7" providerId="ADAL" clId="{BA3EF42A-C6B6-40D1-9E0E-51BEE8F8B932}" dt="2022-10-21T10:28:45.312" v="2" actId="26606"/>
          <pc:sldLayoutMkLst>
            <pc:docMk/>
            <pc:sldMasterMk cId="3797131007" sldId="2147483698"/>
            <pc:sldLayoutMk cId="4052374910" sldId="2147483689"/>
          </pc:sldLayoutMkLst>
        </pc:sldLayoutChg>
        <pc:sldLayoutChg chg="add">
          <pc:chgData name="Sohail Maidargi" userId="5888f77c-dbd7-4dc5-8ad9-ba9c0eecbea7" providerId="ADAL" clId="{BA3EF42A-C6B6-40D1-9E0E-51BEE8F8B932}" dt="2022-10-21T10:28:45.312" v="2" actId="26606"/>
          <pc:sldLayoutMkLst>
            <pc:docMk/>
            <pc:sldMasterMk cId="3797131007" sldId="2147483698"/>
            <pc:sldLayoutMk cId="1652044607" sldId="2147483690"/>
          </pc:sldLayoutMkLst>
        </pc:sldLayoutChg>
        <pc:sldLayoutChg chg="add">
          <pc:chgData name="Sohail Maidargi" userId="5888f77c-dbd7-4dc5-8ad9-ba9c0eecbea7" providerId="ADAL" clId="{BA3EF42A-C6B6-40D1-9E0E-51BEE8F8B932}" dt="2022-10-21T10:28:45.312" v="2" actId="26606"/>
          <pc:sldLayoutMkLst>
            <pc:docMk/>
            <pc:sldMasterMk cId="3797131007" sldId="2147483698"/>
            <pc:sldLayoutMk cId="29086588" sldId="2147483691"/>
          </pc:sldLayoutMkLst>
        </pc:sldLayoutChg>
        <pc:sldLayoutChg chg="add">
          <pc:chgData name="Sohail Maidargi" userId="5888f77c-dbd7-4dc5-8ad9-ba9c0eecbea7" providerId="ADAL" clId="{BA3EF42A-C6B6-40D1-9E0E-51BEE8F8B932}" dt="2022-10-21T10:28:45.312" v="2" actId="26606"/>
          <pc:sldLayoutMkLst>
            <pc:docMk/>
            <pc:sldMasterMk cId="3797131007" sldId="2147483698"/>
            <pc:sldLayoutMk cId="4185478962" sldId="2147483692"/>
          </pc:sldLayoutMkLst>
        </pc:sldLayoutChg>
        <pc:sldLayoutChg chg="add">
          <pc:chgData name="Sohail Maidargi" userId="5888f77c-dbd7-4dc5-8ad9-ba9c0eecbea7" providerId="ADAL" clId="{BA3EF42A-C6B6-40D1-9E0E-51BEE8F8B932}" dt="2022-10-21T10:28:45.312" v="2" actId="26606"/>
          <pc:sldLayoutMkLst>
            <pc:docMk/>
            <pc:sldMasterMk cId="3797131007" sldId="2147483698"/>
            <pc:sldLayoutMk cId="4268979093" sldId="2147483693"/>
          </pc:sldLayoutMkLst>
        </pc:sldLayoutChg>
        <pc:sldLayoutChg chg="add">
          <pc:chgData name="Sohail Maidargi" userId="5888f77c-dbd7-4dc5-8ad9-ba9c0eecbea7" providerId="ADAL" clId="{BA3EF42A-C6B6-40D1-9E0E-51BEE8F8B932}" dt="2022-10-21T10:28:45.312" v="2" actId="26606"/>
          <pc:sldLayoutMkLst>
            <pc:docMk/>
            <pc:sldMasterMk cId="3797131007" sldId="2147483698"/>
            <pc:sldLayoutMk cId="954892923" sldId="2147483694"/>
          </pc:sldLayoutMkLst>
        </pc:sldLayoutChg>
        <pc:sldLayoutChg chg="add">
          <pc:chgData name="Sohail Maidargi" userId="5888f77c-dbd7-4dc5-8ad9-ba9c0eecbea7" providerId="ADAL" clId="{BA3EF42A-C6B6-40D1-9E0E-51BEE8F8B932}" dt="2022-10-21T10:28:45.312" v="2" actId="26606"/>
          <pc:sldLayoutMkLst>
            <pc:docMk/>
            <pc:sldMasterMk cId="3797131007" sldId="2147483698"/>
            <pc:sldLayoutMk cId="3621794516" sldId="2147483695"/>
          </pc:sldLayoutMkLst>
        </pc:sldLayoutChg>
        <pc:sldLayoutChg chg="add">
          <pc:chgData name="Sohail Maidargi" userId="5888f77c-dbd7-4dc5-8ad9-ba9c0eecbea7" providerId="ADAL" clId="{BA3EF42A-C6B6-40D1-9E0E-51BEE8F8B932}" dt="2022-10-21T10:28:45.312" v="2" actId="26606"/>
          <pc:sldLayoutMkLst>
            <pc:docMk/>
            <pc:sldMasterMk cId="3797131007" sldId="2147483698"/>
            <pc:sldLayoutMk cId="498353958" sldId="2147483696"/>
          </pc:sldLayoutMkLst>
        </pc:sldLayoutChg>
        <pc:sldLayoutChg chg="add">
          <pc:chgData name="Sohail Maidargi" userId="5888f77c-dbd7-4dc5-8ad9-ba9c0eecbea7" providerId="ADAL" clId="{BA3EF42A-C6B6-40D1-9E0E-51BEE8F8B932}" dt="2022-10-21T10:28:45.312" v="2" actId="26606"/>
          <pc:sldLayoutMkLst>
            <pc:docMk/>
            <pc:sldMasterMk cId="3797131007" sldId="2147483698"/>
            <pc:sldLayoutMk cId="3754866132" sldId="2147483697"/>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99B60-2F66-1F5E-5CDC-8B51BEEFF95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0CA0364-2424-2F1D-0468-1F5745D20E1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997182B-E7E7-596E-43F0-BC37596D4E91}"/>
              </a:ext>
            </a:extLst>
          </p:cNvPr>
          <p:cNvSpPr>
            <a:spLocks noGrp="1"/>
          </p:cNvSpPr>
          <p:nvPr>
            <p:ph type="dt" sz="half" idx="10"/>
          </p:nvPr>
        </p:nvSpPr>
        <p:spPr/>
        <p:txBody>
          <a:bodyPr/>
          <a:lstStyle/>
          <a:p>
            <a:fld id="{3CADBD16-5BFB-4D9F-9646-C75D1B53BBB6}" type="datetimeFigureOut">
              <a:rPr lang="en-US" smtClean="0"/>
              <a:t>10/21/2022</a:t>
            </a:fld>
            <a:endParaRPr lang="en-US"/>
          </a:p>
        </p:txBody>
      </p:sp>
      <p:sp>
        <p:nvSpPr>
          <p:cNvPr id="5" name="Footer Placeholder 4">
            <a:extLst>
              <a:ext uri="{FF2B5EF4-FFF2-40B4-BE49-F238E27FC236}">
                <a16:creationId xmlns:a16="http://schemas.microsoft.com/office/drawing/2014/main" id="{AB8FBEDC-28E2-D795-FA36-1D4AA70B74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2AA2BA-FEEF-0B32-072A-DEA710030206}"/>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3930993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7AA55-BC43-FB1C-853D-AEC14761395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D5705DF-0EBB-8261-D95E-81D5652D172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AD2B7F8-0776-5FE6-0CDF-1C6FF676C3D0}"/>
              </a:ext>
            </a:extLst>
          </p:cNvPr>
          <p:cNvSpPr>
            <a:spLocks noGrp="1"/>
          </p:cNvSpPr>
          <p:nvPr>
            <p:ph type="dt" sz="half" idx="10"/>
          </p:nvPr>
        </p:nvSpPr>
        <p:spPr/>
        <p:txBody>
          <a:bodyPr/>
          <a:lstStyle/>
          <a:p>
            <a:fld id="{3CADBD16-5BFB-4D9F-9646-C75D1B53BBB6}" type="datetimeFigureOut">
              <a:rPr lang="en-US" smtClean="0"/>
              <a:t>10/21/2022</a:t>
            </a:fld>
            <a:endParaRPr lang="en-US"/>
          </a:p>
        </p:txBody>
      </p:sp>
      <p:sp>
        <p:nvSpPr>
          <p:cNvPr id="5" name="Footer Placeholder 4">
            <a:extLst>
              <a:ext uri="{FF2B5EF4-FFF2-40B4-BE49-F238E27FC236}">
                <a16:creationId xmlns:a16="http://schemas.microsoft.com/office/drawing/2014/main" id="{E6710970-1D67-BF33-87F5-46C8B60798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814259-7568-AD19-260C-45F2CE6FA22B}"/>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333815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97A8CEF-1EE3-8294-5CD2-C8CC83848D3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2626DB2-E843-22C1-6227-1A7A6D7B403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8A4DA08-6BFE-B124-9A8B-F5D3BE2E29F4}"/>
              </a:ext>
            </a:extLst>
          </p:cNvPr>
          <p:cNvSpPr>
            <a:spLocks noGrp="1"/>
          </p:cNvSpPr>
          <p:nvPr>
            <p:ph type="dt" sz="half" idx="10"/>
          </p:nvPr>
        </p:nvSpPr>
        <p:spPr/>
        <p:txBody>
          <a:bodyPr/>
          <a:lstStyle/>
          <a:p>
            <a:fld id="{3CADBD16-5BFB-4D9F-9646-C75D1B53BBB6}" type="datetimeFigureOut">
              <a:rPr lang="en-US" smtClean="0"/>
              <a:t>10/21/2022</a:t>
            </a:fld>
            <a:endParaRPr lang="en-US"/>
          </a:p>
        </p:txBody>
      </p:sp>
      <p:sp>
        <p:nvSpPr>
          <p:cNvPr id="5" name="Footer Placeholder 4">
            <a:extLst>
              <a:ext uri="{FF2B5EF4-FFF2-40B4-BE49-F238E27FC236}">
                <a16:creationId xmlns:a16="http://schemas.microsoft.com/office/drawing/2014/main" id="{D28F3AEC-D067-5FCF-ECE1-E8F5A3705C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8EACFA-D3B8-15CF-2A9F-E5436E02EBEC}"/>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5726853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1AFDF-21FC-C1B6-BB27-544F03A81DD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F31B186-688F-783D-6EFE-596BA8A9B87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52E559C-4532-9FFB-6ABE-5C056EF077BC}"/>
              </a:ext>
            </a:extLst>
          </p:cNvPr>
          <p:cNvSpPr>
            <a:spLocks noGrp="1"/>
          </p:cNvSpPr>
          <p:nvPr>
            <p:ph type="dt" sz="half" idx="10"/>
          </p:nvPr>
        </p:nvSpPr>
        <p:spPr/>
        <p:txBody>
          <a:bodyPr/>
          <a:lstStyle/>
          <a:p>
            <a:fld id="{3CADBD16-5BFB-4D9F-9646-C75D1B53BBB6}" type="datetimeFigureOut">
              <a:rPr lang="en-US" smtClean="0"/>
              <a:t>10/21/2022</a:t>
            </a:fld>
            <a:endParaRPr lang="en-US"/>
          </a:p>
        </p:txBody>
      </p:sp>
      <p:sp>
        <p:nvSpPr>
          <p:cNvPr id="5" name="Footer Placeholder 4">
            <a:extLst>
              <a:ext uri="{FF2B5EF4-FFF2-40B4-BE49-F238E27FC236}">
                <a16:creationId xmlns:a16="http://schemas.microsoft.com/office/drawing/2014/main" id="{013E40AC-0F1C-6BC6-D819-AC3AE3C91D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95A6B7-AA83-7B66-CCC8-9D82C1040F1E}"/>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9183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86DF6-18E9-E5A3-A055-06D9E164898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640AB96-589C-2737-77C9-A9E81360140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EA2766B-4FEE-BD5A-AF84-C4005AD153E3}"/>
              </a:ext>
            </a:extLst>
          </p:cNvPr>
          <p:cNvSpPr>
            <a:spLocks noGrp="1"/>
          </p:cNvSpPr>
          <p:nvPr>
            <p:ph type="dt" sz="half" idx="10"/>
          </p:nvPr>
        </p:nvSpPr>
        <p:spPr/>
        <p:txBody>
          <a:bodyPr/>
          <a:lstStyle/>
          <a:p>
            <a:fld id="{3CADBD16-5BFB-4D9F-9646-C75D1B53BBB6}" type="datetimeFigureOut">
              <a:rPr lang="en-US" smtClean="0"/>
              <a:t>10/21/2022</a:t>
            </a:fld>
            <a:endParaRPr lang="en-US"/>
          </a:p>
        </p:txBody>
      </p:sp>
      <p:sp>
        <p:nvSpPr>
          <p:cNvPr id="5" name="Footer Placeholder 4">
            <a:extLst>
              <a:ext uri="{FF2B5EF4-FFF2-40B4-BE49-F238E27FC236}">
                <a16:creationId xmlns:a16="http://schemas.microsoft.com/office/drawing/2014/main" id="{3E8BDEB7-196F-E7E6-FCED-034AB606FE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19EA3A-32E9-8D2D-67B6-BDE61BCE4081}"/>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8732156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024CD-42B3-84C6-D182-265728094F3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4301CD8-68D0-7A00-A941-B0A1B6F1025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CF305A8-A0CE-51C0-3A11-F7629FA0B66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0D68C86-5A80-F098-2C40-14D78391BA74}"/>
              </a:ext>
            </a:extLst>
          </p:cNvPr>
          <p:cNvSpPr>
            <a:spLocks noGrp="1"/>
          </p:cNvSpPr>
          <p:nvPr>
            <p:ph type="dt" sz="half" idx="10"/>
          </p:nvPr>
        </p:nvSpPr>
        <p:spPr/>
        <p:txBody>
          <a:bodyPr/>
          <a:lstStyle/>
          <a:p>
            <a:fld id="{3CADBD16-5BFB-4D9F-9646-C75D1B53BBB6}" type="datetimeFigureOut">
              <a:rPr lang="en-US" smtClean="0"/>
              <a:t>10/21/2022</a:t>
            </a:fld>
            <a:endParaRPr lang="en-US"/>
          </a:p>
        </p:txBody>
      </p:sp>
      <p:sp>
        <p:nvSpPr>
          <p:cNvPr id="6" name="Footer Placeholder 5">
            <a:extLst>
              <a:ext uri="{FF2B5EF4-FFF2-40B4-BE49-F238E27FC236}">
                <a16:creationId xmlns:a16="http://schemas.microsoft.com/office/drawing/2014/main" id="{414B699B-6C83-CF54-BAB2-D6D118C3CF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CF86DE-F9D7-F3B5-C893-A04D47CCC89C}"/>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722757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4817A-420E-EA18-B3B6-E1DE6741E60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5CF6E16-675C-7181-7DF6-508EC58F73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4C4E1BB-3375-B21B-652A-6AAEB363801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7BEB41F-72F2-7B89-AE0A-119A4320FF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4A38C40-7654-9B3F-4D28-EF32ED20505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A16DC76-3CE2-087D-5628-2160897527F3}"/>
              </a:ext>
            </a:extLst>
          </p:cNvPr>
          <p:cNvSpPr>
            <a:spLocks noGrp="1"/>
          </p:cNvSpPr>
          <p:nvPr>
            <p:ph type="dt" sz="half" idx="10"/>
          </p:nvPr>
        </p:nvSpPr>
        <p:spPr/>
        <p:txBody>
          <a:bodyPr/>
          <a:lstStyle/>
          <a:p>
            <a:fld id="{3CADBD16-5BFB-4D9F-9646-C75D1B53BBB6}" type="datetimeFigureOut">
              <a:rPr lang="en-US" smtClean="0"/>
              <a:t>10/21/2022</a:t>
            </a:fld>
            <a:endParaRPr lang="en-US"/>
          </a:p>
        </p:txBody>
      </p:sp>
      <p:sp>
        <p:nvSpPr>
          <p:cNvPr id="8" name="Footer Placeholder 7">
            <a:extLst>
              <a:ext uri="{FF2B5EF4-FFF2-40B4-BE49-F238E27FC236}">
                <a16:creationId xmlns:a16="http://schemas.microsoft.com/office/drawing/2014/main" id="{8E9CB02A-FDA9-BA7A-5BF7-2BA69125341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7353C16-993B-EB75-0A97-4ECCB585698A}"/>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595156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4C6ED-F711-5CDE-AADD-616E2D654C2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F3DC22D-6CFF-6988-18D2-A750A6E81717}"/>
              </a:ext>
            </a:extLst>
          </p:cNvPr>
          <p:cNvSpPr>
            <a:spLocks noGrp="1"/>
          </p:cNvSpPr>
          <p:nvPr>
            <p:ph type="dt" sz="half" idx="10"/>
          </p:nvPr>
        </p:nvSpPr>
        <p:spPr/>
        <p:txBody>
          <a:bodyPr/>
          <a:lstStyle/>
          <a:p>
            <a:fld id="{3CADBD16-5BFB-4D9F-9646-C75D1B53BBB6}" type="datetimeFigureOut">
              <a:rPr lang="en-US" smtClean="0"/>
              <a:t>10/21/2022</a:t>
            </a:fld>
            <a:endParaRPr lang="en-US"/>
          </a:p>
        </p:txBody>
      </p:sp>
      <p:sp>
        <p:nvSpPr>
          <p:cNvPr id="4" name="Footer Placeholder 3">
            <a:extLst>
              <a:ext uri="{FF2B5EF4-FFF2-40B4-BE49-F238E27FC236}">
                <a16:creationId xmlns:a16="http://schemas.microsoft.com/office/drawing/2014/main" id="{CC93D21F-FFB0-2BD2-58A9-EA8EC43024A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B0440C2-E041-0D11-60F1-4A7204FC3229}"/>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705936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23BE3B-CB87-D61C-66DD-CAC8C9E0938B}"/>
              </a:ext>
            </a:extLst>
          </p:cNvPr>
          <p:cNvSpPr>
            <a:spLocks noGrp="1"/>
          </p:cNvSpPr>
          <p:nvPr>
            <p:ph type="dt" sz="half" idx="10"/>
          </p:nvPr>
        </p:nvSpPr>
        <p:spPr/>
        <p:txBody>
          <a:bodyPr/>
          <a:lstStyle/>
          <a:p>
            <a:fld id="{3CADBD16-5BFB-4D9F-9646-C75D1B53BBB6}" type="datetimeFigureOut">
              <a:rPr lang="en-US" smtClean="0"/>
              <a:t>10/21/2022</a:t>
            </a:fld>
            <a:endParaRPr lang="en-US"/>
          </a:p>
        </p:txBody>
      </p:sp>
      <p:sp>
        <p:nvSpPr>
          <p:cNvPr id="3" name="Footer Placeholder 2">
            <a:extLst>
              <a:ext uri="{FF2B5EF4-FFF2-40B4-BE49-F238E27FC236}">
                <a16:creationId xmlns:a16="http://schemas.microsoft.com/office/drawing/2014/main" id="{EE5EBA70-EFE8-2563-D189-1C0B5CB8A24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D1187F5-0480-C697-16B7-B7553D151C0D}"/>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2571190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CB4DF-8991-58ED-4EB0-2DF5B88CC4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E2DD2B8-5798-98BB-5009-123B2FD57F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6365CE4-7AB2-EB83-AACC-2341EF893A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459FFB4-C741-6A95-2236-E469AB8FA9B2}"/>
              </a:ext>
            </a:extLst>
          </p:cNvPr>
          <p:cNvSpPr>
            <a:spLocks noGrp="1"/>
          </p:cNvSpPr>
          <p:nvPr>
            <p:ph type="dt" sz="half" idx="10"/>
          </p:nvPr>
        </p:nvSpPr>
        <p:spPr/>
        <p:txBody>
          <a:bodyPr/>
          <a:lstStyle/>
          <a:p>
            <a:fld id="{3CADBD16-5BFB-4D9F-9646-C75D1B53BBB6}" type="datetimeFigureOut">
              <a:rPr lang="en-US" smtClean="0"/>
              <a:t>10/21/2022</a:t>
            </a:fld>
            <a:endParaRPr lang="en-US"/>
          </a:p>
        </p:txBody>
      </p:sp>
      <p:sp>
        <p:nvSpPr>
          <p:cNvPr id="6" name="Footer Placeholder 5">
            <a:extLst>
              <a:ext uri="{FF2B5EF4-FFF2-40B4-BE49-F238E27FC236}">
                <a16:creationId xmlns:a16="http://schemas.microsoft.com/office/drawing/2014/main" id="{C9FC3155-EC9B-4791-8F0A-9F6FABE587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E55674-1B2A-6BE2-F7B1-47E2E6E8E40E}"/>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8905872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58625-C840-F8C4-C825-B8500029AF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0B195AB-6AFC-4D46-16A4-B1D097FEA09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29938F8-6AD3-4509-80AC-7FDEA6E7C0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7CC82E-74FD-5879-361C-C9FF6020B9CA}"/>
              </a:ext>
            </a:extLst>
          </p:cNvPr>
          <p:cNvSpPr>
            <a:spLocks noGrp="1"/>
          </p:cNvSpPr>
          <p:nvPr>
            <p:ph type="dt" sz="half" idx="10"/>
          </p:nvPr>
        </p:nvSpPr>
        <p:spPr/>
        <p:txBody>
          <a:bodyPr/>
          <a:lstStyle/>
          <a:p>
            <a:fld id="{3CADBD16-5BFB-4D9F-9646-C75D1B53BBB6}" type="datetimeFigureOut">
              <a:rPr lang="en-US" smtClean="0"/>
              <a:t>10/21/2022</a:t>
            </a:fld>
            <a:endParaRPr lang="en-US"/>
          </a:p>
        </p:txBody>
      </p:sp>
      <p:sp>
        <p:nvSpPr>
          <p:cNvPr id="6" name="Footer Placeholder 5">
            <a:extLst>
              <a:ext uri="{FF2B5EF4-FFF2-40B4-BE49-F238E27FC236}">
                <a16:creationId xmlns:a16="http://schemas.microsoft.com/office/drawing/2014/main" id="{08BF3B42-814F-2D93-CDEE-AC2F09452B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E054A8B-FCA4-9FBF-340E-90849A7EB377}"/>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3344687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E1C7F06-2B86-C8E7-05A4-C15655FCD8A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09854A0-2F78-C6FD-140F-15B986F35C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350AD0B-AB58-07C6-3786-CFBD8C7527E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ADBD16-5BFB-4D9F-9646-C75D1B53BBB6}" type="datetimeFigureOut">
              <a:rPr lang="en-US" smtClean="0"/>
              <a:pPr/>
              <a:t>10/21/2022</a:t>
            </a:fld>
            <a:endParaRPr lang="en-US" dirty="0"/>
          </a:p>
        </p:txBody>
      </p:sp>
      <p:sp>
        <p:nvSpPr>
          <p:cNvPr id="5" name="Footer Placeholder 4">
            <a:extLst>
              <a:ext uri="{FF2B5EF4-FFF2-40B4-BE49-F238E27FC236}">
                <a16:creationId xmlns:a16="http://schemas.microsoft.com/office/drawing/2014/main" id="{924B1316-515D-58C4-88E7-E9AE54A924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1EC468A0-7C51-5143-D640-AF8D6037D6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722274-0FAA-4649-AA4E-4210F4F32167}" type="slidenum">
              <a:rPr lang="en-US" smtClean="0"/>
              <a:pPr/>
              <a:t>‹#›</a:t>
            </a:fld>
            <a:endParaRPr lang="en-US" dirty="0"/>
          </a:p>
        </p:txBody>
      </p:sp>
    </p:spTree>
    <p:extLst>
      <p:ext uri="{BB962C8B-B14F-4D97-AF65-F5344CB8AC3E}">
        <p14:creationId xmlns:p14="http://schemas.microsoft.com/office/powerpoint/2010/main" val="1343757369"/>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C17CA7-7494-DA22-B88F-9F280CA80FC5}"/>
              </a:ext>
            </a:extLst>
          </p:cNvPr>
          <p:cNvSpPr>
            <a:spLocks noGrp="1"/>
          </p:cNvSpPr>
          <p:nvPr>
            <p:ph type="ctrTitle"/>
          </p:nvPr>
        </p:nvSpPr>
        <p:spPr>
          <a:xfrm>
            <a:off x="890338" y="640080"/>
            <a:ext cx="3734014" cy="3566160"/>
          </a:xfrm>
        </p:spPr>
        <p:txBody>
          <a:bodyPr vert="horz" lIns="91440" tIns="45720" rIns="91440" bIns="45720" rtlCol="0" anchor="b">
            <a:normAutofit/>
          </a:bodyPr>
          <a:lstStyle/>
          <a:p>
            <a:pPr algn="l"/>
            <a:r>
              <a:rPr lang="en-US" sz="4200" b="1" i="0" kern="1200">
                <a:effectLst/>
                <a:latin typeface="+mj-lt"/>
                <a:ea typeface="+mj-ea"/>
                <a:cs typeface="+mj-cs"/>
              </a:rPr>
              <a:t>Implementation of Quantum Walk on four Vertex cycle</a:t>
            </a:r>
            <a:br>
              <a:rPr lang="en-US" sz="4200" b="1" i="0" kern="1200">
                <a:effectLst/>
                <a:latin typeface="+mj-lt"/>
                <a:ea typeface="+mj-ea"/>
                <a:cs typeface="+mj-cs"/>
              </a:rPr>
            </a:br>
            <a:endParaRPr lang="en-US" sz="4200" kern="1200">
              <a:latin typeface="+mj-lt"/>
              <a:ea typeface="+mj-ea"/>
              <a:cs typeface="+mj-cs"/>
            </a:endParaRPr>
          </a:p>
        </p:txBody>
      </p:sp>
      <p:sp>
        <p:nvSpPr>
          <p:cNvPr id="3" name="Subtitle 2">
            <a:extLst>
              <a:ext uri="{FF2B5EF4-FFF2-40B4-BE49-F238E27FC236}">
                <a16:creationId xmlns:a16="http://schemas.microsoft.com/office/drawing/2014/main" id="{78EC657E-08E3-D4FA-C205-BE79471D099C}"/>
              </a:ext>
            </a:extLst>
          </p:cNvPr>
          <p:cNvSpPr>
            <a:spLocks noGrp="1"/>
          </p:cNvSpPr>
          <p:nvPr>
            <p:ph type="subTitle" idx="1"/>
          </p:nvPr>
        </p:nvSpPr>
        <p:spPr>
          <a:xfrm>
            <a:off x="890339" y="4636008"/>
            <a:ext cx="3734014" cy="1572768"/>
          </a:xfrm>
        </p:spPr>
        <p:txBody>
          <a:bodyPr vert="horz" lIns="91440" tIns="45720" rIns="91440" bIns="45720" rtlCol="0">
            <a:normAutofit/>
          </a:bodyPr>
          <a:lstStyle/>
          <a:p>
            <a:pPr algn="l"/>
            <a:r>
              <a:rPr lang="en-US" sz="2200"/>
              <a:t>Name : Sohail Maidargi</a:t>
            </a:r>
          </a:p>
          <a:p>
            <a:pPr algn="l"/>
            <a:r>
              <a:rPr lang="en-US" sz="2200"/>
              <a:t>USN : 4NI18EC088</a:t>
            </a:r>
          </a:p>
          <a:p>
            <a:pPr algn="l"/>
            <a:r>
              <a:rPr lang="en-US" sz="2200"/>
              <a:t>College : The National Institute Of Engineering, Mysore</a:t>
            </a:r>
          </a:p>
        </p:txBody>
      </p:sp>
      <p:sp>
        <p:nvSpPr>
          <p:cNvPr id="7"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0338" y="4409267"/>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colorful light bulb with business icons">
            <a:extLst>
              <a:ext uri="{FF2B5EF4-FFF2-40B4-BE49-F238E27FC236}">
                <a16:creationId xmlns:a16="http://schemas.microsoft.com/office/drawing/2014/main" id="{32604558-CBBA-36A5-2979-EC1DA53B7016}"/>
              </a:ext>
            </a:extLst>
          </p:cNvPr>
          <p:cNvPicPr>
            <a:picLocks noChangeAspect="1"/>
          </p:cNvPicPr>
          <p:nvPr/>
        </p:nvPicPr>
        <p:blipFill rotWithShape="1">
          <a:blip r:embed="rId2"/>
          <a:srcRect l="9087" r="20701"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33648623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30A39CB-02D0-F39C-6D76-2724F61231F8}"/>
              </a:ext>
            </a:extLst>
          </p:cNvPr>
          <p:cNvSpPr/>
          <p:nvPr/>
        </p:nvSpPr>
        <p:spPr>
          <a:xfrm>
            <a:off x="4373100" y="2967335"/>
            <a:ext cx="3630738" cy="923330"/>
          </a:xfrm>
          <a:prstGeom prst="rect">
            <a:avLst/>
          </a:prstGeom>
          <a:noFill/>
        </p:spPr>
        <p:txBody>
          <a:bodyPr wrap="none" lIns="91440" tIns="45720" rIns="91440" bIns="45720">
            <a:spAutoFit/>
          </a:bodyPr>
          <a:lstStyle/>
          <a:p>
            <a:pPr algn="ctr"/>
            <a:r>
              <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THANK YOU</a:t>
            </a:r>
          </a:p>
        </p:txBody>
      </p:sp>
    </p:spTree>
    <p:extLst>
      <p:ext uri="{BB962C8B-B14F-4D97-AF65-F5344CB8AC3E}">
        <p14:creationId xmlns:p14="http://schemas.microsoft.com/office/powerpoint/2010/main" val="21518289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223975-E363-74A2-FDCA-44010A06B66D}"/>
              </a:ext>
            </a:extLst>
          </p:cNvPr>
          <p:cNvSpPr>
            <a:spLocks noGrp="1"/>
          </p:cNvSpPr>
          <p:nvPr>
            <p:ph idx="1"/>
          </p:nvPr>
        </p:nvSpPr>
        <p:spPr>
          <a:xfrm>
            <a:off x="251012" y="325597"/>
            <a:ext cx="11582400" cy="4838073"/>
          </a:xfrm>
        </p:spPr>
        <p:txBody>
          <a:bodyPr/>
          <a:lstStyle/>
          <a:p>
            <a:r>
              <a:rPr lang="en-US" dirty="0"/>
              <a:t>Problem Definition: [Quantum Minimal Spanning Tree]</a:t>
            </a:r>
          </a:p>
          <a:p>
            <a:endParaRPr lang="en-US" dirty="0"/>
          </a:p>
          <a:p>
            <a:r>
              <a:rPr lang="en-US" dirty="0"/>
              <a:t>The Network Design to find the minimum spanning tree , lets assume we are given a region for maintaining the Network of Roads , and     there exist segment that needs to be repaired and the expenses need to be reduced and it must be budget friendly then we can design a Road Network as a Graph ,with minimal spanning tree.</a:t>
            </a:r>
            <a:endParaRPr lang="en-IN" dirty="0"/>
          </a:p>
        </p:txBody>
      </p:sp>
    </p:spTree>
    <p:extLst>
      <p:ext uri="{BB962C8B-B14F-4D97-AF65-F5344CB8AC3E}">
        <p14:creationId xmlns:p14="http://schemas.microsoft.com/office/powerpoint/2010/main" val="24979594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F706C3-E0DB-7C99-30B0-204378A7B0E7}"/>
              </a:ext>
            </a:extLst>
          </p:cNvPr>
          <p:cNvSpPr>
            <a:spLocks noGrp="1"/>
          </p:cNvSpPr>
          <p:nvPr>
            <p:ph idx="1"/>
          </p:nvPr>
        </p:nvSpPr>
        <p:spPr>
          <a:xfrm>
            <a:off x="286871" y="484094"/>
            <a:ext cx="11636188" cy="5791199"/>
          </a:xfrm>
        </p:spPr>
        <p:txBody>
          <a:bodyPr>
            <a:normAutofit lnSpcReduction="10000"/>
          </a:bodyPr>
          <a:lstStyle/>
          <a:p>
            <a:r>
              <a:rPr lang="en-US" dirty="0"/>
              <a:t>Solution to  given issue </a:t>
            </a:r>
          </a:p>
          <a:p>
            <a:pPr marL="0" indent="0">
              <a:buNone/>
            </a:pPr>
            <a:r>
              <a:rPr lang="en-IN" dirty="0"/>
              <a:t>   </a:t>
            </a:r>
          </a:p>
          <a:p>
            <a:pPr marL="0" indent="0">
              <a:buNone/>
            </a:pPr>
            <a:r>
              <a:rPr lang="en-US" dirty="0"/>
              <a:t>Let's consider a Graph </a:t>
            </a:r>
            <a:r>
              <a:rPr lang="en-IN" dirty="0"/>
              <a:t>𝐺 = (𝑉 , 𝐸) consisting of V number nodes , Set of E pair of nodes ,The will be complete if between two nodes there exists a edge connecting two nodes.</a:t>
            </a:r>
          </a:p>
          <a:p>
            <a:pPr marL="0" indent="0">
              <a:buNone/>
            </a:pPr>
            <a:endParaRPr lang="en-US" dirty="0"/>
          </a:p>
          <a:p>
            <a:pPr marL="0" indent="0">
              <a:buNone/>
            </a:pPr>
            <a:r>
              <a:rPr lang="en-US" dirty="0"/>
              <a:t>A spanning tree of a connected graph 𝐺 = (𝑉 , 𝐸) is the graph 𝑇 = (𝑉 , 𝐸𝑇 ) where 𝐸𝑇 ⊂ 𝐸 and 𝑇 contains no cycles. It is not hard to see that a graph 𝑇 is a spanning tree if and only if 𝑇 is connected and has 𝑛 nodes and 𝑛 − 1 edges.</a:t>
            </a:r>
          </a:p>
          <a:p>
            <a:pPr marL="0" indent="0">
              <a:buNone/>
            </a:pPr>
            <a:endParaRPr lang="en-IN" dirty="0"/>
          </a:p>
          <a:p>
            <a:pPr marL="0" indent="0">
              <a:buNone/>
            </a:pPr>
            <a:r>
              <a:rPr lang="en-IN" dirty="0"/>
              <a:t>A weighted graph is a graph 𝐺 = (𝑉 , 𝐸,𝑤) where 𝑤 is a map on the edges 𝑤 : 𝐸 → R. A minimal spanning tree of a graph 𝐺 is then a spanning tree 𝑇 = (𝑉 , 𝐸𝑇 ) which minimizes</a:t>
            </a:r>
            <a:endParaRPr lang="en-US" dirty="0"/>
          </a:p>
          <a:p>
            <a:pPr marL="0" indent="0">
              <a:buNone/>
            </a:pPr>
            <a:r>
              <a:rPr lang="en-US" dirty="0"/>
              <a:t>                                                     </a:t>
            </a:r>
          </a:p>
        </p:txBody>
      </p:sp>
    </p:spTree>
    <p:extLst>
      <p:ext uri="{BB962C8B-B14F-4D97-AF65-F5344CB8AC3E}">
        <p14:creationId xmlns:p14="http://schemas.microsoft.com/office/powerpoint/2010/main" val="18452009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5A8EAE-D15F-E93D-48C6-5B6ADBFCDB7A}"/>
              </a:ext>
            </a:extLst>
          </p:cNvPr>
          <p:cNvSpPr>
            <a:spLocks noGrp="1"/>
          </p:cNvSpPr>
          <p:nvPr>
            <p:ph idx="1"/>
          </p:nvPr>
        </p:nvSpPr>
        <p:spPr>
          <a:xfrm>
            <a:off x="251012" y="197224"/>
            <a:ext cx="11636188" cy="6364941"/>
          </a:xfrm>
        </p:spPr>
        <p:txBody>
          <a:bodyPr/>
          <a:lstStyle/>
          <a:p>
            <a:r>
              <a:rPr lang="en-US" b="1" dirty="0"/>
              <a:t>Algorithm Description :</a:t>
            </a:r>
          </a:p>
          <a:p>
            <a:pPr marL="0" indent="0">
              <a:buNone/>
            </a:pPr>
            <a:r>
              <a:rPr lang="en-US" b="1" dirty="0"/>
              <a:t>   </a:t>
            </a:r>
          </a:p>
          <a:p>
            <a:pPr marL="0" indent="0">
              <a:buNone/>
            </a:pPr>
            <a:r>
              <a:rPr lang="en-IN" dirty="0"/>
              <a:t>Let’s </a:t>
            </a:r>
            <a:r>
              <a:rPr lang="en-US" dirty="0"/>
              <a:t>consider the case where 𝐺 is</a:t>
            </a:r>
          </a:p>
          <a:p>
            <a:pPr marL="0" indent="0">
              <a:buNone/>
            </a:pPr>
            <a:r>
              <a:rPr lang="en-US" dirty="0"/>
              <a:t>presented as a list of edges ,In Quantum </a:t>
            </a:r>
          </a:p>
          <a:p>
            <a:pPr marL="0" indent="0">
              <a:buNone/>
            </a:pPr>
            <a:r>
              <a:rPr lang="en-US" dirty="0"/>
              <a:t>Algorithm we deal this issue using </a:t>
            </a:r>
          </a:p>
          <a:p>
            <a:pPr marL="0" indent="0">
              <a:buNone/>
            </a:pPr>
            <a:r>
              <a:rPr lang="en-US" dirty="0" err="1"/>
              <a:t>Boruka's</a:t>
            </a:r>
            <a:r>
              <a:rPr lang="en-US" dirty="0"/>
              <a:t> Algorithm.</a:t>
            </a:r>
          </a:p>
          <a:p>
            <a:pPr marL="0" indent="0">
              <a:buNone/>
            </a:pPr>
            <a:endParaRPr lang="en-US" dirty="0"/>
          </a:p>
          <a:p>
            <a:pPr marL="0" indent="0">
              <a:buNone/>
            </a:pPr>
            <a:r>
              <a:rPr lang="en-US" dirty="0"/>
              <a:t>This algorithm requires only 𝑂( √ 𝑛𝑚)</a:t>
            </a:r>
          </a:p>
          <a:p>
            <a:pPr marL="0" indent="0">
              <a:buNone/>
            </a:pPr>
            <a:r>
              <a:rPr lang="en-US" dirty="0"/>
              <a:t>queries where 𝑛 is the number of </a:t>
            </a:r>
          </a:p>
          <a:p>
            <a:pPr marL="0" indent="0">
              <a:buNone/>
            </a:pPr>
            <a:r>
              <a:rPr lang="en-US" dirty="0"/>
              <a:t>nodes and 𝑚 the number of edges in the graph.</a:t>
            </a:r>
            <a:endParaRPr lang="en-IN" dirty="0"/>
          </a:p>
        </p:txBody>
      </p:sp>
      <p:pic>
        <p:nvPicPr>
          <p:cNvPr id="7" name="Picture 6" descr="Shape&#10;&#10;Description automatically generated">
            <a:extLst>
              <a:ext uri="{FF2B5EF4-FFF2-40B4-BE49-F238E27FC236}">
                <a16:creationId xmlns:a16="http://schemas.microsoft.com/office/drawing/2014/main" id="{C6FC0343-F338-5009-2F03-4F9862245E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44988" y="295835"/>
            <a:ext cx="6096000" cy="4365812"/>
          </a:xfrm>
          <a:prstGeom prst="rect">
            <a:avLst/>
          </a:prstGeom>
        </p:spPr>
      </p:pic>
    </p:spTree>
    <p:extLst>
      <p:ext uri="{BB962C8B-B14F-4D97-AF65-F5344CB8AC3E}">
        <p14:creationId xmlns:p14="http://schemas.microsoft.com/office/powerpoint/2010/main" val="40475981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FD3C9D-5C23-3603-0349-96D284F51D34}"/>
              </a:ext>
            </a:extLst>
          </p:cNvPr>
          <p:cNvSpPr>
            <a:spLocks noGrp="1"/>
          </p:cNvSpPr>
          <p:nvPr>
            <p:ph idx="1"/>
          </p:nvPr>
        </p:nvSpPr>
        <p:spPr>
          <a:xfrm>
            <a:off x="0" y="1219402"/>
            <a:ext cx="12192000" cy="4575224"/>
          </a:xfrm>
        </p:spPr>
        <p:txBody>
          <a:bodyPr/>
          <a:lstStyle/>
          <a:p>
            <a:r>
              <a:rPr lang="en-US" b="1" dirty="0" err="1"/>
              <a:t>Boruvka’s</a:t>
            </a:r>
            <a:r>
              <a:rPr lang="en-US" b="1" dirty="0"/>
              <a:t> Algorithm :</a:t>
            </a:r>
          </a:p>
          <a:p>
            <a:endParaRPr lang="en-US" b="1" dirty="0"/>
          </a:p>
          <a:p>
            <a:pPr marL="0" indent="0">
              <a:buNone/>
            </a:pPr>
            <a:r>
              <a:rPr lang="en-IN" dirty="0"/>
              <a:t> </a:t>
            </a:r>
            <a:r>
              <a:rPr lang="en-US" dirty="0"/>
              <a:t>Starting with each node as a distinct tree, find the minimal weighed edge between each tree and the rest of the trees. The direction of the solid edges indicates the edge is the minimal weighted edge for the source node.</a:t>
            </a:r>
          </a:p>
          <a:p>
            <a:pPr marL="0" indent="0">
              <a:buNone/>
            </a:pPr>
            <a:endParaRPr lang="en-US" dirty="0"/>
          </a:p>
          <a:p>
            <a:pPr marL="0" indent="0">
              <a:buNone/>
            </a:pPr>
            <a:r>
              <a:rPr lang="en-US" dirty="0"/>
              <a:t> The components connected by solid edges will form the trees at the start of the second run of step of </a:t>
            </a:r>
            <a:r>
              <a:rPr lang="en-US" dirty="0" err="1"/>
              <a:t>Borůvka’s</a:t>
            </a:r>
            <a:r>
              <a:rPr lang="en-US" dirty="0"/>
              <a:t> algorithm</a:t>
            </a:r>
            <a:endParaRPr lang="en-IN" dirty="0"/>
          </a:p>
        </p:txBody>
      </p:sp>
    </p:spTree>
    <p:extLst>
      <p:ext uri="{BB962C8B-B14F-4D97-AF65-F5344CB8AC3E}">
        <p14:creationId xmlns:p14="http://schemas.microsoft.com/office/powerpoint/2010/main" val="37373241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5B8AC6-C6D8-63B5-FB3A-C1A1C6997E00}"/>
              </a:ext>
            </a:extLst>
          </p:cNvPr>
          <p:cNvSpPr>
            <a:spLocks noGrp="1"/>
          </p:cNvSpPr>
          <p:nvPr>
            <p:ph idx="1"/>
          </p:nvPr>
        </p:nvSpPr>
        <p:spPr>
          <a:xfrm>
            <a:off x="227315" y="192640"/>
            <a:ext cx="11737369" cy="6226140"/>
          </a:xfrm>
        </p:spPr>
        <p:txBody>
          <a:bodyPr/>
          <a:lstStyle/>
          <a:p>
            <a:r>
              <a:rPr lang="en-US" dirty="0"/>
              <a:t>Description :</a:t>
            </a:r>
          </a:p>
          <a:p>
            <a:endParaRPr lang="en-US" dirty="0"/>
          </a:p>
          <a:p>
            <a:pPr marL="0" indent="0">
              <a:buNone/>
            </a:pPr>
            <a:r>
              <a:rPr lang="en-US" dirty="0"/>
              <a:t> </a:t>
            </a:r>
            <a:r>
              <a:rPr lang="en-US" b="1" dirty="0" err="1"/>
              <a:t>Boruvka’s</a:t>
            </a:r>
            <a:r>
              <a:rPr lang="en-US" b="1" dirty="0"/>
              <a:t> algorithm </a:t>
            </a:r>
            <a:r>
              <a:rPr lang="en-US" dirty="0"/>
              <a:t>builds a collection of disjoint trees (i.e., a forest) and successively merges by adding minimal weight edges. </a:t>
            </a:r>
          </a:p>
          <a:p>
            <a:pPr marL="0" indent="0">
              <a:buNone/>
            </a:pPr>
            <a:r>
              <a:rPr lang="en-US" dirty="0"/>
              <a:t>  1. Let T be the collection of 𝑛 disjoint trees, each consisting of exactly one node from the graph 𝐺. </a:t>
            </a:r>
          </a:p>
          <a:p>
            <a:pPr marL="0" indent="0">
              <a:buNone/>
            </a:pPr>
            <a:endParaRPr lang="en-US" dirty="0"/>
          </a:p>
          <a:p>
            <a:pPr marL="0" indent="0">
              <a:buNone/>
            </a:pPr>
            <a:r>
              <a:rPr lang="en-US" dirty="0"/>
              <a:t> 2. (a) For each tree 𝑇𝑖 in T find the minimal weighted edge, 𝑒𝑖 , of 𝐺 between 𝑇𝑖 and the other trees of T. </a:t>
            </a:r>
          </a:p>
          <a:p>
            <a:pPr marL="0" indent="0">
              <a:buNone/>
            </a:pPr>
            <a:endParaRPr lang="en-US" dirty="0"/>
          </a:p>
          <a:p>
            <a:pPr marL="0" indent="0">
              <a:buNone/>
            </a:pPr>
            <a:r>
              <a:rPr lang="en-US" dirty="0"/>
              <a:t>(b) Merge the trees {𝑇𝑖 ∪ {𝑒𝑖 }} so that they are disjoint: set this new collection to T</a:t>
            </a:r>
            <a:endParaRPr lang="en-IN" dirty="0"/>
          </a:p>
        </p:txBody>
      </p:sp>
    </p:spTree>
    <p:extLst>
      <p:ext uri="{BB962C8B-B14F-4D97-AF65-F5344CB8AC3E}">
        <p14:creationId xmlns:p14="http://schemas.microsoft.com/office/powerpoint/2010/main" val="24104379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5EB468-C9B7-D06F-AC21-C728FB378E76}"/>
              </a:ext>
            </a:extLst>
          </p:cNvPr>
          <p:cNvSpPr>
            <a:spLocks noGrp="1"/>
          </p:cNvSpPr>
          <p:nvPr>
            <p:ph idx="1"/>
          </p:nvPr>
        </p:nvSpPr>
        <p:spPr>
          <a:xfrm>
            <a:off x="215757" y="246580"/>
            <a:ext cx="11825555" cy="6246687"/>
          </a:xfrm>
        </p:spPr>
        <p:txBody>
          <a:bodyPr/>
          <a:lstStyle/>
          <a:p>
            <a:r>
              <a:rPr lang="en-US" dirty="0"/>
              <a:t>If there are 𝑘 trees in T at a given iteration of Step (2), then the algorithm performs 𝑘 searches for the respective minimal weighted edges. </a:t>
            </a:r>
          </a:p>
          <a:p>
            <a:r>
              <a:rPr lang="en-US" dirty="0"/>
              <a:t>As the trees are disjoint, we can perform the 𝑘 searches in one sweep by inspecting each of the 𝑚 edges of 𝐺 once. As there will be at most “log𝑛” iterations of Step (2), this results in a running time of 𝑂(𝑚 log𝑛). </a:t>
            </a:r>
          </a:p>
          <a:p>
            <a:r>
              <a:rPr lang="en-US" dirty="0"/>
              <a:t>The quantum algorithm takes advantage of the Grover search algorithm, to speed up the searches in Step (2). </a:t>
            </a:r>
          </a:p>
          <a:p>
            <a:r>
              <a:rPr lang="en-US" dirty="0"/>
              <a:t>In the algorithm above, we need to find the minimal element of an appropriate list. Clearly this can not be implemented directly as an oracle without actually inspecting each of the list elements.</a:t>
            </a:r>
          </a:p>
          <a:p>
            <a:r>
              <a:rPr lang="en-US" dirty="0"/>
              <a:t>. One of these marked elements can then be found using 𝑂( √︃ 𝑁/ 𝑀 ) queries to the oracle.</a:t>
            </a:r>
            <a:endParaRPr lang="en-IN" dirty="0"/>
          </a:p>
        </p:txBody>
      </p:sp>
    </p:spTree>
    <p:extLst>
      <p:ext uri="{BB962C8B-B14F-4D97-AF65-F5344CB8AC3E}">
        <p14:creationId xmlns:p14="http://schemas.microsoft.com/office/powerpoint/2010/main" val="39168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Text&#10;&#10;Description automatically generated">
            <a:extLst>
              <a:ext uri="{FF2B5EF4-FFF2-40B4-BE49-F238E27FC236}">
                <a16:creationId xmlns:a16="http://schemas.microsoft.com/office/drawing/2014/main" id="{FF16AB0C-B040-DD44-AB44-4C8F552FBB3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09099" y="643467"/>
            <a:ext cx="9773802" cy="5571065"/>
          </a:xfrm>
          <a:prstGeom prst="rect">
            <a:avLst/>
          </a:prstGeom>
          <a:ln>
            <a:noFill/>
          </a:ln>
        </p:spPr>
      </p:pic>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014090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8454D1-C0A4-CD11-D5CF-243F7D19A20B}"/>
              </a:ext>
            </a:extLst>
          </p:cNvPr>
          <p:cNvSpPr>
            <a:spLocks noGrp="1"/>
          </p:cNvSpPr>
          <p:nvPr>
            <p:ph idx="1"/>
          </p:nvPr>
        </p:nvSpPr>
        <p:spPr>
          <a:xfrm>
            <a:off x="376291" y="155584"/>
            <a:ext cx="11439418" cy="5971480"/>
          </a:xfrm>
        </p:spPr>
        <p:txBody>
          <a:bodyPr>
            <a:normAutofit/>
          </a:bodyPr>
          <a:lstStyle/>
          <a:p>
            <a:endParaRPr lang="en-US" dirty="0"/>
          </a:p>
          <a:p>
            <a:pPr marL="0" indent="0">
              <a:buNone/>
            </a:pPr>
            <a:r>
              <a:rPr lang="en-US" sz="3600" dirty="0"/>
              <a:t>Drawbacks:</a:t>
            </a:r>
          </a:p>
          <a:p>
            <a:endParaRPr lang="en-US" dirty="0"/>
          </a:p>
          <a:p>
            <a:r>
              <a:rPr lang="en-US" dirty="0"/>
              <a:t>A probabilistic analysis shows that𝑇 = 22.5 √ 𝑁 +1.4 log2 2 (𝑁) suffices to find the minimal element with high probability .</a:t>
            </a:r>
          </a:p>
          <a:p>
            <a:r>
              <a:rPr lang="en-US" dirty="0"/>
              <a:t> The inner loop of the algorithm uses a Grover search routine with potentially multiple marked items. But the number of marked items is not known beforehand. </a:t>
            </a:r>
          </a:p>
          <a:p>
            <a:r>
              <a:rPr lang="en-US" dirty="0"/>
              <a:t>This poses problem as Grover search being a unitary algorithm needs to be stopped exactly at the right number of iterations to give the correct answer.</a:t>
            </a:r>
          </a:p>
          <a:p>
            <a:r>
              <a:rPr lang="en-US" dirty="0"/>
              <a:t> Running the procedure for longer deteriorates the quality of the answer. If the number of marked items is unknown the stopping criterion of the algorithm is also unknown.</a:t>
            </a:r>
          </a:p>
          <a:p>
            <a:endParaRPr lang="en-IN" dirty="0"/>
          </a:p>
        </p:txBody>
      </p:sp>
    </p:spTree>
    <p:extLst>
      <p:ext uri="{BB962C8B-B14F-4D97-AF65-F5344CB8AC3E}">
        <p14:creationId xmlns:p14="http://schemas.microsoft.com/office/powerpoint/2010/main" val="36326004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74</TotalTime>
  <Words>773</Words>
  <Application>Microsoft Office PowerPoint</Application>
  <PresentationFormat>Widescreen</PresentationFormat>
  <Paragraphs>51</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Implementation of Quantum Walk on four Vertex cycle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Implementation of Quantum Walk on four Vertex cycle </dc:title>
  <dc:creator>Sohail Maidargi</dc:creator>
  <cp:lastModifiedBy>Sohail Maidargi</cp:lastModifiedBy>
  <cp:revision>1</cp:revision>
  <dcterms:created xsi:type="dcterms:W3CDTF">2022-10-21T10:28:23Z</dcterms:created>
  <dcterms:modified xsi:type="dcterms:W3CDTF">2022-10-21T11:43:05Z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5a3b3d1-43a1-4cb9-bcfb-f51bbaaf59e2_Enabled">
    <vt:lpwstr>true</vt:lpwstr>
  </property>
  <property fmtid="{D5CDD505-2E9C-101B-9397-08002B2CF9AE}" pid="3" name="MSIP_Label_d5a3b3d1-43a1-4cb9-bcfb-f51bbaaf59e2_SetDate">
    <vt:lpwstr>2022-10-21T10:28:32Z</vt:lpwstr>
  </property>
  <property fmtid="{D5CDD505-2E9C-101B-9397-08002B2CF9AE}" pid="4" name="MSIP_Label_d5a3b3d1-43a1-4cb9-bcfb-f51bbaaf59e2_Method">
    <vt:lpwstr>Standard</vt:lpwstr>
  </property>
  <property fmtid="{D5CDD505-2E9C-101B-9397-08002B2CF9AE}" pid="5" name="MSIP_Label_d5a3b3d1-43a1-4cb9-bcfb-f51bbaaf59e2_Name">
    <vt:lpwstr>Proprietary</vt:lpwstr>
  </property>
  <property fmtid="{D5CDD505-2E9C-101B-9397-08002B2CF9AE}" pid="6" name="MSIP_Label_d5a3b3d1-43a1-4cb9-bcfb-f51bbaaf59e2_SiteId">
    <vt:lpwstr>9d1d17d8-372b-4b23-a9fc-1e5d895c89a1</vt:lpwstr>
  </property>
  <property fmtid="{D5CDD505-2E9C-101B-9397-08002B2CF9AE}" pid="7" name="MSIP_Label_d5a3b3d1-43a1-4cb9-bcfb-f51bbaaf59e2_ActionId">
    <vt:lpwstr>7ff81e7e-d410-402c-9b6c-c8871047f8d3</vt:lpwstr>
  </property>
  <property fmtid="{D5CDD505-2E9C-101B-9397-08002B2CF9AE}" pid="8" name="MSIP_Label_d5a3b3d1-43a1-4cb9-bcfb-f51bbaaf59e2_ContentBits">
    <vt:lpwstr>2</vt:lpwstr>
  </property>
  <property fmtid="{D5CDD505-2E9C-101B-9397-08002B2CF9AE}" pid="9" name="ClassificationContentMarkingFooterLocations">
    <vt:lpwstr>Office Theme:8</vt:lpwstr>
  </property>
  <property fmtid="{D5CDD505-2E9C-101B-9397-08002B2CF9AE}" pid="10" name="ClassificationContentMarkingFooterText">
    <vt:lpwstr>Proprietary/Internal</vt:lpwstr>
  </property>
</Properties>
</file>