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4" r:id="rId4"/>
    <p:sldId id="279" r:id="rId5"/>
    <p:sldId id="265" r:id="rId6"/>
    <p:sldId id="275" r:id="rId7"/>
    <p:sldId id="281" r:id="rId8"/>
    <p:sldId id="262" r:id="rId9"/>
    <p:sldId id="282" r:id="rId10"/>
    <p:sldId id="276" r:id="rId11"/>
    <p:sldId id="283" r:id="rId12"/>
    <p:sldId id="284" r:id="rId13"/>
    <p:sldId id="285" r:id="rId14"/>
    <p:sldId id="277" r:id="rId15"/>
    <p:sldId id="266" r:id="rId16"/>
    <p:sldId id="27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24"/>
    <a:srgbClr val="F8930C"/>
    <a:srgbClr val="55B4E7"/>
    <a:srgbClr val="F2F2F2"/>
    <a:srgbClr val="4B2410"/>
    <a:srgbClr val="EE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0420E-DBBB-4DE0-8C3C-D6DC9CE3708B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FEE0-CF22-4CA8-A776-505754237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2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01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4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1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7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59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08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4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6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0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7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2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2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2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958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FEE0-CF22-4CA8-A776-505754237B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46FEE0-CF22-4CA8-A776-505754237B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AE9C-D6D4-48E1-A3C7-BB7846810DB4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5A36-C6D2-44B7-875A-8FDFCE9B01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7655336" y="935967"/>
            <a:ext cx="1005844" cy="1153816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34873" y="4558500"/>
            <a:ext cx="745485" cy="1507828"/>
            <a:chOff x="3234873" y="4558500"/>
            <a:chExt cx="745485" cy="1507828"/>
          </a:xfrm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933755" y="4809492"/>
            <a:ext cx="900951" cy="1299916"/>
            <a:chOff x="4933755" y="4809492"/>
            <a:chExt cx="900951" cy="1299916"/>
          </a:xfrm>
        </p:grpSpPr>
        <p:sp>
          <p:nvSpPr>
            <p:cNvPr id="15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83405" y="684975"/>
            <a:ext cx="1165054" cy="1644563"/>
            <a:chOff x="5883405" y="684975"/>
            <a:chExt cx="1165054" cy="1644563"/>
          </a:xfrm>
        </p:grpSpPr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24953" y="873297"/>
            <a:ext cx="1582751" cy="1586497"/>
            <a:chOff x="3380973" y="975303"/>
            <a:chExt cx="1582751" cy="1586497"/>
          </a:xfrm>
        </p:grpSpPr>
        <p:sp>
          <p:nvSpPr>
            <p:cNvPr id="23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530082" y="4274844"/>
            <a:ext cx="694913" cy="1301790"/>
            <a:chOff x="8475744" y="4198869"/>
            <a:chExt cx="694913" cy="1301790"/>
          </a:xfrm>
        </p:grpSpPr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747277" y="4907009"/>
            <a:ext cx="1189405" cy="1251217"/>
            <a:chOff x="6778736" y="4813238"/>
            <a:chExt cx="1189405" cy="1251217"/>
          </a:xfrm>
        </p:grpSpPr>
        <p:sp>
          <p:nvSpPr>
            <p:cNvPr id="36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82190" y="3058165"/>
            <a:ext cx="1047051" cy="934666"/>
            <a:chOff x="2729142" y="3058165"/>
            <a:chExt cx="1047051" cy="934666"/>
          </a:xfrm>
        </p:grpSpPr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151926" y="2459794"/>
            <a:ext cx="901250" cy="1196742"/>
            <a:chOff x="8777311" y="2458780"/>
            <a:chExt cx="685546" cy="910315"/>
          </a:xfrm>
        </p:grpSpPr>
        <p:sp>
          <p:nvSpPr>
            <p:cNvPr id="44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379177" y="2720742"/>
            <a:ext cx="5433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LSVT APPLICATION</a:t>
            </a:r>
            <a:endParaRPr lang="zh-CN" altLang="en-US" sz="42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379177" y="3388644"/>
            <a:ext cx="54336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Lee Silverman Voice Treatment</a:t>
            </a:r>
            <a:endParaRPr lang="en-US" altLang="zh-CN" sz="13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89419" y="3952744"/>
            <a:ext cx="33472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PRODUCED BY: Ahmed Gamal Mahmoud </a:t>
            </a:r>
          </a:p>
          <a:p>
            <a:r>
              <a:rPr lang="en-US" altLang="zh-CN" sz="1050" dirty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Sohaila Mohamed Ahmed</a:t>
            </a:r>
            <a:b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</a:t>
            </a:r>
            <a:r>
              <a:rPr lang="en-US" altLang="zh-CN" sz="1050" dirty="0" err="1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Shrouq</a:t>
            </a: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0" dirty="0" err="1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Abd</a:t>
            </a: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-Allah</a:t>
            </a:r>
            <a:b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Amr </a:t>
            </a:r>
            <a:r>
              <a:rPr lang="en-US" altLang="zh-CN" sz="1050" dirty="0" err="1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Abd-Elsalam</a:t>
            </a: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Mahmoud</a:t>
            </a:r>
            <a:b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105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       Mohamed Gamal Youssef</a:t>
            </a:r>
            <a:endParaRPr lang="en-US" altLang="zh-CN" sz="105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565402" y="1054036"/>
            <a:ext cx="3061195" cy="4137929"/>
          </a:xfrm>
          <a:custGeom>
            <a:avLst/>
            <a:gdLst>
              <a:gd name="T0" fmla="*/ 33 w 948"/>
              <a:gd name="T1" fmla="*/ 0 h 1282"/>
              <a:gd name="T2" fmla="*/ 55 w 948"/>
              <a:gd name="T3" fmla="*/ 605 h 1282"/>
              <a:gd name="T4" fmla="*/ 17 w 948"/>
              <a:gd name="T5" fmla="*/ 1215 h 1282"/>
              <a:gd name="T6" fmla="*/ 119 w 948"/>
              <a:gd name="T7" fmla="*/ 1268 h 1282"/>
              <a:gd name="T8" fmla="*/ 923 w 948"/>
              <a:gd name="T9" fmla="*/ 1282 h 1282"/>
              <a:gd name="T10" fmla="*/ 929 w 948"/>
              <a:gd name="T11" fmla="*/ 786 h 1282"/>
              <a:gd name="T12" fmla="*/ 941 w 948"/>
              <a:gd name="T13" fmla="*/ 18 h 1282"/>
              <a:gd name="T14" fmla="*/ 747 w 948"/>
              <a:gd name="T15" fmla="*/ 13 h 1282"/>
              <a:gd name="T16" fmla="*/ 33 w 948"/>
              <a:gd name="T17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1282">
                <a:moveTo>
                  <a:pt x="33" y="0"/>
                </a:moveTo>
                <a:cubicBezTo>
                  <a:pt x="33" y="0"/>
                  <a:pt x="51" y="536"/>
                  <a:pt x="55" y="605"/>
                </a:cubicBezTo>
                <a:cubicBezTo>
                  <a:pt x="59" y="675"/>
                  <a:pt x="0" y="1179"/>
                  <a:pt x="17" y="1215"/>
                </a:cubicBezTo>
                <a:cubicBezTo>
                  <a:pt x="35" y="1251"/>
                  <a:pt x="69" y="1267"/>
                  <a:pt x="119" y="1268"/>
                </a:cubicBezTo>
                <a:cubicBezTo>
                  <a:pt x="169" y="1270"/>
                  <a:pt x="923" y="1282"/>
                  <a:pt x="923" y="1282"/>
                </a:cubicBezTo>
                <a:cubicBezTo>
                  <a:pt x="923" y="1282"/>
                  <a:pt x="909" y="890"/>
                  <a:pt x="929" y="786"/>
                </a:cubicBezTo>
                <a:cubicBezTo>
                  <a:pt x="948" y="682"/>
                  <a:pt x="943" y="31"/>
                  <a:pt x="941" y="18"/>
                </a:cubicBezTo>
                <a:cubicBezTo>
                  <a:pt x="939" y="5"/>
                  <a:pt x="762" y="10"/>
                  <a:pt x="747" y="13"/>
                </a:cubicBezTo>
                <a:cubicBezTo>
                  <a:pt x="732" y="16"/>
                  <a:pt x="33" y="0"/>
                  <a:pt x="33" y="0"/>
                </a:cubicBezTo>
                <a:close/>
              </a:path>
            </a:pathLst>
          </a:custGeom>
          <a:solidFill>
            <a:srgbClr val="EE838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076582" y="861345"/>
            <a:ext cx="4140638" cy="5251299"/>
            <a:chOff x="1686942" y="2869879"/>
            <a:chExt cx="2929937" cy="3715847"/>
          </a:xfrm>
          <a:solidFill>
            <a:srgbClr val="21211F"/>
          </a:solidFill>
        </p:grpSpPr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1686942" y="2869879"/>
              <a:ext cx="2929937" cy="3715847"/>
            </a:xfrm>
            <a:custGeom>
              <a:avLst/>
              <a:gdLst>
                <a:gd name="T0" fmla="*/ 528 w 1241"/>
                <a:gd name="T1" fmla="*/ 4 h 1574"/>
                <a:gd name="T2" fmla="*/ 1235 w 1241"/>
                <a:gd name="T3" fmla="*/ 278 h 1574"/>
                <a:gd name="T4" fmla="*/ 1235 w 1241"/>
                <a:gd name="T5" fmla="*/ 960 h 1574"/>
                <a:gd name="T6" fmla="*/ 785 w 1241"/>
                <a:gd name="T7" fmla="*/ 1546 h 1574"/>
                <a:gd name="T8" fmla="*/ 26 w 1241"/>
                <a:gd name="T9" fmla="*/ 1537 h 1574"/>
                <a:gd name="T10" fmla="*/ 4 w 1241"/>
                <a:gd name="T11" fmla="*/ 474 h 1574"/>
                <a:gd name="T12" fmla="*/ 932 w 1241"/>
                <a:gd name="T13" fmla="*/ 23 h 1574"/>
                <a:gd name="T14" fmla="*/ 1066 w 1241"/>
                <a:gd name="T15" fmla="*/ 258 h 1574"/>
                <a:gd name="T16" fmla="*/ 1054 w 1241"/>
                <a:gd name="T17" fmla="*/ 458 h 1574"/>
                <a:gd name="T18" fmla="*/ 1050 w 1241"/>
                <a:gd name="T19" fmla="*/ 653 h 1574"/>
                <a:gd name="T20" fmla="*/ 1087 w 1241"/>
                <a:gd name="T21" fmla="*/ 845 h 1574"/>
                <a:gd name="T22" fmla="*/ 1042 w 1241"/>
                <a:gd name="T23" fmla="*/ 948 h 1574"/>
                <a:gd name="T24" fmla="*/ 1051 w 1241"/>
                <a:gd name="T25" fmla="*/ 1052 h 1574"/>
                <a:gd name="T26" fmla="*/ 931 w 1241"/>
                <a:gd name="T27" fmla="*/ 1292 h 1574"/>
                <a:gd name="T28" fmla="*/ 285 w 1241"/>
                <a:gd name="T29" fmla="*/ 1346 h 1574"/>
                <a:gd name="T30" fmla="*/ 101 w 1241"/>
                <a:gd name="T31" fmla="*/ 1284 h 1574"/>
                <a:gd name="T32" fmla="*/ 159 w 1241"/>
                <a:gd name="T33" fmla="*/ 1192 h 1574"/>
                <a:gd name="T34" fmla="*/ 134 w 1241"/>
                <a:gd name="T35" fmla="*/ 1106 h 1574"/>
                <a:gd name="T36" fmla="*/ 25 w 1241"/>
                <a:gd name="T37" fmla="*/ 1109 h 1574"/>
                <a:gd name="T38" fmla="*/ 34 w 1241"/>
                <a:gd name="T39" fmla="*/ 1297 h 1574"/>
                <a:gd name="T40" fmla="*/ 529 w 1241"/>
                <a:gd name="T41" fmla="*/ 1311 h 1574"/>
                <a:gd name="T42" fmla="*/ 34 w 1241"/>
                <a:gd name="T43" fmla="*/ 1382 h 1574"/>
                <a:gd name="T44" fmla="*/ 27 w 1241"/>
                <a:gd name="T45" fmla="*/ 1462 h 1574"/>
                <a:gd name="T46" fmla="*/ 126 w 1241"/>
                <a:gd name="T47" fmla="*/ 1524 h 1574"/>
                <a:gd name="T48" fmla="*/ 101 w 1241"/>
                <a:gd name="T49" fmla="*/ 1470 h 1574"/>
                <a:gd name="T50" fmla="*/ 669 w 1241"/>
                <a:gd name="T51" fmla="*/ 1550 h 1574"/>
                <a:gd name="T52" fmla="*/ 820 w 1241"/>
                <a:gd name="T53" fmla="*/ 1532 h 1574"/>
                <a:gd name="T54" fmla="*/ 1134 w 1241"/>
                <a:gd name="T55" fmla="*/ 1352 h 1574"/>
                <a:gd name="T56" fmla="*/ 827 w 1241"/>
                <a:gd name="T57" fmla="*/ 1337 h 1574"/>
                <a:gd name="T58" fmla="*/ 1201 w 1241"/>
                <a:gd name="T59" fmla="*/ 1245 h 1574"/>
                <a:gd name="T60" fmla="*/ 1138 w 1241"/>
                <a:gd name="T61" fmla="*/ 1100 h 1574"/>
                <a:gd name="T62" fmla="*/ 1199 w 1241"/>
                <a:gd name="T63" fmla="*/ 860 h 1574"/>
                <a:gd name="T64" fmla="*/ 1092 w 1241"/>
                <a:gd name="T65" fmla="*/ 807 h 1574"/>
                <a:gd name="T66" fmla="*/ 1220 w 1241"/>
                <a:gd name="T67" fmla="*/ 611 h 1574"/>
                <a:gd name="T68" fmla="*/ 1194 w 1241"/>
                <a:gd name="T69" fmla="*/ 406 h 1574"/>
                <a:gd name="T70" fmla="*/ 52 w 1241"/>
                <a:gd name="T71" fmla="*/ 531 h 1574"/>
                <a:gd name="T72" fmla="*/ 82 w 1241"/>
                <a:gd name="T73" fmla="*/ 211 h 1574"/>
                <a:gd name="T74" fmla="*/ 77 w 1241"/>
                <a:gd name="T75" fmla="*/ 117 h 1574"/>
                <a:gd name="T76" fmla="*/ 388 w 1241"/>
                <a:gd name="T77" fmla="*/ 18 h 1574"/>
                <a:gd name="T78" fmla="*/ 83 w 1241"/>
                <a:gd name="T79" fmla="*/ 164 h 1574"/>
                <a:gd name="T80" fmla="*/ 57 w 1241"/>
                <a:gd name="T81" fmla="*/ 361 h 1574"/>
                <a:gd name="T82" fmla="*/ 75 w 1241"/>
                <a:gd name="T83" fmla="*/ 386 h 1574"/>
                <a:gd name="T84" fmla="*/ 25 w 1241"/>
                <a:gd name="T85" fmla="*/ 586 h 1574"/>
                <a:gd name="T86" fmla="*/ 34 w 1241"/>
                <a:gd name="T87" fmla="*/ 898 h 1574"/>
                <a:gd name="T88" fmla="*/ 54 w 1241"/>
                <a:gd name="T89" fmla="*/ 1020 h 1574"/>
                <a:gd name="T90" fmla="*/ 137 w 1241"/>
                <a:gd name="T91" fmla="*/ 792 h 1574"/>
                <a:gd name="T92" fmla="*/ 186 w 1241"/>
                <a:gd name="T93" fmla="*/ 767 h 1574"/>
                <a:gd name="T94" fmla="*/ 659 w 1241"/>
                <a:gd name="T95" fmla="*/ 1279 h 1574"/>
                <a:gd name="T96" fmla="*/ 1033 w 1241"/>
                <a:gd name="T97" fmla="*/ 763 h 1574"/>
                <a:gd name="T98" fmla="*/ 911 w 1241"/>
                <a:gd name="T99" fmla="*/ 68 h 1574"/>
                <a:gd name="T100" fmla="*/ 367 w 1241"/>
                <a:gd name="T101" fmla="*/ 121 h 1574"/>
                <a:gd name="T102" fmla="*/ 198 w 1241"/>
                <a:gd name="T103" fmla="*/ 638 h 1574"/>
                <a:gd name="T104" fmla="*/ 825 w 1241"/>
                <a:gd name="T105" fmla="*/ 66 h 1574"/>
                <a:gd name="T106" fmla="*/ 521 w 1241"/>
                <a:gd name="T107" fmla="*/ 35 h 1574"/>
                <a:gd name="T108" fmla="*/ 401 w 1241"/>
                <a:gd name="T109" fmla="*/ 55 h 1574"/>
                <a:gd name="T110" fmla="*/ 512 w 1241"/>
                <a:gd name="T111" fmla="*/ 15 h 1574"/>
                <a:gd name="T112" fmla="*/ 454 w 1241"/>
                <a:gd name="T113" fmla="*/ 128 h 1574"/>
                <a:gd name="T114" fmla="*/ 759 w 1241"/>
                <a:gd name="T115" fmla="*/ 1539 h 1574"/>
                <a:gd name="T116" fmla="*/ 35 w 1241"/>
                <a:gd name="T117" fmla="*/ 1018 h 1574"/>
                <a:gd name="T118" fmla="*/ 16 w 1241"/>
                <a:gd name="T119" fmla="*/ 118 h 1574"/>
                <a:gd name="T120" fmla="*/ 23 w 1241"/>
                <a:gd name="T121" fmla="*/ 699 h 1574"/>
                <a:gd name="T122" fmla="*/ 391 w 1241"/>
                <a:gd name="T123" fmla="*/ 5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1" h="1574">
                  <a:moveTo>
                    <a:pt x="0" y="316"/>
                  </a:moveTo>
                  <a:cubicBezTo>
                    <a:pt x="1" y="312"/>
                    <a:pt x="3" y="309"/>
                    <a:pt x="3" y="306"/>
                  </a:cubicBezTo>
                  <a:cubicBezTo>
                    <a:pt x="4" y="276"/>
                    <a:pt x="7" y="246"/>
                    <a:pt x="6" y="216"/>
                  </a:cubicBezTo>
                  <a:cubicBezTo>
                    <a:pt x="6" y="171"/>
                    <a:pt x="4" y="127"/>
                    <a:pt x="4" y="83"/>
                  </a:cubicBezTo>
                  <a:cubicBezTo>
                    <a:pt x="4" y="68"/>
                    <a:pt x="5" y="53"/>
                    <a:pt x="5" y="39"/>
                  </a:cubicBezTo>
                  <a:cubicBezTo>
                    <a:pt x="5" y="35"/>
                    <a:pt x="5" y="31"/>
                    <a:pt x="4" y="28"/>
                  </a:cubicBezTo>
                  <a:cubicBezTo>
                    <a:pt x="4" y="21"/>
                    <a:pt x="5" y="18"/>
                    <a:pt x="12" y="17"/>
                  </a:cubicBezTo>
                  <a:cubicBezTo>
                    <a:pt x="24" y="15"/>
                    <a:pt x="35" y="13"/>
                    <a:pt x="47" y="12"/>
                  </a:cubicBezTo>
                  <a:cubicBezTo>
                    <a:pt x="78" y="11"/>
                    <a:pt x="108" y="10"/>
                    <a:pt x="139" y="10"/>
                  </a:cubicBezTo>
                  <a:cubicBezTo>
                    <a:pt x="175" y="10"/>
                    <a:pt x="211" y="9"/>
                    <a:pt x="247" y="10"/>
                  </a:cubicBezTo>
                  <a:cubicBezTo>
                    <a:pt x="282" y="11"/>
                    <a:pt x="317" y="12"/>
                    <a:pt x="352" y="9"/>
                  </a:cubicBezTo>
                  <a:cubicBezTo>
                    <a:pt x="363" y="8"/>
                    <a:pt x="374" y="7"/>
                    <a:pt x="385" y="11"/>
                  </a:cubicBezTo>
                  <a:cubicBezTo>
                    <a:pt x="389" y="12"/>
                    <a:pt x="393" y="13"/>
                    <a:pt x="397" y="10"/>
                  </a:cubicBezTo>
                  <a:cubicBezTo>
                    <a:pt x="406" y="4"/>
                    <a:pt x="416" y="2"/>
                    <a:pt x="427" y="3"/>
                  </a:cubicBezTo>
                  <a:cubicBezTo>
                    <a:pt x="451" y="4"/>
                    <a:pt x="475" y="5"/>
                    <a:pt x="498" y="5"/>
                  </a:cubicBezTo>
                  <a:cubicBezTo>
                    <a:pt x="508" y="5"/>
                    <a:pt x="518" y="4"/>
                    <a:pt x="528" y="4"/>
                  </a:cubicBezTo>
                  <a:cubicBezTo>
                    <a:pt x="584" y="1"/>
                    <a:pt x="640" y="0"/>
                    <a:pt x="696" y="1"/>
                  </a:cubicBezTo>
                  <a:cubicBezTo>
                    <a:pt x="738" y="2"/>
                    <a:pt x="780" y="3"/>
                    <a:pt x="822" y="4"/>
                  </a:cubicBezTo>
                  <a:cubicBezTo>
                    <a:pt x="828" y="4"/>
                    <a:pt x="834" y="7"/>
                    <a:pt x="840" y="8"/>
                  </a:cubicBezTo>
                  <a:cubicBezTo>
                    <a:pt x="843" y="9"/>
                    <a:pt x="846" y="10"/>
                    <a:pt x="848" y="10"/>
                  </a:cubicBezTo>
                  <a:cubicBezTo>
                    <a:pt x="866" y="10"/>
                    <a:pt x="883" y="10"/>
                    <a:pt x="900" y="13"/>
                  </a:cubicBezTo>
                  <a:cubicBezTo>
                    <a:pt x="908" y="14"/>
                    <a:pt x="916" y="13"/>
                    <a:pt x="923" y="13"/>
                  </a:cubicBezTo>
                  <a:cubicBezTo>
                    <a:pt x="950" y="12"/>
                    <a:pt x="977" y="11"/>
                    <a:pt x="1004" y="10"/>
                  </a:cubicBezTo>
                  <a:cubicBezTo>
                    <a:pt x="1005" y="10"/>
                    <a:pt x="1007" y="10"/>
                    <a:pt x="1009" y="10"/>
                  </a:cubicBezTo>
                  <a:cubicBezTo>
                    <a:pt x="1063" y="14"/>
                    <a:pt x="1118" y="13"/>
                    <a:pt x="1172" y="14"/>
                  </a:cubicBezTo>
                  <a:cubicBezTo>
                    <a:pt x="1188" y="14"/>
                    <a:pt x="1203" y="16"/>
                    <a:pt x="1219" y="17"/>
                  </a:cubicBezTo>
                  <a:cubicBezTo>
                    <a:pt x="1222" y="17"/>
                    <a:pt x="1224" y="18"/>
                    <a:pt x="1227" y="19"/>
                  </a:cubicBezTo>
                  <a:cubicBezTo>
                    <a:pt x="1232" y="20"/>
                    <a:pt x="1235" y="24"/>
                    <a:pt x="1234" y="29"/>
                  </a:cubicBezTo>
                  <a:cubicBezTo>
                    <a:pt x="1234" y="38"/>
                    <a:pt x="1233" y="47"/>
                    <a:pt x="1233" y="55"/>
                  </a:cubicBezTo>
                  <a:cubicBezTo>
                    <a:pt x="1233" y="70"/>
                    <a:pt x="1234" y="84"/>
                    <a:pt x="1235" y="99"/>
                  </a:cubicBezTo>
                  <a:cubicBezTo>
                    <a:pt x="1236" y="145"/>
                    <a:pt x="1236" y="192"/>
                    <a:pt x="1235" y="238"/>
                  </a:cubicBezTo>
                  <a:cubicBezTo>
                    <a:pt x="1234" y="251"/>
                    <a:pt x="1234" y="265"/>
                    <a:pt x="1235" y="278"/>
                  </a:cubicBezTo>
                  <a:cubicBezTo>
                    <a:pt x="1235" y="282"/>
                    <a:pt x="1236" y="285"/>
                    <a:pt x="1237" y="290"/>
                  </a:cubicBezTo>
                  <a:cubicBezTo>
                    <a:pt x="1236" y="292"/>
                    <a:pt x="1235" y="295"/>
                    <a:pt x="1235" y="299"/>
                  </a:cubicBezTo>
                  <a:cubicBezTo>
                    <a:pt x="1235" y="315"/>
                    <a:pt x="1235" y="332"/>
                    <a:pt x="1236" y="349"/>
                  </a:cubicBezTo>
                  <a:cubicBezTo>
                    <a:pt x="1236" y="383"/>
                    <a:pt x="1237" y="417"/>
                    <a:pt x="1237" y="451"/>
                  </a:cubicBezTo>
                  <a:cubicBezTo>
                    <a:pt x="1237" y="488"/>
                    <a:pt x="1237" y="525"/>
                    <a:pt x="1237" y="562"/>
                  </a:cubicBezTo>
                  <a:cubicBezTo>
                    <a:pt x="1236" y="582"/>
                    <a:pt x="1234" y="601"/>
                    <a:pt x="1233" y="621"/>
                  </a:cubicBezTo>
                  <a:cubicBezTo>
                    <a:pt x="1233" y="633"/>
                    <a:pt x="1233" y="645"/>
                    <a:pt x="1233" y="657"/>
                  </a:cubicBezTo>
                  <a:cubicBezTo>
                    <a:pt x="1233" y="658"/>
                    <a:pt x="1233" y="659"/>
                    <a:pt x="1233" y="661"/>
                  </a:cubicBezTo>
                  <a:cubicBezTo>
                    <a:pt x="1229" y="686"/>
                    <a:pt x="1230" y="711"/>
                    <a:pt x="1233" y="737"/>
                  </a:cubicBezTo>
                  <a:cubicBezTo>
                    <a:pt x="1235" y="758"/>
                    <a:pt x="1235" y="779"/>
                    <a:pt x="1237" y="801"/>
                  </a:cubicBezTo>
                  <a:cubicBezTo>
                    <a:pt x="1238" y="812"/>
                    <a:pt x="1239" y="822"/>
                    <a:pt x="1240" y="833"/>
                  </a:cubicBezTo>
                  <a:cubicBezTo>
                    <a:pt x="1241" y="838"/>
                    <a:pt x="1240" y="842"/>
                    <a:pt x="1237" y="845"/>
                  </a:cubicBezTo>
                  <a:cubicBezTo>
                    <a:pt x="1233" y="849"/>
                    <a:pt x="1230" y="852"/>
                    <a:pt x="1225" y="858"/>
                  </a:cubicBezTo>
                  <a:cubicBezTo>
                    <a:pt x="1227" y="860"/>
                    <a:pt x="1230" y="861"/>
                    <a:pt x="1232" y="862"/>
                  </a:cubicBezTo>
                  <a:cubicBezTo>
                    <a:pt x="1238" y="868"/>
                    <a:pt x="1241" y="876"/>
                    <a:pt x="1240" y="885"/>
                  </a:cubicBezTo>
                  <a:cubicBezTo>
                    <a:pt x="1238" y="910"/>
                    <a:pt x="1235" y="934"/>
                    <a:pt x="1235" y="960"/>
                  </a:cubicBezTo>
                  <a:cubicBezTo>
                    <a:pt x="1235" y="997"/>
                    <a:pt x="1233" y="1035"/>
                    <a:pt x="1233" y="1073"/>
                  </a:cubicBezTo>
                  <a:cubicBezTo>
                    <a:pt x="1232" y="1123"/>
                    <a:pt x="1234" y="1173"/>
                    <a:pt x="1238" y="1224"/>
                  </a:cubicBezTo>
                  <a:cubicBezTo>
                    <a:pt x="1240" y="1254"/>
                    <a:pt x="1241" y="1285"/>
                    <a:pt x="1241" y="1316"/>
                  </a:cubicBezTo>
                  <a:cubicBezTo>
                    <a:pt x="1241" y="1342"/>
                    <a:pt x="1238" y="1368"/>
                    <a:pt x="1237" y="1394"/>
                  </a:cubicBezTo>
                  <a:cubicBezTo>
                    <a:pt x="1237" y="1398"/>
                    <a:pt x="1236" y="1402"/>
                    <a:pt x="1237" y="1405"/>
                  </a:cubicBezTo>
                  <a:cubicBezTo>
                    <a:pt x="1241" y="1434"/>
                    <a:pt x="1236" y="1463"/>
                    <a:pt x="1234" y="1492"/>
                  </a:cubicBezTo>
                  <a:cubicBezTo>
                    <a:pt x="1234" y="1511"/>
                    <a:pt x="1233" y="1530"/>
                    <a:pt x="1233" y="1550"/>
                  </a:cubicBezTo>
                  <a:cubicBezTo>
                    <a:pt x="1233" y="1562"/>
                    <a:pt x="1225" y="1568"/>
                    <a:pt x="1215" y="1573"/>
                  </a:cubicBezTo>
                  <a:cubicBezTo>
                    <a:pt x="1214" y="1574"/>
                    <a:pt x="1212" y="1574"/>
                    <a:pt x="1210" y="1574"/>
                  </a:cubicBezTo>
                  <a:cubicBezTo>
                    <a:pt x="1177" y="1570"/>
                    <a:pt x="1143" y="1571"/>
                    <a:pt x="1110" y="1568"/>
                  </a:cubicBezTo>
                  <a:cubicBezTo>
                    <a:pt x="1093" y="1566"/>
                    <a:pt x="1076" y="1565"/>
                    <a:pt x="1059" y="1563"/>
                  </a:cubicBezTo>
                  <a:cubicBezTo>
                    <a:pt x="1047" y="1563"/>
                    <a:pt x="1036" y="1562"/>
                    <a:pt x="1024" y="1562"/>
                  </a:cubicBezTo>
                  <a:cubicBezTo>
                    <a:pt x="995" y="1561"/>
                    <a:pt x="965" y="1559"/>
                    <a:pt x="936" y="1558"/>
                  </a:cubicBezTo>
                  <a:cubicBezTo>
                    <a:pt x="928" y="1558"/>
                    <a:pt x="920" y="1560"/>
                    <a:pt x="912" y="1559"/>
                  </a:cubicBezTo>
                  <a:cubicBezTo>
                    <a:pt x="882" y="1558"/>
                    <a:pt x="853" y="1557"/>
                    <a:pt x="823" y="1555"/>
                  </a:cubicBezTo>
                  <a:cubicBezTo>
                    <a:pt x="810" y="1554"/>
                    <a:pt x="797" y="1550"/>
                    <a:pt x="785" y="1546"/>
                  </a:cubicBezTo>
                  <a:cubicBezTo>
                    <a:pt x="779" y="1544"/>
                    <a:pt x="775" y="1544"/>
                    <a:pt x="770" y="1548"/>
                  </a:cubicBezTo>
                  <a:cubicBezTo>
                    <a:pt x="764" y="1553"/>
                    <a:pt x="758" y="1554"/>
                    <a:pt x="751" y="1550"/>
                  </a:cubicBezTo>
                  <a:cubicBezTo>
                    <a:pt x="747" y="1549"/>
                    <a:pt x="743" y="1549"/>
                    <a:pt x="739" y="1549"/>
                  </a:cubicBezTo>
                  <a:cubicBezTo>
                    <a:pt x="731" y="1550"/>
                    <a:pt x="723" y="1551"/>
                    <a:pt x="715" y="1553"/>
                  </a:cubicBezTo>
                  <a:cubicBezTo>
                    <a:pt x="706" y="1554"/>
                    <a:pt x="697" y="1556"/>
                    <a:pt x="688" y="1558"/>
                  </a:cubicBezTo>
                  <a:cubicBezTo>
                    <a:pt x="671" y="1563"/>
                    <a:pt x="655" y="1565"/>
                    <a:pt x="639" y="1558"/>
                  </a:cubicBezTo>
                  <a:cubicBezTo>
                    <a:pt x="635" y="1556"/>
                    <a:pt x="629" y="1556"/>
                    <a:pt x="624" y="1555"/>
                  </a:cubicBezTo>
                  <a:cubicBezTo>
                    <a:pt x="623" y="1555"/>
                    <a:pt x="621" y="1555"/>
                    <a:pt x="620" y="1555"/>
                  </a:cubicBezTo>
                  <a:cubicBezTo>
                    <a:pt x="592" y="1547"/>
                    <a:pt x="563" y="1553"/>
                    <a:pt x="535" y="1551"/>
                  </a:cubicBezTo>
                  <a:cubicBezTo>
                    <a:pt x="506" y="1549"/>
                    <a:pt x="477" y="1550"/>
                    <a:pt x="448" y="1550"/>
                  </a:cubicBezTo>
                  <a:cubicBezTo>
                    <a:pt x="427" y="1549"/>
                    <a:pt x="405" y="1548"/>
                    <a:pt x="383" y="1548"/>
                  </a:cubicBezTo>
                  <a:cubicBezTo>
                    <a:pt x="349" y="1548"/>
                    <a:pt x="315" y="1548"/>
                    <a:pt x="281" y="1549"/>
                  </a:cubicBezTo>
                  <a:cubicBezTo>
                    <a:pt x="251" y="1549"/>
                    <a:pt x="221" y="1548"/>
                    <a:pt x="191" y="1546"/>
                  </a:cubicBezTo>
                  <a:cubicBezTo>
                    <a:pt x="162" y="1544"/>
                    <a:pt x="133" y="1544"/>
                    <a:pt x="104" y="1544"/>
                  </a:cubicBezTo>
                  <a:cubicBezTo>
                    <a:pt x="85" y="1544"/>
                    <a:pt x="67" y="1542"/>
                    <a:pt x="49" y="1536"/>
                  </a:cubicBezTo>
                  <a:cubicBezTo>
                    <a:pt x="41" y="1533"/>
                    <a:pt x="34" y="1532"/>
                    <a:pt x="26" y="1537"/>
                  </a:cubicBezTo>
                  <a:cubicBezTo>
                    <a:pt x="18" y="1542"/>
                    <a:pt x="10" y="1537"/>
                    <a:pt x="12" y="1527"/>
                  </a:cubicBezTo>
                  <a:cubicBezTo>
                    <a:pt x="13" y="1516"/>
                    <a:pt x="14" y="1505"/>
                    <a:pt x="14" y="1494"/>
                  </a:cubicBezTo>
                  <a:cubicBezTo>
                    <a:pt x="14" y="1485"/>
                    <a:pt x="13" y="1477"/>
                    <a:pt x="12" y="1468"/>
                  </a:cubicBezTo>
                  <a:cubicBezTo>
                    <a:pt x="11" y="1428"/>
                    <a:pt x="6" y="1389"/>
                    <a:pt x="8" y="1349"/>
                  </a:cubicBezTo>
                  <a:cubicBezTo>
                    <a:pt x="8" y="1327"/>
                    <a:pt x="7" y="1305"/>
                    <a:pt x="7" y="1283"/>
                  </a:cubicBezTo>
                  <a:cubicBezTo>
                    <a:pt x="7" y="1279"/>
                    <a:pt x="6" y="1275"/>
                    <a:pt x="5" y="1270"/>
                  </a:cubicBezTo>
                  <a:cubicBezTo>
                    <a:pt x="5" y="1267"/>
                    <a:pt x="5" y="1265"/>
                    <a:pt x="5" y="1262"/>
                  </a:cubicBezTo>
                  <a:cubicBezTo>
                    <a:pt x="6" y="1250"/>
                    <a:pt x="8" y="1239"/>
                    <a:pt x="9" y="1227"/>
                  </a:cubicBezTo>
                  <a:cubicBezTo>
                    <a:pt x="14" y="1177"/>
                    <a:pt x="12" y="1127"/>
                    <a:pt x="11" y="1077"/>
                  </a:cubicBezTo>
                  <a:cubicBezTo>
                    <a:pt x="10" y="1050"/>
                    <a:pt x="11" y="1023"/>
                    <a:pt x="12" y="996"/>
                  </a:cubicBezTo>
                  <a:cubicBezTo>
                    <a:pt x="12" y="964"/>
                    <a:pt x="10" y="932"/>
                    <a:pt x="10" y="900"/>
                  </a:cubicBezTo>
                  <a:cubicBezTo>
                    <a:pt x="10" y="880"/>
                    <a:pt x="11" y="860"/>
                    <a:pt x="11" y="840"/>
                  </a:cubicBezTo>
                  <a:cubicBezTo>
                    <a:pt x="11" y="810"/>
                    <a:pt x="11" y="780"/>
                    <a:pt x="10" y="750"/>
                  </a:cubicBezTo>
                  <a:cubicBezTo>
                    <a:pt x="9" y="724"/>
                    <a:pt x="6" y="698"/>
                    <a:pt x="4" y="672"/>
                  </a:cubicBezTo>
                  <a:cubicBezTo>
                    <a:pt x="4" y="668"/>
                    <a:pt x="4" y="664"/>
                    <a:pt x="4" y="660"/>
                  </a:cubicBezTo>
                  <a:cubicBezTo>
                    <a:pt x="3" y="598"/>
                    <a:pt x="3" y="536"/>
                    <a:pt x="4" y="474"/>
                  </a:cubicBezTo>
                  <a:cubicBezTo>
                    <a:pt x="4" y="467"/>
                    <a:pt x="6" y="460"/>
                    <a:pt x="7" y="454"/>
                  </a:cubicBezTo>
                  <a:cubicBezTo>
                    <a:pt x="8" y="448"/>
                    <a:pt x="9" y="443"/>
                    <a:pt x="8" y="438"/>
                  </a:cubicBezTo>
                  <a:cubicBezTo>
                    <a:pt x="7" y="429"/>
                    <a:pt x="8" y="421"/>
                    <a:pt x="13" y="413"/>
                  </a:cubicBezTo>
                  <a:cubicBezTo>
                    <a:pt x="21" y="400"/>
                    <a:pt x="20" y="396"/>
                    <a:pt x="10" y="385"/>
                  </a:cubicBezTo>
                  <a:cubicBezTo>
                    <a:pt x="6" y="381"/>
                    <a:pt x="3" y="377"/>
                    <a:pt x="0" y="372"/>
                  </a:cubicBezTo>
                  <a:cubicBezTo>
                    <a:pt x="0" y="353"/>
                    <a:pt x="0" y="334"/>
                    <a:pt x="0" y="316"/>
                  </a:cubicBezTo>
                  <a:moveTo>
                    <a:pt x="1217" y="229"/>
                  </a:moveTo>
                  <a:cubicBezTo>
                    <a:pt x="1218" y="224"/>
                    <a:pt x="1220" y="220"/>
                    <a:pt x="1220" y="216"/>
                  </a:cubicBezTo>
                  <a:cubicBezTo>
                    <a:pt x="1221" y="172"/>
                    <a:pt x="1221" y="127"/>
                    <a:pt x="1222" y="83"/>
                  </a:cubicBezTo>
                  <a:cubicBezTo>
                    <a:pt x="1222" y="76"/>
                    <a:pt x="1222" y="69"/>
                    <a:pt x="1222" y="62"/>
                  </a:cubicBezTo>
                  <a:cubicBezTo>
                    <a:pt x="1223" y="54"/>
                    <a:pt x="1224" y="47"/>
                    <a:pt x="1224" y="39"/>
                  </a:cubicBezTo>
                  <a:cubicBezTo>
                    <a:pt x="1224" y="30"/>
                    <a:pt x="1223" y="29"/>
                    <a:pt x="1214" y="29"/>
                  </a:cubicBezTo>
                  <a:cubicBezTo>
                    <a:pt x="1174" y="27"/>
                    <a:pt x="1134" y="26"/>
                    <a:pt x="1095" y="24"/>
                  </a:cubicBezTo>
                  <a:cubicBezTo>
                    <a:pt x="1075" y="24"/>
                    <a:pt x="1055" y="24"/>
                    <a:pt x="1036" y="23"/>
                  </a:cubicBezTo>
                  <a:cubicBezTo>
                    <a:pt x="1025" y="23"/>
                    <a:pt x="1015" y="21"/>
                    <a:pt x="1004" y="21"/>
                  </a:cubicBezTo>
                  <a:cubicBezTo>
                    <a:pt x="980" y="21"/>
                    <a:pt x="956" y="22"/>
                    <a:pt x="932" y="23"/>
                  </a:cubicBezTo>
                  <a:cubicBezTo>
                    <a:pt x="916" y="24"/>
                    <a:pt x="901" y="23"/>
                    <a:pt x="886" y="21"/>
                  </a:cubicBezTo>
                  <a:cubicBezTo>
                    <a:pt x="874" y="19"/>
                    <a:pt x="861" y="19"/>
                    <a:pt x="848" y="19"/>
                  </a:cubicBezTo>
                  <a:cubicBezTo>
                    <a:pt x="843" y="19"/>
                    <a:pt x="840" y="21"/>
                    <a:pt x="839" y="26"/>
                  </a:cubicBezTo>
                  <a:cubicBezTo>
                    <a:pt x="840" y="27"/>
                    <a:pt x="841" y="28"/>
                    <a:pt x="842" y="28"/>
                  </a:cubicBezTo>
                  <a:cubicBezTo>
                    <a:pt x="851" y="30"/>
                    <a:pt x="852" y="37"/>
                    <a:pt x="852" y="45"/>
                  </a:cubicBezTo>
                  <a:cubicBezTo>
                    <a:pt x="852" y="49"/>
                    <a:pt x="852" y="53"/>
                    <a:pt x="852" y="57"/>
                  </a:cubicBezTo>
                  <a:cubicBezTo>
                    <a:pt x="856" y="58"/>
                    <a:pt x="860" y="58"/>
                    <a:pt x="864" y="58"/>
                  </a:cubicBezTo>
                  <a:cubicBezTo>
                    <a:pt x="881" y="56"/>
                    <a:pt x="897" y="57"/>
                    <a:pt x="913" y="60"/>
                  </a:cubicBezTo>
                  <a:cubicBezTo>
                    <a:pt x="932" y="64"/>
                    <a:pt x="951" y="63"/>
                    <a:pt x="970" y="60"/>
                  </a:cubicBezTo>
                  <a:cubicBezTo>
                    <a:pt x="984" y="58"/>
                    <a:pt x="998" y="58"/>
                    <a:pt x="1011" y="57"/>
                  </a:cubicBezTo>
                  <a:cubicBezTo>
                    <a:pt x="1017" y="57"/>
                    <a:pt x="1022" y="57"/>
                    <a:pt x="1027" y="55"/>
                  </a:cubicBezTo>
                  <a:cubicBezTo>
                    <a:pt x="1049" y="50"/>
                    <a:pt x="1050" y="57"/>
                    <a:pt x="1051" y="73"/>
                  </a:cubicBezTo>
                  <a:cubicBezTo>
                    <a:pt x="1054" y="107"/>
                    <a:pt x="1055" y="141"/>
                    <a:pt x="1056" y="175"/>
                  </a:cubicBezTo>
                  <a:cubicBezTo>
                    <a:pt x="1056" y="199"/>
                    <a:pt x="1055" y="223"/>
                    <a:pt x="1055" y="246"/>
                  </a:cubicBezTo>
                  <a:cubicBezTo>
                    <a:pt x="1055" y="251"/>
                    <a:pt x="1056" y="256"/>
                    <a:pt x="1056" y="263"/>
                  </a:cubicBezTo>
                  <a:cubicBezTo>
                    <a:pt x="1060" y="261"/>
                    <a:pt x="1063" y="260"/>
                    <a:pt x="1066" y="258"/>
                  </a:cubicBezTo>
                  <a:cubicBezTo>
                    <a:pt x="1085" y="248"/>
                    <a:pt x="1106" y="241"/>
                    <a:pt x="1127" y="238"/>
                  </a:cubicBezTo>
                  <a:cubicBezTo>
                    <a:pt x="1144" y="235"/>
                    <a:pt x="1162" y="234"/>
                    <a:pt x="1179" y="233"/>
                  </a:cubicBezTo>
                  <a:cubicBezTo>
                    <a:pt x="1192" y="231"/>
                    <a:pt x="1204" y="230"/>
                    <a:pt x="1217" y="228"/>
                  </a:cubicBezTo>
                  <a:cubicBezTo>
                    <a:pt x="1212" y="230"/>
                    <a:pt x="1207" y="233"/>
                    <a:pt x="1202" y="233"/>
                  </a:cubicBezTo>
                  <a:cubicBezTo>
                    <a:pt x="1182" y="236"/>
                    <a:pt x="1161" y="238"/>
                    <a:pt x="1140" y="240"/>
                  </a:cubicBezTo>
                  <a:cubicBezTo>
                    <a:pt x="1113" y="242"/>
                    <a:pt x="1087" y="251"/>
                    <a:pt x="1063" y="263"/>
                  </a:cubicBezTo>
                  <a:cubicBezTo>
                    <a:pt x="1058" y="266"/>
                    <a:pt x="1056" y="270"/>
                    <a:pt x="1056" y="276"/>
                  </a:cubicBezTo>
                  <a:cubicBezTo>
                    <a:pt x="1059" y="300"/>
                    <a:pt x="1059" y="324"/>
                    <a:pt x="1056" y="348"/>
                  </a:cubicBezTo>
                  <a:cubicBezTo>
                    <a:pt x="1056" y="353"/>
                    <a:pt x="1054" y="359"/>
                    <a:pt x="1057" y="365"/>
                  </a:cubicBezTo>
                  <a:cubicBezTo>
                    <a:pt x="1104" y="345"/>
                    <a:pt x="1153" y="348"/>
                    <a:pt x="1201" y="349"/>
                  </a:cubicBezTo>
                  <a:cubicBezTo>
                    <a:pt x="1199" y="350"/>
                    <a:pt x="1197" y="351"/>
                    <a:pt x="1194" y="351"/>
                  </a:cubicBezTo>
                  <a:cubicBezTo>
                    <a:pt x="1175" y="352"/>
                    <a:pt x="1157" y="352"/>
                    <a:pt x="1138" y="353"/>
                  </a:cubicBezTo>
                  <a:cubicBezTo>
                    <a:pt x="1112" y="354"/>
                    <a:pt x="1086" y="358"/>
                    <a:pt x="1061" y="368"/>
                  </a:cubicBezTo>
                  <a:cubicBezTo>
                    <a:pt x="1056" y="371"/>
                    <a:pt x="1054" y="374"/>
                    <a:pt x="1054" y="380"/>
                  </a:cubicBezTo>
                  <a:cubicBezTo>
                    <a:pt x="1054" y="398"/>
                    <a:pt x="1053" y="416"/>
                    <a:pt x="1053" y="434"/>
                  </a:cubicBezTo>
                  <a:cubicBezTo>
                    <a:pt x="1053" y="442"/>
                    <a:pt x="1054" y="449"/>
                    <a:pt x="1054" y="458"/>
                  </a:cubicBezTo>
                  <a:cubicBezTo>
                    <a:pt x="1065" y="456"/>
                    <a:pt x="1075" y="454"/>
                    <a:pt x="1085" y="453"/>
                  </a:cubicBezTo>
                  <a:cubicBezTo>
                    <a:pt x="1076" y="461"/>
                    <a:pt x="1064" y="459"/>
                    <a:pt x="1055" y="464"/>
                  </a:cubicBezTo>
                  <a:cubicBezTo>
                    <a:pt x="1053" y="492"/>
                    <a:pt x="1052" y="521"/>
                    <a:pt x="1051" y="551"/>
                  </a:cubicBezTo>
                  <a:cubicBezTo>
                    <a:pt x="1054" y="550"/>
                    <a:pt x="1055" y="549"/>
                    <a:pt x="1057" y="549"/>
                  </a:cubicBezTo>
                  <a:cubicBezTo>
                    <a:pt x="1069" y="544"/>
                    <a:pt x="1081" y="539"/>
                    <a:pt x="1093" y="537"/>
                  </a:cubicBezTo>
                  <a:cubicBezTo>
                    <a:pt x="1108" y="534"/>
                    <a:pt x="1124" y="534"/>
                    <a:pt x="1139" y="533"/>
                  </a:cubicBezTo>
                  <a:cubicBezTo>
                    <a:pt x="1165" y="532"/>
                    <a:pt x="1191" y="535"/>
                    <a:pt x="1216" y="528"/>
                  </a:cubicBezTo>
                  <a:cubicBezTo>
                    <a:pt x="1215" y="530"/>
                    <a:pt x="1213" y="531"/>
                    <a:pt x="1212" y="532"/>
                  </a:cubicBezTo>
                  <a:cubicBezTo>
                    <a:pt x="1201" y="537"/>
                    <a:pt x="1190" y="537"/>
                    <a:pt x="1180" y="537"/>
                  </a:cubicBezTo>
                  <a:cubicBezTo>
                    <a:pt x="1156" y="537"/>
                    <a:pt x="1133" y="537"/>
                    <a:pt x="1110" y="538"/>
                  </a:cubicBezTo>
                  <a:cubicBezTo>
                    <a:pt x="1092" y="539"/>
                    <a:pt x="1074" y="543"/>
                    <a:pt x="1058" y="553"/>
                  </a:cubicBezTo>
                  <a:cubicBezTo>
                    <a:pt x="1053" y="556"/>
                    <a:pt x="1051" y="559"/>
                    <a:pt x="1051" y="566"/>
                  </a:cubicBezTo>
                  <a:cubicBezTo>
                    <a:pt x="1052" y="587"/>
                    <a:pt x="1051" y="608"/>
                    <a:pt x="1052" y="630"/>
                  </a:cubicBezTo>
                  <a:cubicBezTo>
                    <a:pt x="1052" y="633"/>
                    <a:pt x="1053" y="637"/>
                    <a:pt x="1053" y="640"/>
                  </a:cubicBezTo>
                  <a:cubicBezTo>
                    <a:pt x="1053" y="640"/>
                    <a:pt x="1053" y="640"/>
                    <a:pt x="1053" y="640"/>
                  </a:cubicBezTo>
                  <a:cubicBezTo>
                    <a:pt x="1052" y="644"/>
                    <a:pt x="1051" y="649"/>
                    <a:pt x="1050" y="653"/>
                  </a:cubicBezTo>
                  <a:cubicBezTo>
                    <a:pt x="1049" y="660"/>
                    <a:pt x="1049" y="666"/>
                    <a:pt x="1048" y="672"/>
                  </a:cubicBezTo>
                  <a:cubicBezTo>
                    <a:pt x="1047" y="691"/>
                    <a:pt x="1045" y="709"/>
                    <a:pt x="1044" y="728"/>
                  </a:cubicBezTo>
                  <a:cubicBezTo>
                    <a:pt x="1044" y="731"/>
                    <a:pt x="1045" y="734"/>
                    <a:pt x="1045" y="738"/>
                  </a:cubicBezTo>
                  <a:cubicBezTo>
                    <a:pt x="1053" y="738"/>
                    <a:pt x="1061" y="738"/>
                    <a:pt x="1068" y="736"/>
                  </a:cubicBezTo>
                  <a:cubicBezTo>
                    <a:pt x="1088" y="731"/>
                    <a:pt x="1108" y="725"/>
                    <a:pt x="1128" y="720"/>
                  </a:cubicBezTo>
                  <a:cubicBezTo>
                    <a:pt x="1145" y="715"/>
                    <a:pt x="1162" y="710"/>
                    <a:pt x="1179" y="706"/>
                  </a:cubicBezTo>
                  <a:cubicBezTo>
                    <a:pt x="1189" y="704"/>
                    <a:pt x="1200" y="704"/>
                    <a:pt x="1210" y="710"/>
                  </a:cubicBezTo>
                  <a:cubicBezTo>
                    <a:pt x="1208" y="710"/>
                    <a:pt x="1206" y="710"/>
                    <a:pt x="1204" y="710"/>
                  </a:cubicBezTo>
                  <a:cubicBezTo>
                    <a:pt x="1196" y="710"/>
                    <a:pt x="1187" y="709"/>
                    <a:pt x="1179" y="710"/>
                  </a:cubicBezTo>
                  <a:cubicBezTo>
                    <a:pt x="1170" y="711"/>
                    <a:pt x="1162" y="713"/>
                    <a:pt x="1154" y="716"/>
                  </a:cubicBezTo>
                  <a:cubicBezTo>
                    <a:pt x="1127" y="723"/>
                    <a:pt x="1100" y="732"/>
                    <a:pt x="1073" y="739"/>
                  </a:cubicBezTo>
                  <a:cubicBezTo>
                    <a:pt x="1065" y="742"/>
                    <a:pt x="1055" y="741"/>
                    <a:pt x="1045" y="742"/>
                  </a:cubicBezTo>
                  <a:cubicBezTo>
                    <a:pt x="1044" y="757"/>
                    <a:pt x="1045" y="772"/>
                    <a:pt x="1043" y="787"/>
                  </a:cubicBezTo>
                  <a:cubicBezTo>
                    <a:pt x="1042" y="801"/>
                    <a:pt x="1038" y="816"/>
                    <a:pt x="1036" y="829"/>
                  </a:cubicBezTo>
                  <a:cubicBezTo>
                    <a:pt x="1044" y="831"/>
                    <a:pt x="1052" y="832"/>
                    <a:pt x="1059" y="835"/>
                  </a:cubicBezTo>
                  <a:cubicBezTo>
                    <a:pt x="1068" y="838"/>
                    <a:pt x="1078" y="841"/>
                    <a:pt x="1087" y="845"/>
                  </a:cubicBezTo>
                  <a:cubicBezTo>
                    <a:pt x="1091" y="846"/>
                    <a:pt x="1094" y="848"/>
                    <a:pt x="1097" y="849"/>
                  </a:cubicBezTo>
                  <a:cubicBezTo>
                    <a:pt x="1095" y="849"/>
                    <a:pt x="1092" y="849"/>
                    <a:pt x="1090" y="848"/>
                  </a:cubicBezTo>
                  <a:cubicBezTo>
                    <a:pt x="1079" y="845"/>
                    <a:pt x="1068" y="841"/>
                    <a:pt x="1057" y="837"/>
                  </a:cubicBezTo>
                  <a:cubicBezTo>
                    <a:pt x="1049" y="835"/>
                    <a:pt x="1042" y="832"/>
                    <a:pt x="1035" y="838"/>
                  </a:cubicBezTo>
                  <a:cubicBezTo>
                    <a:pt x="1032" y="859"/>
                    <a:pt x="1037" y="879"/>
                    <a:pt x="1038" y="900"/>
                  </a:cubicBezTo>
                  <a:cubicBezTo>
                    <a:pt x="1040" y="900"/>
                    <a:pt x="1041" y="901"/>
                    <a:pt x="1042" y="901"/>
                  </a:cubicBezTo>
                  <a:cubicBezTo>
                    <a:pt x="1057" y="899"/>
                    <a:pt x="1071" y="898"/>
                    <a:pt x="1085" y="896"/>
                  </a:cubicBezTo>
                  <a:cubicBezTo>
                    <a:pt x="1094" y="895"/>
                    <a:pt x="1102" y="894"/>
                    <a:pt x="1110" y="892"/>
                  </a:cubicBezTo>
                  <a:cubicBezTo>
                    <a:pt x="1114" y="891"/>
                    <a:pt x="1117" y="888"/>
                    <a:pt x="1123" y="885"/>
                  </a:cubicBezTo>
                  <a:cubicBezTo>
                    <a:pt x="1116" y="881"/>
                    <a:pt x="1111" y="878"/>
                    <a:pt x="1106" y="875"/>
                  </a:cubicBezTo>
                  <a:cubicBezTo>
                    <a:pt x="1111" y="875"/>
                    <a:pt x="1115" y="876"/>
                    <a:pt x="1119" y="878"/>
                  </a:cubicBezTo>
                  <a:cubicBezTo>
                    <a:pt x="1126" y="883"/>
                    <a:pt x="1126" y="889"/>
                    <a:pt x="1119" y="893"/>
                  </a:cubicBezTo>
                  <a:cubicBezTo>
                    <a:pt x="1114" y="895"/>
                    <a:pt x="1109" y="897"/>
                    <a:pt x="1104" y="897"/>
                  </a:cubicBezTo>
                  <a:cubicBezTo>
                    <a:pt x="1091" y="899"/>
                    <a:pt x="1077" y="900"/>
                    <a:pt x="1063" y="902"/>
                  </a:cubicBezTo>
                  <a:cubicBezTo>
                    <a:pt x="1055" y="903"/>
                    <a:pt x="1047" y="903"/>
                    <a:pt x="1038" y="904"/>
                  </a:cubicBezTo>
                  <a:cubicBezTo>
                    <a:pt x="1039" y="920"/>
                    <a:pt x="1038" y="934"/>
                    <a:pt x="1042" y="948"/>
                  </a:cubicBezTo>
                  <a:cubicBezTo>
                    <a:pt x="1059" y="946"/>
                    <a:pt x="1075" y="945"/>
                    <a:pt x="1091" y="949"/>
                  </a:cubicBezTo>
                  <a:cubicBezTo>
                    <a:pt x="1115" y="955"/>
                    <a:pt x="1139" y="961"/>
                    <a:pt x="1163" y="968"/>
                  </a:cubicBezTo>
                  <a:cubicBezTo>
                    <a:pt x="1163" y="968"/>
                    <a:pt x="1164" y="969"/>
                    <a:pt x="1164" y="969"/>
                  </a:cubicBezTo>
                  <a:cubicBezTo>
                    <a:pt x="1164" y="969"/>
                    <a:pt x="1164" y="969"/>
                    <a:pt x="1164" y="969"/>
                  </a:cubicBezTo>
                  <a:cubicBezTo>
                    <a:pt x="1160" y="969"/>
                    <a:pt x="1155" y="969"/>
                    <a:pt x="1151" y="968"/>
                  </a:cubicBezTo>
                  <a:cubicBezTo>
                    <a:pt x="1132" y="963"/>
                    <a:pt x="1114" y="959"/>
                    <a:pt x="1096" y="953"/>
                  </a:cubicBezTo>
                  <a:cubicBezTo>
                    <a:pt x="1081" y="949"/>
                    <a:pt x="1065" y="948"/>
                    <a:pt x="1050" y="951"/>
                  </a:cubicBezTo>
                  <a:cubicBezTo>
                    <a:pt x="1042" y="952"/>
                    <a:pt x="1042" y="953"/>
                    <a:pt x="1042" y="961"/>
                  </a:cubicBezTo>
                  <a:cubicBezTo>
                    <a:pt x="1043" y="972"/>
                    <a:pt x="1043" y="983"/>
                    <a:pt x="1044" y="995"/>
                  </a:cubicBezTo>
                  <a:cubicBezTo>
                    <a:pt x="1044" y="997"/>
                    <a:pt x="1045" y="999"/>
                    <a:pt x="1045" y="1001"/>
                  </a:cubicBezTo>
                  <a:cubicBezTo>
                    <a:pt x="1056" y="1002"/>
                    <a:pt x="1067" y="996"/>
                    <a:pt x="1079" y="1003"/>
                  </a:cubicBezTo>
                  <a:cubicBezTo>
                    <a:pt x="1069" y="1004"/>
                    <a:pt x="1060" y="1005"/>
                    <a:pt x="1052" y="1006"/>
                  </a:cubicBezTo>
                  <a:cubicBezTo>
                    <a:pt x="1046" y="1006"/>
                    <a:pt x="1044" y="1009"/>
                    <a:pt x="1044" y="1014"/>
                  </a:cubicBezTo>
                  <a:cubicBezTo>
                    <a:pt x="1044" y="1025"/>
                    <a:pt x="1045" y="1035"/>
                    <a:pt x="1045" y="1046"/>
                  </a:cubicBezTo>
                  <a:cubicBezTo>
                    <a:pt x="1045" y="1050"/>
                    <a:pt x="1048" y="1051"/>
                    <a:pt x="1051" y="1052"/>
                  </a:cubicBezTo>
                  <a:cubicBezTo>
                    <a:pt x="1051" y="1052"/>
                    <a:pt x="1051" y="1052"/>
                    <a:pt x="1051" y="1052"/>
                  </a:cubicBezTo>
                  <a:cubicBezTo>
                    <a:pt x="1046" y="1054"/>
                    <a:pt x="1045" y="1058"/>
                    <a:pt x="1045" y="1064"/>
                  </a:cubicBezTo>
                  <a:cubicBezTo>
                    <a:pt x="1045" y="1090"/>
                    <a:pt x="1045" y="1116"/>
                    <a:pt x="1045" y="1142"/>
                  </a:cubicBezTo>
                  <a:cubicBezTo>
                    <a:pt x="1045" y="1146"/>
                    <a:pt x="1046" y="1149"/>
                    <a:pt x="1046" y="1154"/>
                  </a:cubicBezTo>
                  <a:cubicBezTo>
                    <a:pt x="1059" y="1153"/>
                    <a:pt x="1070" y="1154"/>
                    <a:pt x="1082" y="1152"/>
                  </a:cubicBezTo>
                  <a:cubicBezTo>
                    <a:pt x="1112" y="1149"/>
                    <a:pt x="1141" y="1140"/>
                    <a:pt x="1172" y="1139"/>
                  </a:cubicBezTo>
                  <a:cubicBezTo>
                    <a:pt x="1183" y="1139"/>
                    <a:pt x="1195" y="1139"/>
                    <a:pt x="1206" y="1139"/>
                  </a:cubicBezTo>
                  <a:cubicBezTo>
                    <a:pt x="1203" y="1141"/>
                    <a:pt x="1199" y="1141"/>
                    <a:pt x="1195" y="1142"/>
                  </a:cubicBezTo>
                  <a:cubicBezTo>
                    <a:pt x="1172" y="1144"/>
                    <a:pt x="1150" y="1145"/>
                    <a:pt x="1127" y="1148"/>
                  </a:cubicBezTo>
                  <a:cubicBezTo>
                    <a:pt x="1101" y="1153"/>
                    <a:pt x="1076" y="1158"/>
                    <a:pt x="1050" y="1158"/>
                  </a:cubicBezTo>
                  <a:cubicBezTo>
                    <a:pt x="1048" y="1158"/>
                    <a:pt x="1047" y="1159"/>
                    <a:pt x="1046" y="1159"/>
                  </a:cubicBezTo>
                  <a:cubicBezTo>
                    <a:pt x="1045" y="1166"/>
                    <a:pt x="1045" y="1173"/>
                    <a:pt x="1045" y="1179"/>
                  </a:cubicBezTo>
                  <a:cubicBezTo>
                    <a:pt x="1043" y="1211"/>
                    <a:pt x="1041" y="1243"/>
                    <a:pt x="1038" y="1275"/>
                  </a:cubicBezTo>
                  <a:cubicBezTo>
                    <a:pt x="1038" y="1280"/>
                    <a:pt x="1038" y="1285"/>
                    <a:pt x="1037" y="1290"/>
                  </a:cubicBezTo>
                  <a:cubicBezTo>
                    <a:pt x="1036" y="1297"/>
                    <a:pt x="1033" y="1298"/>
                    <a:pt x="1026" y="1297"/>
                  </a:cubicBezTo>
                  <a:cubicBezTo>
                    <a:pt x="1019" y="1295"/>
                    <a:pt x="1012" y="1294"/>
                    <a:pt x="1004" y="1292"/>
                  </a:cubicBezTo>
                  <a:cubicBezTo>
                    <a:pt x="980" y="1287"/>
                    <a:pt x="956" y="1295"/>
                    <a:pt x="931" y="1292"/>
                  </a:cubicBezTo>
                  <a:cubicBezTo>
                    <a:pt x="915" y="1291"/>
                    <a:pt x="899" y="1294"/>
                    <a:pt x="883" y="1295"/>
                  </a:cubicBezTo>
                  <a:cubicBezTo>
                    <a:pt x="862" y="1297"/>
                    <a:pt x="841" y="1301"/>
                    <a:pt x="819" y="1300"/>
                  </a:cubicBezTo>
                  <a:cubicBezTo>
                    <a:pt x="768" y="1298"/>
                    <a:pt x="717" y="1295"/>
                    <a:pt x="665" y="1292"/>
                  </a:cubicBezTo>
                  <a:cubicBezTo>
                    <a:pt x="659" y="1292"/>
                    <a:pt x="655" y="1292"/>
                    <a:pt x="649" y="1295"/>
                  </a:cubicBezTo>
                  <a:cubicBezTo>
                    <a:pt x="622" y="1308"/>
                    <a:pt x="594" y="1319"/>
                    <a:pt x="564" y="1327"/>
                  </a:cubicBezTo>
                  <a:cubicBezTo>
                    <a:pt x="512" y="1342"/>
                    <a:pt x="459" y="1346"/>
                    <a:pt x="407" y="1330"/>
                  </a:cubicBezTo>
                  <a:cubicBezTo>
                    <a:pt x="399" y="1327"/>
                    <a:pt x="391" y="1327"/>
                    <a:pt x="383" y="1327"/>
                  </a:cubicBezTo>
                  <a:cubicBezTo>
                    <a:pt x="366" y="1327"/>
                    <a:pt x="349" y="1329"/>
                    <a:pt x="333" y="1335"/>
                  </a:cubicBezTo>
                  <a:cubicBezTo>
                    <a:pt x="309" y="1343"/>
                    <a:pt x="285" y="1351"/>
                    <a:pt x="261" y="1359"/>
                  </a:cubicBezTo>
                  <a:cubicBezTo>
                    <a:pt x="236" y="1368"/>
                    <a:pt x="211" y="1374"/>
                    <a:pt x="184" y="1373"/>
                  </a:cubicBezTo>
                  <a:cubicBezTo>
                    <a:pt x="163" y="1372"/>
                    <a:pt x="142" y="1372"/>
                    <a:pt x="121" y="1369"/>
                  </a:cubicBezTo>
                  <a:cubicBezTo>
                    <a:pt x="107" y="1368"/>
                    <a:pt x="94" y="1364"/>
                    <a:pt x="80" y="1361"/>
                  </a:cubicBezTo>
                  <a:cubicBezTo>
                    <a:pt x="80" y="1360"/>
                    <a:pt x="80" y="1360"/>
                    <a:pt x="80" y="1360"/>
                  </a:cubicBezTo>
                  <a:cubicBezTo>
                    <a:pt x="102" y="1363"/>
                    <a:pt x="124" y="1365"/>
                    <a:pt x="145" y="1367"/>
                  </a:cubicBezTo>
                  <a:cubicBezTo>
                    <a:pt x="167" y="1369"/>
                    <a:pt x="188" y="1371"/>
                    <a:pt x="210" y="1367"/>
                  </a:cubicBezTo>
                  <a:cubicBezTo>
                    <a:pt x="236" y="1364"/>
                    <a:pt x="261" y="1354"/>
                    <a:pt x="285" y="1346"/>
                  </a:cubicBezTo>
                  <a:cubicBezTo>
                    <a:pt x="306" y="1339"/>
                    <a:pt x="326" y="1332"/>
                    <a:pt x="347" y="1327"/>
                  </a:cubicBezTo>
                  <a:cubicBezTo>
                    <a:pt x="368" y="1322"/>
                    <a:pt x="390" y="1319"/>
                    <a:pt x="411" y="1326"/>
                  </a:cubicBezTo>
                  <a:cubicBezTo>
                    <a:pt x="445" y="1338"/>
                    <a:pt x="479" y="1337"/>
                    <a:pt x="513" y="1333"/>
                  </a:cubicBezTo>
                  <a:cubicBezTo>
                    <a:pt x="556" y="1328"/>
                    <a:pt x="596" y="1313"/>
                    <a:pt x="636" y="1296"/>
                  </a:cubicBezTo>
                  <a:cubicBezTo>
                    <a:pt x="638" y="1295"/>
                    <a:pt x="639" y="1294"/>
                    <a:pt x="643" y="1291"/>
                  </a:cubicBezTo>
                  <a:cubicBezTo>
                    <a:pt x="636" y="1290"/>
                    <a:pt x="630" y="1290"/>
                    <a:pt x="625" y="1289"/>
                  </a:cubicBezTo>
                  <a:cubicBezTo>
                    <a:pt x="602" y="1288"/>
                    <a:pt x="579" y="1287"/>
                    <a:pt x="556" y="1286"/>
                  </a:cubicBezTo>
                  <a:cubicBezTo>
                    <a:pt x="533" y="1285"/>
                    <a:pt x="511" y="1284"/>
                    <a:pt x="489" y="1283"/>
                  </a:cubicBezTo>
                  <a:cubicBezTo>
                    <a:pt x="459" y="1282"/>
                    <a:pt x="429" y="1282"/>
                    <a:pt x="399" y="1282"/>
                  </a:cubicBezTo>
                  <a:cubicBezTo>
                    <a:pt x="358" y="1281"/>
                    <a:pt x="317" y="1281"/>
                    <a:pt x="276" y="1281"/>
                  </a:cubicBezTo>
                  <a:cubicBezTo>
                    <a:pt x="252" y="1281"/>
                    <a:pt x="229" y="1279"/>
                    <a:pt x="206" y="1273"/>
                  </a:cubicBezTo>
                  <a:cubicBezTo>
                    <a:pt x="195" y="1270"/>
                    <a:pt x="184" y="1267"/>
                    <a:pt x="172" y="1270"/>
                  </a:cubicBezTo>
                  <a:cubicBezTo>
                    <a:pt x="168" y="1271"/>
                    <a:pt x="164" y="1269"/>
                    <a:pt x="161" y="1266"/>
                  </a:cubicBezTo>
                  <a:cubicBezTo>
                    <a:pt x="160" y="1264"/>
                    <a:pt x="159" y="1263"/>
                    <a:pt x="158" y="1261"/>
                  </a:cubicBezTo>
                  <a:cubicBezTo>
                    <a:pt x="155" y="1262"/>
                    <a:pt x="153" y="1263"/>
                    <a:pt x="151" y="1264"/>
                  </a:cubicBezTo>
                  <a:cubicBezTo>
                    <a:pt x="135" y="1274"/>
                    <a:pt x="119" y="1281"/>
                    <a:pt x="101" y="1284"/>
                  </a:cubicBezTo>
                  <a:cubicBezTo>
                    <a:pt x="89" y="1286"/>
                    <a:pt x="77" y="1287"/>
                    <a:pt x="65" y="1287"/>
                  </a:cubicBezTo>
                  <a:cubicBezTo>
                    <a:pt x="59" y="1287"/>
                    <a:pt x="52" y="1284"/>
                    <a:pt x="47" y="1281"/>
                  </a:cubicBezTo>
                  <a:cubicBezTo>
                    <a:pt x="41" y="1277"/>
                    <a:pt x="41" y="1271"/>
                    <a:pt x="47" y="1266"/>
                  </a:cubicBezTo>
                  <a:cubicBezTo>
                    <a:pt x="48" y="1265"/>
                    <a:pt x="51" y="1263"/>
                    <a:pt x="53" y="1262"/>
                  </a:cubicBezTo>
                  <a:cubicBezTo>
                    <a:pt x="65" y="1256"/>
                    <a:pt x="78" y="1251"/>
                    <a:pt x="91" y="1245"/>
                  </a:cubicBezTo>
                  <a:cubicBezTo>
                    <a:pt x="93" y="1244"/>
                    <a:pt x="95" y="1244"/>
                    <a:pt x="97" y="1244"/>
                  </a:cubicBezTo>
                  <a:cubicBezTo>
                    <a:pt x="89" y="1249"/>
                    <a:pt x="80" y="1253"/>
                    <a:pt x="71" y="1257"/>
                  </a:cubicBezTo>
                  <a:cubicBezTo>
                    <a:pt x="62" y="1262"/>
                    <a:pt x="52" y="1264"/>
                    <a:pt x="45" y="1275"/>
                  </a:cubicBezTo>
                  <a:cubicBezTo>
                    <a:pt x="50" y="1277"/>
                    <a:pt x="53" y="1281"/>
                    <a:pt x="58" y="1282"/>
                  </a:cubicBezTo>
                  <a:cubicBezTo>
                    <a:pt x="63" y="1283"/>
                    <a:pt x="70" y="1284"/>
                    <a:pt x="76" y="1284"/>
                  </a:cubicBezTo>
                  <a:cubicBezTo>
                    <a:pt x="98" y="1282"/>
                    <a:pt x="119" y="1277"/>
                    <a:pt x="138" y="1267"/>
                  </a:cubicBezTo>
                  <a:cubicBezTo>
                    <a:pt x="161" y="1256"/>
                    <a:pt x="162" y="1255"/>
                    <a:pt x="160" y="1230"/>
                  </a:cubicBezTo>
                  <a:cubicBezTo>
                    <a:pt x="160" y="1227"/>
                    <a:pt x="158" y="1224"/>
                    <a:pt x="156" y="1221"/>
                  </a:cubicBezTo>
                  <a:cubicBezTo>
                    <a:pt x="156" y="1221"/>
                    <a:pt x="156" y="1221"/>
                    <a:pt x="156" y="1221"/>
                  </a:cubicBezTo>
                  <a:cubicBezTo>
                    <a:pt x="158" y="1220"/>
                    <a:pt x="160" y="1219"/>
                    <a:pt x="160" y="1218"/>
                  </a:cubicBezTo>
                  <a:cubicBezTo>
                    <a:pt x="161" y="1209"/>
                    <a:pt x="163" y="1201"/>
                    <a:pt x="159" y="1192"/>
                  </a:cubicBezTo>
                  <a:cubicBezTo>
                    <a:pt x="149" y="1195"/>
                    <a:pt x="140" y="1198"/>
                    <a:pt x="130" y="1201"/>
                  </a:cubicBezTo>
                  <a:cubicBezTo>
                    <a:pt x="109" y="1207"/>
                    <a:pt x="88" y="1211"/>
                    <a:pt x="66" y="1209"/>
                  </a:cubicBezTo>
                  <a:cubicBezTo>
                    <a:pt x="59" y="1208"/>
                    <a:pt x="52" y="1206"/>
                    <a:pt x="45" y="1204"/>
                  </a:cubicBezTo>
                  <a:cubicBezTo>
                    <a:pt x="45" y="1204"/>
                    <a:pt x="45" y="1204"/>
                    <a:pt x="45" y="1204"/>
                  </a:cubicBezTo>
                  <a:cubicBezTo>
                    <a:pt x="52" y="1205"/>
                    <a:pt x="60" y="1206"/>
                    <a:pt x="67" y="1206"/>
                  </a:cubicBezTo>
                  <a:cubicBezTo>
                    <a:pt x="96" y="1208"/>
                    <a:pt x="124" y="1200"/>
                    <a:pt x="151" y="1190"/>
                  </a:cubicBezTo>
                  <a:cubicBezTo>
                    <a:pt x="162" y="1186"/>
                    <a:pt x="163" y="1183"/>
                    <a:pt x="159" y="1170"/>
                  </a:cubicBezTo>
                  <a:cubicBezTo>
                    <a:pt x="155" y="1172"/>
                    <a:pt x="151" y="1174"/>
                    <a:pt x="147" y="1176"/>
                  </a:cubicBezTo>
                  <a:cubicBezTo>
                    <a:pt x="139" y="1181"/>
                    <a:pt x="131" y="1186"/>
                    <a:pt x="123" y="1190"/>
                  </a:cubicBezTo>
                  <a:cubicBezTo>
                    <a:pt x="99" y="1201"/>
                    <a:pt x="83" y="1199"/>
                    <a:pt x="63" y="1180"/>
                  </a:cubicBezTo>
                  <a:cubicBezTo>
                    <a:pt x="57" y="1174"/>
                    <a:pt x="57" y="1172"/>
                    <a:pt x="64" y="1166"/>
                  </a:cubicBezTo>
                  <a:cubicBezTo>
                    <a:pt x="78" y="1155"/>
                    <a:pt x="93" y="1145"/>
                    <a:pt x="110" y="1139"/>
                  </a:cubicBezTo>
                  <a:cubicBezTo>
                    <a:pt x="124" y="1134"/>
                    <a:pt x="139" y="1128"/>
                    <a:pt x="153" y="1124"/>
                  </a:cubicBezTo>
                  <a:cubicBezTo>
                    <a:pt x="159" y="1122"/>
                    <a:pt x="162" y="1119"/>
                    <a:pt x="161" y="1113"/>
                  </a:cubicBezTo>
                  <a:cubicBezTo>
                    <a:pt x="161" y="1108"/>
                    <a:pt x="161" y="1103"/>
                    <a:pt x="160" y="1097"/>
                  </a:cubicBezTo>
                  <a:cubicBezTo>
                    <a:pt x="151" y="1100"/>
                    <a:pt x="142" y="1104"/>
                    <a:pt x="134" y="1106"/>
                  </a:cubicBezTo>
                  <a:cubicBezTo>
                    <a:pt x="115" y="1113"/>
                    <a:pt x="96" y="1119"/>
                    <a:pt x="77" y="1125"/>
                  </a:cubicBezTo>
                  <a:cubicBezTo>
                    <a:pt x="67" y="1128"/>
                    <a:pt x="56" y="1130"/>
                    <a:pt x="45" y="1126"/>
                  </a:cubicBezTo>
                  <a:cubicBezTo>
                    <a:pt x="50" y="1125"/>
                    <a:pt x="54" y="1125"/>
                    <a:pt x="59" y="1124"/>
                  </a:cubicBezTo>
                  <a:cubicBezTo>
                    <a:pt x="93" y="1120"/>
                    <a:pt x="124" y="1105"/>
                    <a:pt x="156" y="1094"/>
                  </a:cubicBezTo>
                  <a:cubicBezTo>
                    <a:pt x="159" y="1093"/>
                    <a:pt x="161" y="1089"/>
                    <a:pt x="162" y="1087"/>
                  </a:cubicBezTo>
                  <a:cubicBezTo>
                    <a:pt x="162" y="1079"/>
                    <a:pt x="162" y="1071"/>
                    <a:pt x="162" y="1062"/>
                  </a:cubicBezTo>
                  <a:cubicBezTo>
                    <a:pt x="158" y="1062"/>
                    <a:pt x="154" y="1061"/>
                    <a:pt x="151" y="1061"/>
                  </a:cubicBezTo>
                  <a:cubicBezTo>
                    <a:pt x="139" y="1063"/>
                    <a:pt x="127" y="1064"/>
                    <a:pt x="115" y="1066"/>
                  </a:cubicBezTo>
                  <a:cubicBezTo>
                    <a:pt x="92" y="1071"/>
                    <a:pt x="69" y="1073"/>
                    <a:pt x="47" y="1065"/>
                  </a:cubicBezTo>
                  <a:cubicBezTo>
                    <a:pt x="44" y="1064"/>
                    <a:pt x="40" y="1065"/>
                    <a:pt x="37" y="1066"/>
                  </a:cubicBezTo>
                  <a:cubicBezTo>
                    <a:pt x="37" y="1066"/>
                    <a:pt x="36" y="1064"/>
                    <a:pt x="34" y="1062"/>
                  </a:cubicBezTo>
                  <a:cubicBezTo>
                    <a:pt x="31" y="1072"/>
                    <a:pt x="24" y="1078"/>
                    <a:pt x="26" y="1089"/>
                  </a:cubicBezTo>
                  <a:cubicBezTo>
                    <a:pt x="30" y="1085"/>
                    <a:pt x="33" y="1081"/>
                    <a:pt x="36" y="1078"/>
                  </a:cubicBezTo>
                  <a:cubicBezTo>
                    <a:pt x="37" y="1079"/>
                    <a:pt x="37" y="1079"/>
                    <a:pt x="38" y="1080"/>
                  </a:cubicBezTo>
                  <a:cubicBezTo>
                    <a:pt x="36" y="1084"/>
                    <a:pt x="33" y="1089"/>
                    <a:pt x="31" y="1093"/>
                  </a:cubicBezTo>
                  <a:cubicBezTo>
                    <a:pt x="29" y="1099"/>
                    <a:pt x="27" y="1104"/>
                    <a:pt x="25" y="1109"/>
                  </a:cubicBezTo>
                  <a:cubicBezTo>
                    <a:pt x="26" y="1109"/>
                    <a:pt x="26" y="1110"/>
                    <a:pt x="27" y="1110"/>
                  </a:cubicBezTo>
                  <a:cubicBezTo>
                    <a:pt x="29" y="1108"/>
                    <a:pt x="31" y="1105"/>
                    <a:pt x="34" y="1103"/>
                  </a:cubicBezTo>
                  <a:cubicBezTo>
                    <a:pt x="34" y="1104"/>
                    <a:pt x="35" y="1104"/>
                    <a:pt x="36" y="1104"/>
                  </a:cubicBezTo>
                  <a:cubicBezTo>
                    <a:pt x="33" y="1110"/>
                    <a:pt x="31" y="1116"/>
                    <a:pt x="28" y="1122"/>
                  </a:cubicBezTo>
                  <a:cubicBezTo>
                    <a:pt x="26" y="1128"/>
                    <a:pt x="24" y="1134"/>
                    <a:pt x="26" y="1141"/>
                  </a:cubicBezTo>
                  <a:cubicBezTo>
                    <a:pt x="29" y="1140"/>
                    <a:pt x="31" y="1139"/>
                    <a:pt x="35" y="1138"/>
                  </a:cubicBezTo>
                  <a:cubicBezTo>
                    <a:pt x="32" y="1143"/>
                    <a:pt x="31" y="1146"/>
                    <a:pt x="29" y="1150"/>
                  </a:cubicBezTo>
                  <a:cubicBezTo>
                    <a:pt x="28" y="1153"/>
                    <a:pt x="26" y="1157"/>
                    <a:pt x="26" y="1160"/>
                  </a:cubicBezTo>
                  <a:cubicBezTo>
                    <a:pt x="25" y="1184"/>
                    <a:pt x="23" y="1207"/>
                    <a:pt x="22" y="1231"/>
                  </a:cubicBezTo>
                  <a:cubicBezTo>
                    <a:pt x="22" y="1234"/>
                    <a:pt x="22" y="1237"/>
                    <a:pt x="22" y="1240"/>
                  </a:cubicBezTo>
                  <a:cubicBezTo>
                    <a:pt x="26" y="1239"/>
                    <a:pt x="29" y="1239"/>
                    <a:pt x="32" y="1239"/>
                  </a:cubicBezTo>
                  <a:cubicBezTo>
                    <a:pt x="29" y="1245"/>
                    <a:pt x="32" y="1253"/>
                    <a:pt x="25" y="1261"/>
                  </a:cubicBezTo>
                  <a:cubicBezTo>
                    <a:pt x="25" y="1254"/>
                    <a:pt x="24" y="1250"/>
                    <a:pt x="24" y="1245"/>
                  </a:cubicBezTo>
                  <a:cubicBezTo>
                    <a:pt x="23" y="1245"/>
                    <a:pt x="23" y="1245"/>
                    <a:pt x="22" y="1245"/>
                  </a:cubicBezTo>
                  <a:cubicBezTo>
                    <a:pt x="21" y="1256"/>
                    <a:pt x="21" y="1267"/>
                    <a:pt x="20" y="1278"/>
                  </a:cubicBezTo>
                  <a:cubicBezTo>
                    <a:pt x="20" y="1288"/>
                    <a:pt x="23" y="1292"/>
                    <a:pt x="34" y="1297"/>
                  </a:cubicBezTo>
                  <a:cubicBezTo>
                    <a:pt x="34" y="1279"/>
                    <a:pt x="34" y="1261"/>
                    <a:pt x="34" y="1243"/>
                  </a:cubicBezTo>
                  <a:cubicBezTo>
                    <a:pt x="34" y="1241"/>
                    <a:pt x="33" y="1240"/>
                    <a:pt x="32" y="1239"/>
                  </a:cubicBezTo>
                  <a:cubicBezTo>
                    <a:pt x="33" y="1236"/>
                    <a:pt x="34" y="1232"/>
                    <a:pt x="35" y="1229"/>
                  </a:cubicBezTo>
                  <a:cubicBezTo>
                    <a:pt x="38" y="1232"/>
                    <a:pt x="40" y="1234"/>
                    <a:pt x="40" y="1235"/>
                  </a:cubicBezTo>
                  <a:cubicBezTo>
                    <a:pt x="39" y="1239"/>
                    <a:pt x="37" y="1243"/>
                    <a:pt x="37" y="1247"/>
                  </a:cubicBezTo>
                  <a:cubicBezTo>
                    <a:pt x="37" y="1264"/>
                    <a:pt x="37" y="1282"/>
                    <a:pt x="38" y="1300"/>
                  </a:cubicBezTo>
                  <a:cubicBezTo>
                    <a:pt x="38" y="1303"/>
                    <a:pt x="40" y="1307"/>
                    <a:pt x="42" y="1309"/>
                  </a:cubicBezTo>
                  <a:cubicBezTo>
                    <a:pt x="47" y="1312"/>
                    <a:pt x="53" y="1316"/>
                    <a:pt x="59" y="1317"/>
                  </a:cubicBezTo>
                  <a:cubicBezTo>
                    <a:pt x="67" y="1319"/>
                    <a:pt x="76" y="1320"/>
                    <a:pt x="84" y="1321"/>
                  </a:cubicBezTo>
                  <a:cubicBezTo>
                    <a:pt x="112" y="1322"/>
                    <a:pt x="140" y="1321"/>
                    <a:pt x="168" y="1317"/>
                  </a:cubicBezTo>
                  <a:cubicBezTo>
                    <a:pt x="211" y="1311"/>
                    <a:pt x="255" y="1304"/>
                    <a:pt x="298" y="1298"/>
                  </a:cubicBezTo>
                  <a:cubicBezTo>
                    <a:pt x="320" y="1295"/>
                    <a:pt x="343" y="1291"/>
                    <a:pt x="366" y="1289"/>
                  </a:cubicBezTo>
                  <a:cubicBezTo>
                    <a:pt x="394" y="1286"/>
                    <a:pt x="422" y="1293"/>
                    <a:pt x="449" y="1302"/>
                  </a:cubicBezTo>
                  <a:cubicBezTo>
                    <a:pt x="461" y="1306"/>
                    <a:pt x="473" y="1310"/>
                    <a:pt x="485" y="1312"/>
                  </a:cubicBezTo>
                  <a:cubicBezTo>
                    <a:pt x="500" y="1316"/>
                    <a:pt x="514" y="1313"/>
                    <a:pt x="528" y="1310"/>
                  </a:cubicBezTo>
                  <a:cubicBezTo>
                    <a:pt x="529" y="1311"/>
                    <a:pt x="529" y="1311"/>
                    <a:pt x="529" y="1311"/>
                  </a:cubicBezTo>
                  <a:cubicBezTo>
                    <a:pt x="526" y="1313"/>
                    <a:pt x="523" y="1315"/>
                    <a:pt x="519" y="1315"/>
                  </a:cubicBezTo>
                  <a:cubicBezTo>
                    <a:pt x="507" y="1319"/>
                    <a:pt x="494" y="1319"/>
                    <a:pt x="482" y="1316"/>
                  </a:cubicBezTo>
                  <a:cubicBezTo>
                    <a:pt x="470" y="1313"/>
                    <a:pt x="458" y="1310"/>
                    <a:pt x="446" y="1306"/>
                  </a:cubicBezTo>
                  <a:cubicBezTo>
                    <a:pt x="412" y="1294"/>
                    <a:pt x="376" y="1289"/>
                    <a:pt x="340" y="1295"/>
                  </a:cubicBezTo>
                  <a:cubicBezTo>
                    <a:pt x="323" y="1299"/>
                    <a:pt x="305" y="1302"/>
                    <a:pt x="288" y="1304"/>
                  </a:cubicBezTo>
                  <a:cubicBezTo>
                    <a:pt x="254" y="1310"/>
                    <a:pt x="220" y="1315"/>
                    <a:pt x="186" y="1320"/>
                  </a:cubicBezTo>
                  <a:cubicBezTo>
                    <a:pt x="156" y="1324"/>
                    <a:pt x="126" y="1327"/>
                    <a:pt x="97" y="1326"/>
                  </a:cubicBezTo>
                  <a:cubicBezTo>
                    <a:pt x="77" y="1325"/>
                    <a:pt x="56" y="1327"/>
                    <a:pt x="38" y="1313"/>
                  </a:cubicBezTo>
                  <a:cubicBezTo>
                    <a:pt x="33" y="1329"/>
                    <a:pt x="36" y="1346"/>
                    <a:pt x="30" y="1361"/>
                  </a:cubicBezTo>
                  <a:cubicBezTo>
                    <a:pt x="29" y="1356"/>
                    <a:pt x="29" y="1351"/>
                    <a:pt x="29" y="1345"/>
                  </a:cubicBezTo>
                  <a:cubicBezTo>
                    <a:pt x="30" y="1336"/>
                    <a:pt x="31" y="1326"/>
                    <a:pt x="32" y="1316"/>
                  </a:cubicBezTo>
                  <a:cubicBezTo>
                    <a:pt x="33" y="1306"/>
                    <a:pt x="28" y="1301"/>
                    <a:pt x="19" y="1295"/>
                  </a:cubicBezTo>
                  <a:cubicBezTo>
                    <a:pt x="20" y="1331"/>
                    <a:pt x="21" y="1366"/>
                    <a:pt x="23" y="1401"/>
                  </a:cubicBezTo>
                  <a:cubicBezTo>
                    <a:pt x="23" y="1401"/>
                    <a:pt x="24" y="1401"/>
                    <a:pt x="25" y="1401"/>
                  </a:cubicBezTo>
                  <a:cubicBezTo>
                    <a:pt x="25" y="1397"/>
                    <a:pt x="26" y="1392"/>
                    <a:pt x="27" y="1387"/>
                  </a:cubicBezTo>
                  <a:cubicBezTo>
                    <a:pt x="28" y="1386"/>
                    <a:pt x="30" y="1384"/>
                    <a:pt x="34" y="1382"/>
                  </a:cubicBezTo>
                  <a:cubicBezTo>
                    <a:pt x="33" y="1385"/>
                    <a:pt x="33" y="1387"/>
                    <a:pt x="33" y="1390"/>
                  </a:cubicBezTo>
                  <a:cubicBezTo>
                    <a:pt x="36" y="1392"/>
                    <a:pt x="39" y="1394"/>
                    <a:pt x="43" y="1395"/>
                  </a:cubicBezTo>
                  <a:cubicBezTo>
                    <a:pt x="58" y="1402"/>
                    <a:pt x="75" y="1406"/>
                    <a:pt x="92" y="1408"/>
                  </a:cubicBezTo>
                  <a:cubicBezTo>
                    <a:pt x="114" y="1411"/>
                    <a:pt x="136" y="1414"/>
                    <a:pt x="159" y="1416"/>
                  </a:cubicBezTo>
                  <a:cubicBezTo>
                    <a:pt x="189" y="1418"/>
                    <a:pt x="220" y="1419"/>
                    <a:pt x="250" y="1411"/>
                  </a:cubicBezTo>
                  <a:cubicBezTo>
                    <a:pt x="283" y="1402"/>
                    <a:pt x="317" y="1393"/>
                    <a:pt x="351" y="1384"/>
                  </a:cubicBezTo>
                  <a:cubicBezTo>
                    <a:pt x="355" y="1383"/>
                    <a:pt x="359" y="1383"/>
                    <a:pt x="363" y="1383"/>
                  </a:cubicBezTo>
                  <a:cubicBezTo>
                    <a:pt x="363" y="1383"/>
                    <a:pt x="363" y="1383"/>
                    <a:pt x="363" y="1383"/>
                  </a:cubicBezTo>
                  <a:cubicBezTo>
                    <a:pt x="362" y="1383"/>
                    <a:pt x="360" y="1385"/>
                    <a:pt x="359" y="1385"/>
                  </a:cubicBezTo>
                  <a:cubicBezTo>
                    <a:pt x="326" y="1394"/>
                    <a:pt x="293" y="1404"/>
                    <a:pt x="260" y="1413"/>
                  </a:cubicBezTo>
                  <a:cubicBezTo>
                    <a:pt x="237" y="1419"/>
                    <a:pt x="212" y="1424"/>
                    <a:pt x="187" y="1421"/>
                  </a:cubicBezTo>
                  <a:cubicBezTo>
                    <a:pt x="165" y="1419"/>
                    <a:pt x="143" y="1418"/>
                    <a:pt x="120" y="1416"/>
                  </a:cubicBezTo>
                  <a:cubicBezTo>
                    <a:pt x="91" y="1413"/>
                    <a:pt x="61" y="1409"/>
                    <a:pt x="35" y="1395"/>
                  </a:cubicBezTo>
                  <a:cubicBezTo>
                    <a:pt x="34" y="1395"/>
                    <a:pt x="32" y="1395"/>
                    <a:pt x="30" y="1394"/>
                  </a:cubicBezTo>
                  <a:cubicBezTo>
                    <a:pt x="28" y="1404"/>
                    <a:pt x="25" y="1414"/>
                    <a:pt x="24" y="1424"/>
                  </a:cubicBezTo>
                  <a:cubicBezTo>
                    <a:pt x="24" y="1436"/>
                    <a:pt x="26" y="1449"/>
                    <a:pt x="27" y="1462"/>
                  </a:cubicBezTo>
                  <a:cubicBezTo>
                    <a:pt x="28" y="1467"/>
                    <a:pt x="29" y="1471"/>
                    <a:pt x="30" y="1476"/>
                  </a:cubicBezTo>
                  <a:cubicBezTo>
                    <a:pt x="30" y="1476"/>
                    <a:pt x="30" y="1476"/>
                    <a:pt x="30" y="1476"/>
                  </a:cubicBezTo>
                  <a:cubicBezTo>
                    <a:pt x="29" y="1492"/>
                    <a:pt x="28" y="1507"/>
                    <a:pt x="28" y="1522"/>
                  </a:cubicBezTo>
                  <a:cubicBezTo>
                    <a:pt x="36" y="1523"/>
                    <a:pt x="43" y="1523"/>
                    <a:pt x="50" y="1525"/>
                  </a:cubicBezTo>
                  <a:cubicBezTo>
                    <a:pt x="72" y="1533"/>
                    <a:pt x="94" y="1533"/>
                    <a:pt x="116" y="1533"/>
                  </a:cubicBezTo>
                  <a:cubicBezTo>
                    <a:pt x="140" y="1532"/>
                    <a:pt x="163" y="1531"/>
                    <a:pt x="186" y="1533"/>
                  </a:cubicBezTo>
                  <a:cubicBezTo>
                    <a:pt x="230" y="1536"/>
                    <a:pt x="273" y="1535"/>
                    <a:pt x="317" y="1536"/>
                  </a:cubicBezTo>
                  <a:cubicBezTo>
                    <a:pt x="320" y="1536"/>
                    <a:pt x="324" y="1535"/>
                    <a:pt x="328" y="1535"/>
                  </a:cubicBezTo>
                  <a:cubicBezTo>
                    <a:pt x="326" y="1532"/>
                    <a:pt x="325" y="1530"/>
                    <a:pt x="323" y="1529"/>
                  </a:cubicBezTo>
                  <a:cubicBezTo>
                    <a:pt x="305" y="1522"/>
                    <a:pt x="287" y="1514"/>
                    <a:pt x="269" y="1507"/>
                  </a:cubicBezTo>
                  <a:cubicBezTo>
                    <a:pt x="262" y="1504"/>
                    <a:pt x="253" y="1503"/>
                    <a:pt x="245" y="1503"/>
                  </a:cubicBezTo>
                  <a:cubicBezTo>
                    <a:pt x="232" y="1502"/>
                    <a:pt x="218" y="1503"/>
                    <a:pt x="205" y="1503"/>
                  </a:cubicBezTo>
                  <a:cubicBezTo>
                    <a:pt x="176" y="1501"/>
                    <a:pt x="149" y="1509"/>
                    <a:pt x="123" y="1519"/>
                  </a:cubicBezTo>
                  <a:cubicBezTo>
                    <a:pt x="123" y="1519"/>
                    <a:pt x="123" y="1521"/>
                    <a:pt x="123" y="1521"/>
                  </a:cubicBezTo>
                  <a:cubicBezTo>
                    <a:pt x="124" y="1522"/>
                    <a:pt x="125" y="1522"/>
                    <a:pt x="127" y="1523"/>
                  </a:cubicBezTo>
                  <a:cubicBezTo>
                    <a:pt x="126" y="1523"/>
                    <a:pt x="126" y="1524"/>
                    <a:pt x="126" y="1524"/>
                  </a:cubicBezTo>
                  <a:cubicBezTo>
                    <a:pt x="103" y="1522"/>
                    <a:pt x="80" y="1526"/>
                    <a:pt x="58" y="1515"/>
                  </a:cubicBezTo>
                  <a:cubicBezTo>
                    <a:pt x="59" y="1514"/>
                    <a:pt x="59" y="1513"/>
                    <a:pt x="60" y="1513"/>
                  </a:cubicBezTo>
                  <a:cubicBezTo>
                    <a:pt x="61" y="1514"/>
                    <a:pt x="62" y="1513"/>
                    <a:pt x="64" y="1514"/>
                  </a:cubicBezTo>
                  <a:cubicBezTo>
                    <a:pt x="88" y="1522"/>
                    <a:pt x="111" y="1519"/>
                    <a:pt x="134" y="1511"/>
                  </a:cubicBezTo>
                  <a:cubicBezTo>
                    <a:pt x="145" y="1507"/>
                    <a:pt x="156" y="1503"/>
                    <a:pt x="167" y="1501"/>
                  </a:cubicBezTo>
                  <a:cubicBezTo>
                    <a:pt x="179" y="1499"/>
                    <a:pt x="192" y="1500"/>
                    <a:pt x="204" y="1498"/>
                  </a:cubicBezTo>
                  <a:cubicBezTo>
                    <a:pt x="252" y="1493"/>
                    <a:pt x="294" y="1507"/>
                    <a:pt x="334" y="1533"/>
                  </a:cubicBezTo>
                  <a:cubicBezTo>
                    <a:pt x="336" y="1534"/>
                    <a:pt x="338" y="1535"/>
                    <a:pt x="339" y="1535"/>
                  </a:cubicBezTo>
                  <a:cubicBezTo>
                    <a:pt x="346" y="1535"/>
                    <a:pt x="353" y="1535"/>
                    <a:pt x="360" y="1534"/>
                  </a:cubicBezTo>
                  <a:cubicBezTo>
                    <a:pt x="356" y="1523"/>
                    <a:pt x="349" y="1517"/>
                    <a:pt x="340" y="1511"/>
                  </a:cubicBezTo>
                  <a:cubicBezTo>
                    <a:pt x="329" y="1504"/>
                    <a:pt x="317" y="1497"/>
                    <a:pt x="305" y="1490"/>
                  </a:cubicBezTo>
                  <a:cubicBezTo>
                    <a:pt x="294" y="1482"/>
                    <a:pt x="281" y="1477"/>
                    <a:pt x="267" y="1475"/>
                  </a:cubicBezTo>
                  <a:cubicBezTo>
                    <a:pt x="234" y="1469"/>
                    <a:pt x="201" y="1467"/>
                    <a:pt x="168" y="1470"/>
                  </a:cubicBezTo>
                  <a:cubicBezTo>
                    <a:pt x="150" y="1471"/>
                    <a:pt x="133" y="1473"/>
                    <a:pt x="116" y="1474"/>
                  </a:cubicBezTo>
                  <a:cubicBezTo>
                    <a:pt x="104" y="1474"/>
                    <a:pt x="93" y="1472"/>
                    <a:pt x="82" y="1472"/>
                  </a:cubicBezTo>
                  <a:cubicBezTo>
                    <a:pt x="88" y="1470"/>
                    <a:pt x="95" y="1470"/>
                    <a:pt x="101" y="1470"/>
                  </a:cubicBezTo>
                  <a:cubicBezTo>
                    <a:pt x="106" y="1470"/>
                    <a:pt x="111" y="1470"/>
                    <a:pt x="116" y="1470"/>
                  </a:cubicBezTo>
                  <a:cubicBezTo>
                    <a:pt x="135" y="1468"/>
                    <a:pt x="154" y="1466"/>
                    <a:pt x="173" y="1465"/>
                  </a:cubicBezTo>
                  <a:cubicBezTo>
                    <a:pt x="196" y="1465"/>
                    <a:pt x="220" y="1466"/>
                    <a:pt x="244" y="1468"/>
                  </a:cubicBezTo>
                  <a:cubicBezTo>
                    <a:pt x="273" y="1470"/>
                    <a:pt x="300" y="1478"/>
                    <a:pt x="323" y="1496"/>
                  </a:cubicBezTo>
                  <a:cubicBezTo>
                    <a:pt x="325" y="1498"/>
                    <a:pt x="326" y="1499"/>
                    <a:pt x="328" y="1500"/>
                  </a:cubicBezTo>
                  <a:cubicBezTo>
                    <a:pt x="344" y="1508"/>
                    <a:pt x="358" y="1518"/>
                    <a:pt x="367" y="1535"/>
                  </a:cubicBezTo>
                  <a:cubicBezTo>
                    <a:pt x="385" y="1532"/>
                    <a:pt x="404" y="1537"/>
                    <a:pt x="422" y="1532"/>
                  </a:cubicBezTo>
                  <a:cubicBezTo>
                    <a:pt x="423" y="1532"/>
                    <a:pt x="424" y="1532"/>
                    <a:pt x="426" y="1533"/>
                  </a:cubicBezTo>
                  <a:cubicBezTo>
                    <a:pt x="429" y="1534"/>
                    <a:pt x="433" y="1535"/>
                    <a:pt x="437" y="1535"/>
                  </a:cubicBezTo>
                  <a:cubicBezTo>
                    <a:pt x="449" y="1536"/>
                    <a:pt x="462" y="1536"/>
                    <a:pt x="475" y="1536"/>
                  </a:cubicBezTo>
                  <a:cubicBezTo>
                    <a:pt x="490" y="1536"/>
                    <a:pt x="506" y="1535"/>
                    <a:pt x="522" y="1536"/>
                  </a:cubicBezTo>
                  <a:cubicBezTo>
                    <a:pt x="536" y="1536"/>
                    <a:pt x="551" y="1537"/>
                    <a:pt x="566" y="1537"/>
                  </a:cubicBezTo>
                  <a:cubicBezTo>
                    <a:pt x="580" y="1537"/>
                    <a:pt x="594" y="1537"/>
                    <a:pt x="607" y="1541"/>
                  </a:cubicBezTo>
                  <a:cubicBezTo>
                    <a:pt x="613" y="1542"/>
                    <a:pt x="619" y="1542"/>
                    <a:pt x="625" y="1543"/>
                  </a:cubicBezTo>
                  <a:cubicBezTo>
                    <a:pt x="633" y="1545"/>
                    <a:pt x="640" y="1546"/>
                    <a:pt x="648" y="1548"/>
                  </a:cubicBezTo>
                  <a:cubicBezTo>
                    <a:pt x="655" y="1549"/>
                    <a:pt x="662" y="1551"/>
                    <a:pt x="669" y="1550"/>
                  </a:cubicBezTo>
                  <a:cubicBezTo>
                    <a:pt x="689" y="1547"/>
                    <a:pt x="708" y="1543"/>
                    <a:pt x="728" y="1540"/>
                  </a:cubicBezTo>
                  <a:cubicBezTo>
                    <a:pt x="732" y="1539"/>
                    <a:pt x="735" y="1538"/>
                    <a:pt x="737" y="1534"/>
                  </a:cubicBezTo>
                  <a:cubicBezTo>
                    <a:pt x="739" y="1528"/>
                    <a:pt x="743" y="1523"/>
                    <a:pt x="747" y="1518"/>
                  </a:cubicBezTo>
                  <a:cubicBezTo>
                    <a:pt x="751" y="1513"/>
                    <a:pt x="755" y="1507"/>
                    <a:pt x="763" y="1509"/>
                  </a:cubicBezTo>
                  <a:cubicBezTo>
                    <a:pt x="771" y="1510"/>
                    <a:pt x="771" y="1517"/>
                    <a:pt x="773" y="1524"/>
                  </a:cubicBezTo>
                  <a:cubicBezTo>
                    <a:pt x="774" y="1526"/>
                    <a:pt x="775" y="1530"/>
                    <a:pt x="776" y="1530"/>
                  </a:cubicBezTo>
                  <a:cubicBezTo>
                    <a:pt x="786" y="1533"/>
                    <a:pt x="795" y="1540"/>
                    <a:pt x="807" y="1536"/>
                  </a:cubicBezTo>
                  <a:cubicBezTo>
                    <a:pt x="809" y="1535"/>
                    <a:pt x="812" y="1535"/>
                    <a:pt x="814" y="1535"/>
                  </a:cubicBezTo>
                  <a:cubicBezTo>
                    <a:pt x="813" y="1536"/>
                    <a:pt x="811" y="1537"/>
                    <a:pt x="810" y="1538"/>
                  </a:cubicBezTo>
                  <a:cubicBezTo>
                    <a:pt x="818" y="1541"/>
                    <a:pt x="825" y="1543"/>
                    <a:pt x="832" y="1543"/>
                  </a:cubicBezTo>
                  <a:cubicBezTo>
                    <a:pt x="850" y="1544"/>
                    <a:pt x="869" y="1545"/>
                    <a:pt x="887" y="1545"/>
                  </a:cubicBezTo>
                  <a:cubicBezTo>
                    <a:pt x="897" y="1545"/>
                    <a:pt x="907" y="1545"/>
                    <a:pt x="919" y="1544"/>
                  </a:cubicBezTo>
                  <a:cubicBezTo>
                    <a:pt x="911" y="1537"/>
                    <a:pt x="900" y="1532"/>
                    <a:pt x="887" y="1531"/>
                  </a:cubicBezTo>
                  <a:cubicBezTo>
                    <a:pt x="866" y="1530"/>
                    <a:pt x="845" y="1530"/>
                    <a:pt x="825" y="1534"/>
                  </a:cubicBezTo>
                  <a:cubicBezTo>
                    <a:pt x="821" y="1535"/>
                    <a:pt x="818" y="1535"/>
                    <a:pt x="814" y="1535"/>
                  </a:cubicBezTo>
                  <a:cubicBezTo>
                    <a:pt x="816" y="1534"/>
                    <a:pt x="818" y="1533"/>
                    <a:pt x="820" y="1532"/>
                  </a:cubicBezTo>
                  <a:cubicBezTo>
                    <a:pt x="838" y="1527"/>
                    <a:pt x="856" y="1527"/>
                    <a:pt x="875" y="1527"/>
                  </a:cubicBezTo>
                  <a:cubicBezTo>
                    <a:pt x="888" y="1527"/>
                    <a:pt x="902" y="1528"/>
                    <a:pt x="913" y="1535"/>
                  </a:cubicBezTo>
                  <a:cubicBezTo>
                    <a:pt x="925" y="1543"/>
                    <a:pt x="939" y="1544"/>
                    <a:pt x="953" y="1543"/>
                  </a:cubicBezTo>
                  <a:cubicBezTo>
                    <a:pt x="957" y="1543"/>
                    <a:pt x="960" y="1543"/>
                    <a:pt x="964" y="1543"/>
                  </a:cubicBezTo>
                  <a:cubicBezTo>
                    <a:pt x="1009" y="1548"/>
                    <a:pt x="1055" y="1546"/>
                    <a:pt x="1101" y="1552"/>
                  </a:cubicBezTo>
                  <a:cubicBezTo>
                    <a:pt x="1129" y="1555"/>
                    <a:pt x="1158" y="1555"/>
                    <a:pt x="1186" y="1557"/>
                  </a:cubicBezTo>
                  <a:cubicBezTo>
                    <a:pt x="1189" y="1557"/>
                    <a:pt x="1191" y="1557"/>
                    <a:pt x="1194" y="1557"/>
                  </a:cubicBezTo>
                  <a:cubicBezTo>
                    <a:pt x="1201" y="1557"/>
                    <a:pt x="1207" y="1557"/>
                    <a:pt x="1216" y="1557"/>
                  </a:cubicBezTo>
                  <a:cubicBezTo>
                    <a:pt x="1219" y="1555"/>
                    <a:pt x="1218" y="1550"/>
                    <a:pt x="1218" y="1545"/>
                  </a:cubicBezTo>
                  <a:cubicBezTo>
                    <a:pt x="1219" y="1525"/>
                    <a:pt x="1220" y="1504"/>
                    <a:pt x="1221" y="1484"/>
                  </a:cubicBezTo>
                  <a:cubicBezTo>
                    <a:pt x="1222" y="1470"/>
                    <a:pt x="1223" y="1456"/>
                    <a:pt x="1225" y="1442"/>
                  </a:cubicBezTo>
                  <a:cubicBezTo>
                    <a:pt x="1225" y="1437"/>
                    <a:pt x="1225" y="1433"/>
                    <a:pt x="1225" y="1428"/>
                  </a:cubicBezTo>
                  <a:cubicBezTo>
                    <a:pt x="1188" y="1427"/>
                    <a:pt x="1153" y="1422"/>
                    <a:pt x="1118" y="1415"/>
                  </a:cubicBezTo>
                  <a:cubicBezTo>
                    <a:pt x="1153" y="1416"/>
                    <a:pt x="1188" y="1425"/>
                    <a:pt x="1224" y="1423"/>
                  </a:cubicBezTo>
                  <a:cubicBezTo>
                    <a:pt x="1225" y="1399"/>
                    <a:pt x="1226" y="1376"/>
                    <a:pt x="1227" y="1353"/>
                  </a:cubicBezTo>
                  <a:cubicBezTo>
                    <a:pt x="1195" y="1345"/>
                    <a:pt x="1165" y="1347"/>
                    <a:pt x="1134" y="1352"/>
                  </a:cubicBezTo>
                  <a:cubicBezTo>
                    <a:pt x="1112" y="1356"/>
                    <a:pt x="1090" y="1361"/>
                    <a:pt x="1068" y="1366"/>
                  </a:cubicBezTo>
                  <a:cubicBezTo>
                    <a:pt x="1053" y="1369"/>
                    <a:pt x="1039" y="1373"/>
                    <a:pt x="1026" y="1381"/>
                  </a:cubicBezTo>
                  <a:cubicBezTo>
                    <a:pt x="1025" y="1380"/>
                    <a:pt x="1025" y="1380"/>
                    <a:pt x="1024" y="1380"/>
                  </a:cubicBezTo>
                  <a:cubicBezTo>
                    <a:pt x="1028" y="1377"/>
                    <a:pt x="1032" y="1374"/>
                    <a:pt x="1036" y="1372"/>
                  </a:cubicBezTo>
                  <a:cubicBezTo>
                    <a:pt x="1043" y="1369"/>
                    <a:pt x="1051" y="1367"/>
                    <a:pt x="1059" y="1365"/>
                  </a:cubicBezTo>
                  <a:cubicBezTo>
                    <a:pt x="1081" y="1360"/>
                    <a:pt x="1104" y="1354"/>
                    <a:pt x="1127" y="1350"/>
                  </a:cubicBezTo>
                  <a:cubicBezTo>
                    <a:pt x="1139" y="1347"/>
                    <a:pt x="1152" y="1345"/>
                    <a:pt x="1165" y="1345"/>
                  </a:cubicBezTo>
                  <a:cubicBezTo>
                    <a:pt x="1184" y="1345"/>
                    <a:pt x="1202" y="1343"/>
                    <a:pt x="1220" y="1349"/>
                  </a:cubicBezTo>
                  <a:cubicBezTo>
                    <a:pt x="1222" y="1349"/>
                    <a:pt x="1224" y="1348"/>
                    <a:pt x="1226" y="1348"/>
                  </a:cubicBezTo>
                  <a:cubicBezTo>
                    <a:pt x="1232" y="1329"/>
                    <a:pt x="1233" y="1305"/>
                    <a:pt x="1228" y="1295"/>
                  </a:cubicBezTo>
                  <a:cubicBezTo>
                    <a:pt x="1223" y="1295"/>
                    <a:pt x="1218" y="1296"/>
                    <a:pt x="1213" y="1297"/>
                  </a:cubicBezTo>
                  <a:cubicBezTo>
                    <a:pt x="1180" y="1307"/>
                    <a:pt x="1147" y="1318"/>
                    <a:pt x="1114" y="1328"/>
                  </a:cubicBezTo>
                  <a:cubicBezTo>
                    <a:pt x="1104" y="1331"/>
                    <a:pt x="1094" y="1335"/>
                    <a:pt x="1084" y="1338"/>
                  </a:cubicBezTo>
                  <a:cubicBezTo>
                    <a:pt x="1056" y="1348"/>
                    <a:pt x="1027" y="1347"/>
                    <a:pt x="999" y="1336"/>
                  </a:cubicBezTo>
                  <a:cubicBezTo>
                    <a:pt x="983" y="1330"/>
                    <a:pt x="966" y="1326"/>
                    <a:pt x="948" y="1327"/>
                  </a:cubicBezTo>
                  <a:cubicBezTo>
                    <a:pt x="908" y="1329"/>
                    <a:pt x="867" y="1331"/>
                    <a:pt x="827" y="1337"/>
                  </a:cubicBezTo>
                  <a:cubicBezTo>
                    <a:pt x="800" y="1340"/>
                    <a:pt x="773" y="1342"/>
                    <a:pt x="746" y="1335"/>
                  </a:cubicBezTo>
                  <a:cubicBezTo>
                    <a:pt x="734" y="1332"/>
                    <a:pt x="722" y="1329"/>
                    <a:pt x="711" y="1323"/>
                  </a:cubicBezTo>
                  <a:cubicBezTo>
                    <a:pt x="713" y="1322"/>
                    <a:pt x="713" y="1322"/>
                    <a:pt x="714" y="1322"/>
                  </a:cubicBezTo>
                  <a:cubicBezTo>
                    <a:pt x="717" y="1323"/>
                    <a:pt x="720" y="1324"/>
                    <a:pt x="723" y="1325"/>
                  </a:cubicBezTo>
                  <a:cubicBezTo>
                    <a:pt x="749" y="1334"/>
                    <a:pt x="776" y="1338"/>
                    <a:pt x="804" y="1335"/>
                  </a:cubicBezTo>
                  <a:cubicBezTo>
                    <a:pt x="825" y="1332"/>
                    <a:pt x="847" y="1330"/>
                    <a:pt x="869" y="1327"/>
                  </a:cubicBezTo>
                  <a:cubicBezTo>
                    <a:pt x="886" y="1326"/>
                    <a:pt x="903" y="1324"/>
                    <a:pt x="919" y="1324"/>
                  </a:cubicBezTo>
                  <a:cubicBezTo>
                    <a:pt x="939" y="1323"/>
                    <a:pt x="958" y="1320"/>
                    <a:pt x="978" y="1326"/>
                  </a:cubicBezTo>
                  <a:cubicBezTo>
                    <a:pt x="988" y="1328"/>
                    <a:pt x="998" y="1332"/>
                    <a:pt x="1008" y="1335"/>
                  </a:cubicBezTo>
                  <a:cubicBezTo>
                    <a:pt x="1025" y="1341"/>
                    <a:pt x="1043" y="1343"/>
                    <a:pt x="1061" y="1339"/>
                  </a:cubicBezTo>
                  <a:cubicBezTo>
                    <a:pt x="1074" y="1336"/>
                    <a:pt x="1086" y="1333"/>
                    <a:pt x="1098" y="1329"/>
                  </a:cubicBezTo>
                  <a:cubicBezTo>
                    <a:pt x="1139" y="1314"/>
                    <a:pt x="1181" y="1300"/>
                    <a:pt x="1224" y="1291"/>
                  </a:cubicBezTo>
                  <a:cubicBezTo>
                    <a:pt x="1229" y="1290"/>
                    <a:pt x="1230" y="1287"/>
                    <a:pt x="1230" y="1282"/>
                  </a:cubicBezTo>
                  <a:cubicBezTo>
                    <a:pt x="1230" y="1274"/>
                    <a:pt x="1229" y="1266"/>
                    <a:pt x="1229" y="1257"/>
                  </a:cubicBezTo>
                  <a:cubicBezTo>
                    <a:pt x="1229" y="1252"/>
                    <a:pt x="1227" y="1249"/>
                    <a:pt x="1222" y="1248"/>
                  </a:cubicBezTo>
                  <a:cubicBezTo>
                    <a:pt x="1215" y="1247"/>
                    <a:pt x="1208" y="1246"/>
                    <a:pt x="1201" y="1245"/>
                  </a:cubicBezTo>
                  <a:cubicBezTo>
                    <a:pt x="1202" y="1246"/>
                    <a:pt x="1202" y="1246"/>
                    <a:pt x="1202" y="1246"/>
                  </a:cubicBezTo>
                  <a:cubicBezTo>
                    <a:pt x="1206" y="1242"/>
                    <a:pt x="1211" y="1243"/>
                    <a:pt x="1216" y="1244"/>
                  </a:cubicBezTo>
                  <a:cubicBezTo>
                    <a:pt x="1220" y="1244"/>
                    <a:pt x="1223" y="1244"/>
                    <a:pt x="1228" y="1245"/>
                  </a:cubicBezTo>
                  <a:cubicBezTo>
                    <a:pt x="1227" y="1236"/>
                    <a:pt x="1227" y="1229"/>
                    <a:pt x="1226" y="1221"/>
                  </a:cubicBezTo>
                  <a:cubicBezTo>
                    <a:pt x="1226" y="1217"/>
                    <a:pt x="1223" y="1215"/>
                    <a:pt x="1219" y="1215"/>
                  </a:cubicBezTo>
                  <a:cubicBezTo>
                    <a:pt x="1217" y="1215"/>
                    <a:pt x="1215" y="1215"/>
                    <a:pt x="1213" y="1215"/>
                  </a:cubicBezTo>
                  <a:cubicBezTo>
                    <a:pt x="1179" y="1217"/>
                    <a:pt x="1146" y="1219"/>
                    <a:pt x="1112" y="1221"/>
                  </a:cubicBezTo>
                  <a:cubicBezTo>
                    <a:pt x="1105" y="1221"/>
                    <a:pt x="1098" y="1220"/>
                    <a:pt x="1090" y="1220"/>
                  </a:cubicBezTo>
                  <a:cubicBezTo>
                    <a:pt x="1090" y="1219"/>
                    <a:pt x="1091" y="1219"/>
                    <a:pt x="1091" y="1219"/>
                  </a:cubicBezTo>
                  <a:cubicBezTo>
                    <a:pt x="1135" y="1216"/>
                    <a:pt x="1179" y="1213"/>
                    <a:pt x="1225" y="1210"/>
                  </a:cubicBezTo>
                  <a:cubicBezTo>
                    <a:pt x="1224" y="1199"/>
                    <a:pt x="1224" y="1187"/>
                    <a:pt x="1221" y="1175"/>
                  </a:cubicBezTo>
                  <a:cubicBezTo>
                    <a:pt x="1219" y="1164"/>
                    <a:pt x="1224" y="1152"/>
                    <a:pt x="1216" y="1142"/>
                  </a:cubicBezTo>
                  <a:cubicBezTo>
                    <a:pt x="1222" y="1129"/>
                    <a:pt x="1219" y="1116"/>
                    <a:pt x="1219" y="1104"/>
                  </a:cubicBezTo>
                  <a:cubicBezTo>
                    <a:pt x="1205" y="1105"/>
                    <a:pt x="1193" y="1107"/>
                    <a:pt x="1181" y="1106"/>
                  </a:cubicBezTo>
                  <a:cubicBezTo>
                    <a:pt x="1167" y="1105"/>
                    <a:pt x="1153" y="1102"/>
                    <a:pt x="1138" y="1099"/>
                  </a:cubicBezTo>
                  <a:cubicBezTo>
                    <a:pt x="1138" y="1100"/>
                    <a:pt x="1138" y="1100"/>
                    <a:pt x="1138" y="1100"/>
                  </a:cubicBezTo>
                  <a:cubicBezTo>
                    <a:pt x="1149" y="1101"/>
                    <a:pt x="1160" y="1102"/>
                    <a:pt x="1171" y="1102"/>
                  </a:cubicBezTo>
                  <a:cubicBezTo>
                    <a:pt x="1183" y="1103"/>
                    <a:pt x="1196" y="1102"/>
                    <a:pt x="1209" y="1101"/>
                  </a:cubicBezTo>
                  <a:cubicBezTo>
                    <a:pt x="1217" y="1100"/>
                    <a:pt x="1218" y="1098"/>
                    <a:pt x="1218" y="1090"/>
                  </a:cubicBezTo>
                  <a:cubicBezTo>
                    <a:pt x="1219" y="1070"/>
                    <a:pt x="1220" y="1050"/>
                    <a:pt x="1221" y="1030"/>
                  </a:cubicBezTo>
                  <a:cubicBezTo>
                    <a:pt x="1221" y="1024"/>
                    <a:pt x="1221" y="1019"/>
                    <a:pt x="1221" y="1012"/>
                  </a:cubicBezTo>
                  <a:cubicBezTo>
                    <a:pt x="1193" y="1014"/>
                    <a:pt x="1168" y="1005"/>
                    <a:pt x="1142" y="1003"/>
                  </a:cubicBezTo>
                  <a:cubicBezTo>
                    <a:pt x="1153" y="1000"/>
                    <a:pt x="1163" y="1003"/>
                    <a:pt x="1174" y="1004"/>
                  </a:cubicBezTo>
                  <a:cubicBezTo>
                    <a:pt x="1187" y="1006"/>
                    <a:pt x="1200" y="1007"/>
                    <a:pt x="1214" y="1008"/>
                  </a:cubicBezTo>
                  <a:cubicBezTo>
                    <a:pt x="1219" y="1008"/>
                    <a:pt x="1222" y="1006"/>
                    <a:pt x="1222" y="1000"/>
                  </a:cubicBezTo>
                  <a:cubicBezTo>
                    <a:pt x="1222" y="991"/>
                    <a:pt x="1222" y="981"/>
                    <a:pt x="1222" y="972"/>
                  </a:cubicBezTo>
                  <a:cubicBezTo>
                    <a:pt x="1222" y="969"/>
                    <a:pt x="1220" y="967"/>
                    <a:pt x="1219" y="965"/>
                  </a:cubicBezTo>
                  <a:cubicBezTo>
                    <a:pt x="1224" y="962"/>
                    <a:pt x="1223" y="957"/>
                    <a:pt x="1222" y="953"/>
                  </a:cubicBezTo>
                  <a:cubicBezTo>
                    <a:pt x="1221" y="930"/>
                    <a:pt x="1225" y="907"/>
                    <a:pt x="1229" y="884"/>
                  </a:cubicBezTo>
                  <a:cubicBezTo>
                    <a:pt x="1230" y="876"/>
                    <a:pt x="1229" y="871"/>
                    <a:pt x="1223" y="866"/>
                  </a:cubicBezTo>
                  <a:cubicBezTo>
                    <a:pt x="1219" y="862"/>
                    <a:pt x="1216" y="857"/>
                    <a:pt x="1212" y="852"/>
                  </a:cubicBezTo>
                  <a:cubicBezTo>
                    <a:pt x="1209" y="854"/>
                    <a:pt x="1204" y="857"/>
                    <a:pt x="1199" y="860"/>
                  </a:cubicBezTo>
                  <a:cubicBezTo>
                    <a:pt x="1204" y="865"/>
                    <a:pt x="1208" y="869"/>
                    <a:pt x="1211" y="872"/>
                  </a:cubicBezTo>
                  <a:cubicBezTo>
                    <a:pt x="1215" y="871"/>
                    <a:pt x="1219" y="870"/>
                    <a:pt x="1222" y="869"/>
                  </a:cubicBezTo>
                  <a:cubicBezTo>
                    <a:pt x="1222" y="870"/>
                    <a:pt x="1222" y="870"/>
                    <a:pt x="1222" y="870"/>
                  </a:cubicBezTo>
                  <a:cubicBezTo>
                    <a:pt x="1220" y="872"/>
                    <a:pt x="1218" y="874"/>
                    <a:pt x="1216" y="875"/>
                  </a:cubicBezTo>
                  <a:cubicBezTo>
                    <a:pt x="1216" y="878"/>
                    <a:pt x="1217" y="880"/>
                    <a:pt x="1218" y="884"/>
                  </a:cubicBezTo>
                  <a:cubicBezTo>
                    <a:pt x="1211" y="875"/>
                    <a:pt x="1204" y="879"/>
                    <a:pt x="1197" y="880"/>
                  </a:cubicBezTo>
                  <a:cubicBezTo>
                    <a:pt x="1196" y="872"/>
                    <a:pt x="1186" y="872"/>
                    <a:pt x="1183" y="866"/>
                  </a:cubicBezTo>
                  <a:cubicBezTo>
                    <a:pt x="1184" y="863"/>
                    <a:pt x="1186" y="860"/>
                    <a:pt x="1189" y="857"/>
                  </a:cubicBezTo>
                  <a:cubicBezTo>
                    <a:pt x="1165" y="833"/>
                    <a:pt x="1138" y="815"/>
                    <a:pt x="1104" y="812"/>
                  </a:cubicBezTo>
                  <a:cubicBezTo>
                    <a:pt x="1094" y="812"/>
                    <a:pt x="1083" y="811"/>
                    <a:pt x="1073" y="809"/>
                  </a:cubicBezTo>
                  <a:cubicBezTo>
                    <a:pt x="1066" y="807"/>
                    <a:pt x="1064" y="801"/>
                    <a:pt x="1070" y="797"/>
                  </a:cubicBezTo>
                  <a:cubicBezTo>
                    <a:pt x="1079" y="790"/>
                    <a:pt x="1090" y="784"/>
                    <a:pt x="1101" y="781"/>
                  </a:cubicBezTo>
                  <a:cubicBezTo>
                    <a:pt x="1097" y="785"/>
                    <a:pt x="1091" y="788"/>
                    <a:pt x="1086" y="791"/>
                  </a:cubicBezTo>
                  <a:cubicBezTo>
                    <a:pt x="1081" y="794"/>
                    <a:pt x="1074" y="796"/>
                    <a:pt x="1072" y="803"/>
                  </a:cubicBezTo>
                  <a:cubicBezTo>
                    <a:pt x="1073" y="804"/>
                    <a:pt x="1074" y="805"/>
                    <a:pt x="1075" y="805"/>
                  </a:cubicBezTo>
                  <a:cubicBezTo>
                    <a:pt x="1081" y="806"/>
                    <a:pt x="1087" y="807"/>
                    <a:pt x="1092" y="807"/>
                  </a:cubicBezTo>
                  <a:cubicBezTo>
                    <a:pt x="1128" y="808"/>
                    <a:pt x="1158" y="822"/>
                    <a:pt x="1183" y="846"/>
                  </a:cubicBezTo>
                  <a:cubicBezTo>
                    <a:pt x="1187" y="849"/>
                    <a:pt x="1190" y="852"/>
                    <a:pt x="1194" y="855"/>
                  </a:cubicBezTo>
                  <a:cubicBezTo>
                    <a:pt x="1204" y="850"/>
                    <a:pt x="1213" y="845"/>
                    <a:pt x="1222" y="841"/>
                  </a:cubicBezTo>
                  <a:cubicBezTo>
                    <a:pt x="1229" y="838"/>
                    <a:pt x="1230" y="834"/>
                    <a:pt x="1229" y="827"/>
                  </a:cubicBezTo>
                  <a:cubicBezTo>
                    <a:pt x="1227" y="805"/>
                    <a:pt x="1226" y="784"/>
                    <a:pt x="1224" y="762"/>
                  </a:cubicBezTo>
                  <a:cubicBezTo>
                    <a:pt x="1224" y="757"/>
                    <a:pt x="1223" y="751"/>
                    <a:pt x="1222" y="745"/>
                  </a:cubicBezTo>
                  <a:cubicBezTo>
                    <a:pt x="1195" y="745"/>
                    <a:pt x="1195" y="745"/>
                    <a:pt x="1195" y="745"/>
                  </a:cubicBezTo>
                  <a:cubicBezTo>
                    <a:pt x="1195" y="744"/>
                    <a:pt x="1195" y="743"/>
                    <a:pt x="1195" y="742"/>
                  </a:cubicBezTo>
                  <a:cubicBezTo>
                    <a:pt x="1222" y="742"/>
                    <a:pt x="1222" y="742"/>
                    <a:pt x="1222" y="742"/>
                  </a:cubicBezTo>
                  <a:cubicBezTo>
                    <a:pt x="1221" y="727"/>
                    <a:pt x="1219" y="713"/>
                    <a:pt x="1219" y="699"/>
                  </a:cubicBezTo>
                  <a:cubicBezTo>
                    <a:pt x="1219" y="686"/>
                    <a:pt x="1221" y="672"/>
                    <a:pt x="1219" y="657"/>
                  </a:cubicBezTo>
                  <a:cubicBezTo>
                    <a:pt x="1190" y="657"/>
                    <a:pt x="1190" y="657"/>
                    <a:pt x="1190" y="657"/>
                  </a:cubicBezTo>
                  <a:cubicBezTo>
                    <a:pt x="1190" y="657"/>
                    <a:pt x="1190" y="656"/>
                    <a:pt x="1190" y="655"/>
                  </a:cubicBezTo>
                  <a:cubicBezTo>
                    <a:pt x="1200" y="654"/>
                    <a:pt x="1209" y="653"/>
                    <a:pt x="1220" y="652"/>
                  </a:cubicBezTo>
                  <a:cubicBezTo>
                    <a:pt x="1220" y="645"/>
                    <a:pt x="1221" y="638"/>
                    <a:pt x="1221" y="631"/>
                  </a:cubicBezTo>
                  <a:cubicBezTo>
                    <a:pt x="1220" y="624"/>
                    <a:pt x="1217" y="616"/>
                    <a:pt x="1220" y="611"/>
                  </a:cubicBezTo>
                  <a:cubicBezTo>
                    <a:pt x="1223" y="604"/>
                    <a:pt x="1222" y="597"/>
                    <a:pt x="1223" y="591"/>
                  </a:cubicBezTo>
                  <a:cubicBezTo>
                    <a:pt x="1223" y="582"/>
                    <a:pt x="1222" y="581"/>
                    <a:pt x="1213" y="578"/>
                  </a:cubicBezTo>
                  <a:cubicBezTo>
                    <a:pt x="1208" y="577"/>
                    <a:pt x="1204" y="576"/>
                    <a:pt x="1199" y="575"/>
                  </a:cubicBezTo>
                  <a:cubicBezTo>
                    <a:pt x="1199" y="575"/>
                    <a:pt x="1199" y="575"/>
                    <a:pt x="1199" y="575"/>
                  </a:cubicBezTo>
                  <a:cubicBezTo>
                    <a:pt x="1207" y="575"/>
                    <a:pt x="1214" y="576"/>
                    <a:pt x="1222" y="576"/>
                  </a:cubicBezTo>
                  <a:cubicBezTo>
                    <a:pt x="1222" y="575"/>
                    <a:pt x="1223" y="573"/>
                    <a:pt x="1223" y="571"/>
                  </a:cubicBezTo>
                  <a:cubicBezTo>
                    <a:pt x="1223" y="550"/>
                    <a:pt x="1223" y="530"/>
                    <a:pt x="1223" y="509"/>
                  </a:cubicBezTo>
                  <a:cubicBezTo>
                    <a:pt x="1223" y="498"/>
                    <a:pt x="1222" y="497"/>
                    <a:pt x="1210" y="497"/>
                  </a:cubicBezTo>
                  <a:cubicBezTo>
                    <a:pt x="1198" y="496"/>
                    <a:pt x="1185" y="495"/>
                    <a:pt x="1173" y="494"/>
                  </a:cubicBezTo>
                  <a:cubicBezTo>
                    <a:pt x="1170" y="494"/>
                    <a:pt x="1167" y="493"/>
                    <a:pt x="1165" y="492"/>
                  </a:cubicBezTo>
                  <a:cubicBezTo>
                    <a:pt x="1165" y="492"/>
                    <a:pt x="1165" y="492"/>
                    <a:pt x="1165" y="492"/>
                  </a:cubicBezTo>
                  <a:cubicBezTo>
                    <a:pt x="1183" y="490"/>
                    <a:pt x="1202" y="496"/>
                    <a:pt x="1221" y="493"/>
                  </a:cubicBezTo>
                  <a:cubicBezTo>
                    <a:pt x="1221" y="488"/>
                    <a:pt x="1222" y="485"/>
                    <a:pt x="1222" y="481"/>
                  </a:cubicBezTo>
                  <a:cubicBezTo>
                    <a:pt x="1222" y="464"/>
                    <a:pt x="1222" y="446"/>
                    <a:pt x="1222" y="428"/>
                  </a:cubicBezTo>
                  <a:cubicBezTo>
                    <a:pt x="1222" y="418"/>
                    <a:pt x="1218" y="413"/>
                    <a:pt x="1208" y="410"/>
                  </a:cubicBezTo>
                  <a:cubicBezTo>
                    <a:pt x="1204" y="408"/>
                    <a:pt x="1199" y="407"/>
                    <a:pt x="1194" y="406"/>
                  </a:cubicBezTo>
                  <a:cubicBezTo>
                    <a:pt x="1194" y="406"/>
                    <a:pt x="1194" y="405"/>
                    <a:pt x="1195" y="404"/>
                  </a:cubicBezTo>
                  <a:cubicBezTo>
                    <a:pt x="1203" y="406"/>
                    <a:pt x="1212" y="408"/>
                    <a:pt x="1220" y="409"/>
                  </a:cubicBezTo>
                  <a:cubicBezTo>
                    <a:pt x="1223" y="397"/>
                    <a:pt x="1221" y="317"/>
                    <a:pt x="1217" y="307"/>
                  </a:cubicBezTo>
                  <a:cubicBezTo>
                    <a:pt x="1132" y="307"/>
                    <a:pt x="1132" y="307"/>
                    <a:pt x="1132" y="307"/>
                  </a:cubicBezTo>
                  <a:cubicBezTo>
                    <a:pt x="1132" y="306"/>
                    <a:pt x="1132" y="305"/>
                    <a:pt x="1132" y="304"/>
                  </a:cubicBezTo>
                  <a:cubicBezTo>
                    <a:pt x="1218" y="304"/>
                    <a:pt x="1218" y="304"/>
                    <a:pt x="1218" y="304"/>
                  </a:cubicBezTo>
                  <a:cubicBezTo>
                    <a:pt x="1218" y="287"/>
                    <a:pt x="1218" y="287"/>
                    <a:pt x="1218" y="287"/>
                  </a:cubicBezTo>
                  <a:cubicBezTo>
                    <a:pt x="1194" y="286"/>
                    <a:pt x="1170" y="286"/>
                    <a:pt x="1147" y="285"/>
                  </a:cubicBezTo>
                  <a:cubicBezTo>
                    <a:pt x="1147" y="284"/>
                    <a:pt x="1147" y="284"/>
                    <a:pt x="1147" y="283"/>
                  </a:cubicBezTo>
                  <a:cubicBezTo>
                    <a:pt x="1219" y="283"/>
                    <a:pt x="1219" y="283"/>
                    <a:pt x="1219" y="283"/>
                  </a:cubicBezTo>
                  <a:cubicBezTo>
                    <a:pt x="1219" y="274"/>
                    <a:pt x="1219" y="266"/>
                    <a:pt x="1219" y="258"/>
                  </a:cubicBezTo>
                  <a:cubicBezTo>
                    <a:pt x="1218" y="254"/>
                    <a:pt x="1217" y="250"/>
                    <a:pt x="1217" y="246"/>
                  </a:cubicBezTo>
                  <a:cubicBezTo>
                    <a:pt x="1217" y="246"/>
                    <a:pt x="1217" y="246"/>
                    <a:pt x="1217" y="246"/>
                  </a:cubicBezTo>
                  <a:cubicBezTo>
                    <a:pt x="1220" y="240"/>
                    <a:pt x="1221" y="234"/>
                    <a:pt x="1217" y="229"/>
                  </a:cubicBezTo>
                  <a:moveTo>
                    <a:pt x="52" y="531"/>
                  </a:moveTo>
                  <a:cubicBezTo>
                    <a:pt x="52" y="531"/>
                    <a:pt x="52" y="531"/>
                    <a:pt x="52" y="531"/>
                  </a:cubicBezTo>
                  <a:cubicBezTo>
                    <a:pt x="53" y="531"/>
                    <a:pt x="54" y="530"/>
                    <a:pt x="54" y="529"/>
                  </a:cubicBezTo>
                  <a:cubicBezTo>
                    <a:pt x="92" y="521"/>
                    <a:pt x="127" y="504"/>
                    <a:pt x="161" y="488"/>
                  </a:cubicBezTo>
                  <a:cubicBezTo>
                    <a:pt x="168" y="485"/>
                    <a:pt x="169" y="481"/>
                    <a:pt x="169" y="474"/>
                  </a:cubicBezTo>
                  <a:cubicBezTo>
                    <a:pt x="168" y="451"/>
                    <a:pt x="167" y="427"/>
                    <a:pt x="167" y="403"/>
                  </a:cubicBezTo>
                  <a:cubicBezTo>
                    <a:pt x="167" y="401"/>
                    <a:pt x="166" y="400"/>
                    <a:pt x="166" y="398"/>
                  </a:cubicBezTo>
                  <a:cubicBezTo>
                    <a:pt x="155" y="403"/>
                    <a:pt x="145" y="407"/>
                    <a:pt x="135" y="412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45" y="405"/>
                    <a:pt x="155" y="399"/>
                    <a:pt x="166" y="393"/>
                  </a:cubicBezTo>
                  <a:cubicBezTo>
                    <a:pt x="166" y="390"/>
                    <a:pt x="167" y="387"/>
                    <a:pt x="167" y="384"/>
                  </a:cubicBezTo>
                  <a:cubicBezTo>
                    <a:pt x="166" y="356"/>
                    <a:pt x="168" y="327"/>
                    <a:pt x="171" y="299"/>
                  </a:cubicBezTo>
                  <a:cubicBezTo>
                    <a:pt x="172" y="285"/>
                    <a:pt x="173" y="271"/>
                    <a:pt x="173" y="257"/>
                  </a:cubicBezTo>
                  <a:cubicBezTo>
                    <a:pt x="173" y="254"/>
                    <a:pt x="172" y="250"/>
                    <a:pt x="172" y="247"/>
                  </a:cubicBezTo>
                  <a:cubicBezTo>
                    <a:pt x="157" y="250"/>
                    <a:pt x="144" y="254"/>
                    <a:pt x="130" y="256"/>
                  </a:cubicBezTo>
                  <a:cubicBezTo>
                    <a:pt x="115" y="259"/>
                    <a:pt x="100" y="256"/>
                    <a:pt x="87" y="246"/>
                  </a:cubicBezTo>
                  <a:cubicBezTo>
                    <a:pt x="80" y="241"/>
                    <a:pt x="76" y="234"/>
                    <a:pt x="74" y="226"/>
                  </a:cubicBezTo>
                  <a:cubicBezTo>
                    <a:pt x="72" y="218"/>
                    <a:pt x="74" y="215"/>
                    <a:pt x="82" y="211"/>
                  </a:cubicBezTo>
                  <a:cubicBezTo>
                    <a:pt x="74" y="220"/>
                    <a:pt x="74" y="225"/>
                    <a:pt x="81" y="235"/>
                  </a:cubicBezTo>
                  <a:cubicBezTo>
                    <a:pt x="91" y="248"/>
                    <a:pt x="104" y="254"/>
                    <a:pt x="120" y="254"/>
                  </a:cubicBezTo>
                  <a:cubicBezTo>
                    <a:pt x="138" y="254"/>
                    <a:pt x="154" y="247"/>
                    <a:pt x="172" y="243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66" y="189"/>
                    <a:pt x="161" y="190"/>
                    <a:pt x="157" y="190"/>
                  </a:cubicBezTo>
                  <a:cubicBezTo>
                    <a:pt x="150" y="191"/>
                    <a:pt x="143" y="193"/>
                    <a:pt x="137" y="194"/>
                  </a:cubicBezTo>
                  <a:cubicBezTo>
                    <a:pt x="141" y="192"/>
                    <a:pt x="144" y="190"/>
                    <a:pt x="149" y="189"/>
                  </a:cubicBezTo>
                  <a:cubicBezTo>
                    <a:pt x="156" y="187"/>
                    <a:pt x="164" y="186"/>
                    <a:pt x="171" y="184"/>
                  </a:cubicBezTo>
                  <a:cubicBezTo>
                    <a:pt x="174" y="171"/>
                    <a:pt x="175" y="139"/>
                    <a:pt x="173" y="128"/>
                  </a:cubicBezTo>
                  <a:cubicBezTo>
                    <a:pt x="171" y="128"/>
                    <a:pt x="170" y="127"/>
                    <a:pt x="168" y="127"/>
                  </a:cubicBezTo>
                  <a:cubicBezTo>
                    <a:pt x="156" y="126"/>
                    <a:pt x="144" y="125"/>
                    <a:pt x="132" y="124"/>
                  </a:cubicBezTo>
                  <a:cubicBezTo>
                    <a:pt x="112" y="123"/>
                    <a:pt x="92" y="122"/>
                    <a:pt x="72" y="120"/>
                  </a:cubicBezTo>
                  <a:cubicBezTo>
                    <a:pt x="62" y="119"/>
                    <a:pt x="53" y="116"/>
                    <a:pt x="44" y="113"/>
                  </a:cubicBezTo>
                  <a:cubicBezTo>
                    <a:pt x="40" y="112"/>
                    <a:pt x="36" y="109"/>
                    <a:pt x="37" y="105"/>
                  </a:cubicBezTo>
                  <a:cubicBezTo>
                    <a:pt x="43" y="108"/>
                    <a:pt x="48" y="111"/>
                    <a:pt x="54" y="113"/>
                  </a:cubicBezTo>
                  <a:cubicBezTo>
                    <a:pt x="62" y="115"/>
                    <a:pt x="69" y="117"/>
                    <a:pt x="77" y="117"/>
                  </a:cubicBezTo>
                  <a:cubicBezTo>
                    <a:pt x="101" y="117"/>
                    <a:pt x="124" y="119"/>
                    <a:pt x="147" y="123"/>
                  </a:cubicBezTo>
                  <a:cubicBezTo>
                    <a:pt x="156" y="124"/>
                    <a:pt x="164" y="125"/>
                    <a:pt x="174" y="122"/>
                  </a:cubicBezTo>
                  <a:cubicBezTo>
                    <a:pt x="174" y="113"/>
                    <a:pt x="174" y="105"/>
                    <a:pt x="174" y="96"/>
                  </a:cubicBezTo>
                  <a:cubicBezTo>
                    <a:pt x="174" y="85"/>
                    <a:pt x="174" y="74"/>
                    <a:pt x="175" y="62"/>
                  </a:cubicBezTo>
                  <a:cubicBezTo>
                    <a:pt x="176" y="56"/>
                    <a:pt x="179" y="53"/>
                    <a:pt x="186" y="54"/>
                  </a:cubicBezTo>
                  <a:cubicBezTo>
                    <a:pt x="189" y="54"/>
                    <a:pt x="192" y="55"/>
                    <a:pt x="195" y="55"/>
                  </a:cubicBezTo>
                  <a:cubicBezTo>
                    <a:pt x="231" y="65"/>
                    <a:pt x="268" y="65"/>
                    <a:pt x="305" y="63"/>
                  </a:cubicBezTo>
                  <a:cubicBezTo>
                    <a:pt x="326" y="61"/>
                    <a:pt x="346" y="57"/>
                    <a:pt x="367" y="58"/>
                  </a:cubicBezTo>
                  <a:cubicBezTo>
                    <a:pt x="367" y="58"/>
                    <a:pt x="368" y="57"/>
                    <a:pt x="369" y="57"/>
                  </a:cubicBezTo>
                  <a:cubicBezTo>
                    <a:pt x="371" y="49"/>
                    <a:pt x="373" y="41"/>
                    <a:pt x="376" y="34"/>
                  </a:cubicBezTo>
                  <a:cubicBezTo>
                    <a:pt x="354" y="37"/>
                    <a:pt x="333" y="40"/>
                    <a:pt x="312" y="43"/>
                  </a:cubicBezTo>
                  <a:cubicBezTo>
                    <a:pt x="307" y="44"/>
                    <a:pt x="303" y="43"/>
                    <a:pt x="298" y="44"/>
                  </a:cubicBezTo>
                  <a:cubicBezTo>
                    <a:pt x="298" y="43"/>
                    <a:pt x="298" y="43"/>
                    <a:pt x="298" y="43"/>
                  </a:cubicBezTo>
                  <a:cubicBezTo>
                    <a:pt x="311" y="41"/>
                    <a:pt x="324" y="38"/>
                    <a:pt x="337" y="37"/>
                  </a:cubicBezTo>
                  <a:cubicBezTo>
                    <a:pt x="352" y="35"/>
                    <a:pt x="368" y="33"/>
                    <a:pt x="382" y="27"/>
                  </a:cubicBezTo>
                  <a:cubicBezTo>
                    <a:pt x="386" y="25"/>
                    <a:pt x="390" y="24"/>
                    <a:pt x="388" y="18"/>
                  </a:cubicBezTo>
                  <a:cubicBezTo>
                    <a:pt x="378" y="18"/>
                    <a:pt x="369" y="17"/>
                    <a:pt x="359" y="17"/>
                  </a:cubicBezTo>
                  <a:cubicBezTo>
                    <a:pt x="324" y="21"/>
                    <a:pt x="289" y="22"/>
                    <a:pt x="254" y="21"/>
                  </a:cubicBezTo>
                  <a:cubicBezTo>
                    <a:pt x="218" y="20"/>
                    <a:pt x="183" y="20"/>
                    <a:pt x="147" y="21"/>
                  </a:cubicBezTo>
                  <a:cubicBezTo>
                    <a:pt x="114" y="21"/>
                    <a:pt x="80" y="23"/>
                    <a:pt x="47" y="25"/>
                  </a:cubicBezTo>
                  <a:cubicBezTo>
                    <a:pt x="35" y="25"/>
                    <a:pt x="24" y="27"/>
                    <a:pt x="12" y="29"/>
                  </a:cubicBezTo>
                  <a:cubicBezTo>
                    <a:pt x="13" y="38"/>
                    <a:pt x="14" y="46"/>
                    <a:pt x="15" y="57"/>
                  </a:cubicBezTo>
                  <a:cubicBezTo>
                    <a:pt x="18" y="47"/>
                    <a:pt x="21" y="40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4" y="43"/>
                    <a:pt x="21" y="53"/>
                    <a:pt x="17" y="63"/>
                  </a:cubicBezTo>
                  <a:cubicBezTo>
                    <a:pt x="14" y="70"/>
                    <a:pt x="13" y="76"/>
                    <a:pt x="15" y="85"/>
                  </a:cubicBezTo>
                  <a:cubicBezTo>
                    <a:pt x="20" y="76"/>
                    <a:pt x="20" y="67"/>
                    <a:pt x="26" y="61"/>
                  </a:cubicBezTo>
                  <a:cubicBezTo>
                    <a:pt x="26" y="72"/>
                    <a:pt x="25" y="82"/>
                    <a:pt x="24" y="92"/>
                  </a:cubicBezTo>
                  <a:cubicBezTo>
                    <a:pt x="24" y="96"/>
                    <a:pt x="27" y="101"/>
                    <a:pt x="26" y="105"/>
                  </a:cubicBezTo>
                  <a:cubicBezTo>
                    <a:pt x="24" y="119"/>
                    <a:pt x="26" y="132"/>
                    <a:pt x="28" y="145"/>
                  </a:cubicBezTo>
                  <a:cubicBezTo>
                    <a:pt x="29" y="148"/>
                    <a:pt x="31" y="152"/>
                    <a:pt x="33" y="153"/>
                  </a:cubicBezTo>
                  <a:cubicBezTo>
                    <a:pt x="49" y="160"/>
                    <a:pt x="65" y="167"/>
                    <a:pt x="83" y="164"/>
                  </a:cubicBezTo>
                  <a:cubicBezTo>
                    <a:pt x="85" y="163"/>
                    <a:pt x="86" y="163"/>
                    <a:pt x="88" y="163"/>
                  </a:cubicBezTo>
                  <a:cubicBezTo>
                    <a:pt x="89" y="163"/>
                    <a:pt x="90" y="164"/>
                    <a:pt x="93" y="164"/>
                  </a:cubicBezTo>
                  <a:cubicBezTo>
                    <a:pt x="71" y="173"/>
                    <a:pt x="51" y="165"/>
                    <a:pt x="32" y="157"/>
                  </a:cubicBezTo>
                  <a:cubicBezTo>
                    <a:pt x="31" y="159"/>
                    <a:pt x="31" y="160"/>
                    <a:pt x="31" y="161"/>
                  </a:cubicBezTo>
                  <a:cubicBezTo>
                    <a:pt x="32" y="179"/>
                    <a:pt x="34" y="196"/>
                    <a:pt x="34" y="213"/>
                  </a:cubicBezTo>
                  <a:cubicBezTo>
                    <a:pt x="34" y="235"/>
                    <a:pt x="32" y="257"/>
                    <a:pt x="31" y="278"/>
                  </a:cubicBezTo>
                  <a:cubicBezTo>
                    <a:pt x="31" y="289"/>
                    <a:pt x="30" y="299"/>
                    <a:pt x="32" y="309"/>
                  </a:cubicBezTo>
                  <a:cubicBezTo>
                    <a:pt x="53" y="312"/>
                    <a:pt x="57" y="313"/>
                    <a:pt x="69" y="327"/>
                  </a:cubicBezTo>
                  <a:cubicBezTo>
                    <a:pt x="74" y="332"/>
                    <a:pt x="78" y="337"/>
                    <a:pt x="81" y="343"/>
                  </a:cubicBezTo>
                  <a:cubicBezTo>
                    <a:pt x="88" y="356"/>
                    <a:pt x="98" y="362"/>
                    <a:pt x="113" y="360"/>
                  </a:cubicBezTo>
                  <a:cubicBezTo>
                    <a:pt x="121" y="359"/>
                    <a:pt x="129" y="360"/>
                    <a:pt x="136" y="365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22" y="372"/>
                    <a:pt x="134" y="368"/>
                    <a:pt x="147" y="369"/>
                  </a:cubicBezTo>
                  <a:cubicBezTo>
                    <a:pt x="135" y="374"/>
                    <a:pt x="124" y="375"/>
                    <a:pt x="113" y="371"/>
                  </a:cubicBezTo>
                  <a:cubicBezTo>
                    <a:pt x="98" y="366"/>
                    <a:pt x="83" y="364"/>
                    <a:pt x="68" y="364"/>
                  </a:cubicBezTo>
                  <a:cubicBezTo>
                    <a:pt x="64" y="364"/>
                    <a:pt x="61" y="362"/>
                    <a:pt x="57" y="361"/>
                  </a:cubicBezTo>
                  <a:cubicBezTo>
                    <a:pt x="57" y="361"/>
                    <a:pt x="57" y="360"/>
                    <a:pt x="57" y="359"/>
                  </a:cubicBezTo>
                  <a:cubicBezTo>
                    <a:pt x="62" y="359"/>
                    <a:pt x="67" y="360"/>
                    <a:pt x="72" y="360"/>
                  </a:cubicBezTo>
                  <a:cubicBezTo>
                    <a:pt x="77" y="360"/>
                    <a:pt x="82" y="361"/>
                    <a:pt x="88" y="357"/>
                  </a:cubicBezTo>
                  <a:cubicBezTo>
                    <a:pt x="78" y="345"/>
                    <a:pt x="69" y="334"/>
                    <a:pt x="60" y="323"/>
                  </a:cubicBezTo>
                  <a:cubicBezTo>
                    <a:pt x="52" y="314"/>
                    <a:pt x="42" y="312"/>
                    <a:pt x="31" y="314"/>
                  </a:cubicBezTo>
                  <a:cubicBezTo>
                    <a:pt x="26" y="315"/>
                    <a:pt x="23" y="318"/>
                    <a:pt x="20" y="322"/>
                  </a:cubicBezTo>
                  <a:cubicBezTo>
                    <a:pt x="15" y="330"/>
                    <a:pt x="15" y="338"/>
                    <a:pt x="15" y="349"/>
                  </a:cubicBezTo>
                  <a:cubicBezTo>
                    <a:pt x="21" y="339"/>
                    <a:pt x="25" y="331"/>
                    <a:pt x="30" y="322"/>
                  </a:cubicBezTo>
                  <a:cubicBezTo>
                    <a:pt x="31" y="325"/>
                    <a:pt x="31" y="327"/>
                    <a:pt x="30" y="329"/>
                  </a:cubicBezTo>
                  <a:cubicBezTo>
                    <a:pt x="26" y="337"/>
                    <a:pt x="22" y="345"/>
                    <a:pt x="17" y="353"/>
                  </a:cubicBezTo>
                  <a:cubicBezTo>
                    <a:pt x="14" y="358"/>
                    <a:pt x="13" y="363"/>
                    <a:pt x="16" y="370"/>
                  </a:cubicBezTo>
                  <a:cubicBezTo>
                    <a:pt x="22" y="361"/>
                    <a:pt x="25" y="351"/>
                    <a:pt x="34" y="343"/>
                  </a:cubicBezTo>
                  <a:cubicBezTo>
                    <a:pt x="32" y="354"/>
                    <a:pt x="24" y="361"/>
                    <a:pt x="24" y="371"/>
                  </a:cubicBezTo>
                  <a:cubicBezTo>
                    <a:pt x="32" y="372"/>
                    <a:pt x="41" y="373"/>
                    <a:pt x="49" y="375"/>
                  </a:cubicBezTo>
                  <a:cubicBezTo>
                    <a:pt x="58" y="377"/>
                    <a:pt x="67" y="381"/>
                    <a:pt x="76" y="384"/>
                  </a:cubicBezTo>
                  <a:cubicBezTo>
                    <a:pt x="76" y="385"/>
                    <a:pt x="76" y="385"/>
                    <a:pt x="75" y="386"/>
                  </a:cubicBezTo>
                  <a:cubicBezTo>
                    <a:pt x="62" y="384"/>
                    <a:pt x="49" y="382"/>
                    <a:pt x="36" y="381"/>
                  </a:cubicBezTo>
                  <a:cubicBezTo>
                    <a:pt x="32" y="380"/>
                    <a:pt x="27" y="381"/>
                    <a:pt x="23" y="381"/>
                  </a:cubicBezTo>
                  <a:cubicBezTo>
                    <a:pt x="28" y="394"/>
                    <a:pt x="28" y="398"/>
                    <a:pt x="23" y="409"/>
                  </a:cubicBezTo>
                  <a:cubicBezTo>
                    <a:pt x="21" y="413"/>
                    <a:pt x="18" y="418"/>
                    <a:pt x="15" y="422"/>
                  </a:cubicBezTo>
                  <a:cubicBezTo>
                    <a:pt x="12" y="426"/>
                    <a:pt x="10" y="429"/>
                    <a:pt x="13" y="434"/>
                  </a:cubicBezTo>
                  <a:cubicBezTo>
                    <a:pt x="17" y="441"/>
                    <a:pt x="16" y="447"/>
                    <a:pt x="14" y="454"/>
                  </a:cubicBezTo>
                  <a:cubicBezTo>
                    <a:pt x="14" y="457"/>
                    <a:pt x="13" y="461"/>
                    <a:pt x="12" y="464"/>
                  </a:cubicBezTo>
                  <a:cubicBezTo>
                    <a:pt x="13" y="464"/>
                    <a:pt x="13" y="464"/>
                    <a:pt x="14" y="464"/>
                  </a:cubicBezTo>
                  <a:cubicBezTo>
                    <a:pt x="16" y="461"/>
                    <a:pt x="19" y="458"/>
                    <a:pt x="21" y="455"/>
                  </a:cubicBezTo>
                  <a:cubicBezTo>
                    <a:pt x="21" y="465"/>
                    <a:pt x="13" y="473"/>
                    <a:pt x="17" y="484"/>
                  </a:cubicBezTo>
                  <a:cubicBezTo>
                    <a:pt x="20" y="477"/>
                    <a:pt x="23" y="469"/>
                    <a:pt x="26" y="461"/>
                  </a:cubicBezTo>
                  <a:cubicBezTo>
                    <a:pt x="27" y="498"/>
                    <a:pt x="25" y="535"/>
                    <a:pt x="26" y="573"/>
                  </a:cubicBezTo>
                  <a:cubicBezTo>
                    <a:pt x="55" y="568"/>
                    <a:pt x="82" y="558"/>
                    <a:pt x="112" y="559"/>
                  </a:cubicBezTo>
                  <a:cubicBezTo>
                    <a:pt x="109" y="561"/>
                    <a:pt x="109" y="562"/>
                    <a:pt x="108" y="562"/>
                  </a:cubicBezTo>
                  <a:cubicBezTo>
                    <a:pt x="83" y="562"/>
                    <a:pt x="58" y="570"/>
                    <a:pt x="34" y="575"/>
                  </a:cubicBezTo>
                  <a:cubicBezTo>
                    <a:pt x="28" y="577"/>
                    <a:pt x="25" y="579"/>
                    <a:pt x="25" y="586"/>
                  </a:cubicBezTo>
                  <a:cubicBezTo>
                    <a:pt x="25" y="594"/>
                    <a:pt x="25" y="602"/>
                    <a:pt x="25" y="611"/>
                  </a:cubicBezTo>
                  <a:cubicBezTo>
                    <a:pt x="25" y="614"/>
                    <a:pt x="24" y="617"/>
                    <a:pt x="24" y="621"/>
                  </a:cubicBezTo>
                  <a:cubicBezTo>
                    <a:pt x="23" y="621"/>
                    <a:pt x="22" y="621"/>
                    <a:pt x="21" y="621"/>
                  </a:cubicBezTo>
                  <a:cubicBezTo>
                    <a:pt x="18" y="607"/>
                    <a:pt x="21" y="594"/>
                    <a:pt x="19" y="580"/>
                  </a:cubicBezTo>
                  <a:cubicBezTo>
                    <a:pt x="19" y="580"/>
                    <a:pt x="18" y="580"/>
                    <a:pt x="17" y="580"/>
                  </a:cubicBezTo>
                  <a:cubicBezTo>
                    <a:pt x="17" y="659"/>
                    <a:pt x="17" y="659"/>
                    <a:pt x="17" y="659"/>
                  </a:cubicBezTo>
                  <a:cubicBezTo>
                    <a:pt x="20" y="662"/>
                    <a:pt x="25" y="664"/>
                    <a:pt x="25" y="666"/>
                  </a:cubicBezTo>
                  <a:cubicBezTo>
                    <a:pt x="27" y="683"/>
                    <a:pt x="28" y="700"/>
                    <a:pt x="24" y="716"/>
                  </a:cubicBezTo>
                  <a:cubicBezTo>
                    <a:pt x="21" y="726"/>
                    <a:pt x="20" y="736"/>
                    <a:pt x="20" y="746"/>
                  </a:cubicBezTo>
                  <a:cubicBezTo>
                    <a:pt x="22" y="777"/>
                    <a:pt x="23" y="808"/>
                    <a:pt x="24" y="840"/>
                  </a:cubicBezTo>
                  <a:cubicBezTo>
                    <a:pt x="24" y="853"/>
                    <a:pt x="25" y="867"/>
                    <a:pt x="26" y="881"/>
                  </a:cubicBezTo>
                  <a:cubicBezTo>
                    <a:pt x="30" y="879"/>
                    <a:pt x="30" y="879"/>
                    <a:pt x="32" y="882"/>
                  </a:cubicBezTo>
                  <a:cubicBezTo>
                    <a:pt x="23" y="897"/>
                    <a:pt x="22" y="915"/>
                    <a:pt x="30" y="923"/>
                  </a:cubicBezTo>
                  <a:cubicBezTo>
                    <a:pt x="24" y="934"/>
                    <a:pt x="26" y="946"/>
                    <a:pt x="28" y="958"/>
                  </a:cubicBezTo>
                  <a:cubicBezTo>
                    <a:pt x="35" y="950"/>
                    <a:pt x="35" y="950"/>
                    <a:pt x="35" y="941"/>
                  </a:cubicBezTo>
                  <a:cubicBezTo>
                    <a:pt x="35" y="927"/>
                    <a:pt x="35" y="912"/>
                    <a:pt x="34" y="898"/>
                  </a:cubicBezTo>
                  <a:cubicBezTo>
                    <a:pt x="34" y="892"/>
                    <a:pt x="33" y="887"/>
                    <a:pt x="32" y="882"/>
                  </a:cubicBezTo>
                  <a:cubicBezTo>
                    <a:pt x="33" y="878"/>
                    <a:pt x="34" y="874"/>
                    <a:pt x="36" y="869"/>
                  </a:cubicBezTo>
                  <a:cubicBezTo>
                    <a:pt x="37" y="871"/>
                    <a:pt x="37" y="873"/>
                    <a:pt x="37" y="874"/>
                  </a:cubicBezTo>
                  <a:cubicBezTo>
                    <a:pt x="38" y="888"/>
                    <a:pt x="39" y="903"/>
                    <a:pt x="40" y="917"/>
                  </a:cubicBezTo>
                  <a:cubicBezTo>
                    <a:pt x="41" y="921"/>
                    <a:pt x="43" y="926"/>
                    <a:pt x="44" y="930"/>
                  </a:cubicBezTo>
                  <a:cubicBezTo>
                    <a:pt x="39" y="933"/>
                    <a:pt x="40" y="937"/>
                    <a:pt x="40" y="942"/>
                  </a:cubicBezTo>
                  <a:cubicBezTo>
                    <a:pt x="41" y="977"/>
                    <a:pt x="41" y="1013"/>
                    <a:pt x="41" y="1048"/>
                  </a:cubicBezTo>
                  <a:cubicBezTo>
                    <a:pt x="41" y="1059"/>
                    <a:pt x="42" y="1059"/>
                    <a:pt x="52" y="1062"/>
                  </a:cubicBezTo>
                  <a:cubicBezTo>
                    <a:pt x="68" y="1067"/>
                    <a:pt x="84" y="1068"/>
                    <a:pt x="101" y="1065"/>
                  </a:cubicBezTo>
                  <a:cubicBezTo>
                    <a:pt x="112" y="1064"/>
                    <a:pt x="123" y="1061"/>
                    <a:pt x="135" y="1059"/>
                  </a:cubicBezTo>
                  <a:cubicBezTo>
                    <a:pt x="143" y="1058"/>
                    <a:pt x="152" y="1058"/>
                    <a:pt x="162" y="1057"/>
                  </a:cubicBezTo>
                  <a:cubicBezTo>
                    <a:pt x="160" y="1037"/>
                    <a:pt x="165" y="1017"/>
                    <a:pt x="161" y="996"/>
                  </a:cubicBezTo>
                  <a:cubicBezTo>
                    <a:pt x="158" y="996"/>
                    <a:pt x="155" y="995"/>
                    <a:pt x="153" y="996"/>
                  </a:cubicBezTo>
                  <a:cubicBezTo>
                    <a:pt x="137" y="1000"/>
                    <a:pt x="122" y="1004"/>
                    <a:pt x="106" y="1009"/>
                  </a:cubicBezTo>
                  <a:cubicBezTo>
                    <a:pt x="97" y="1011"/>
                    <a:pt x="89" y="1015"/>
                    <a:pt x="81" y="1018"/>
                  </a:cubicBezTo>
                  <a:cubicBezTo>
                    <a:pt x="72" y="1021"/>
                    <a:pt x="63" y="1022"/>
                    <a:pt x="54" y="1020"/>
                  </a:cubicBezTo>
                  <a:cubicBezTo>
                    <a:pt x="68" y="1020"/>
                    <a:pt x="81" y="1016"/>
                    <a:pt x="93" y="1010"/>
                  </a:cubicBezTo>
                  <a:cubicBezTo>
                    <a:pt x="112" y="1002"/>
                    <a:pt x="131" y="996"/>
                    <a:pt x="151" y="993"/>
                  </a:cubicBezTo>
                  <a:cubicBezTo>
                    <a:pt x="161" y="991"/>
                    <a:pt x="161" y="991"/>
                    <a:pt x="161" y="981"/>
                  </a:cubicBezTo>
                  <a:cubicBezTo>
                    <a:pt x="161" y="964"/>
                    <a:pt x="161" y="947"/>
                    <a:pt x="162" y="930"/>
                  </a:cubicBezTo>
                  <a:cubicBezTo>
                    <a:pt x="162" y="927"/>
                    <a:pt x="161" y="925"/>
                    <a:pt x="161" y="922"/>
                  </a:cubicBezTo>
                  <a:cubicBezTo>
                    <a:pt x="156" y="923"/>
                    <a:pt x="152" y="924"/>
                    <a:pt x="148" y="924"/>
                  </a:cubicBezTo>
                  <a:cubicBezTo>
                    <a:pt x="130" y="929"/>
                    <a:pt x="112" y="934"/>
                    <a:pt x="93" y="937"/>
                  </a:cubicBezTo>
                  <a:cubicBezTo>
                    <a:pt x="78" y="940"/>
                    <a:pt x="63" y="940"/>
                    <a:pt x="49" y="932"/>
                  </a:cubicBezTo>
                  <a:cubicBezTo>
                    <a:pt x="52" y="932"/>
                    <a:pt x="54" y="932"/>
                    <a:pt x="57" y="933"/>
                  </a:cubicBezTo>
                  <a:cubicBezTo>
                    <a:pt x="73" y="937"/>
                    <a:pt x="89" y="936"/>
                    <a:pt x="105" y="931"/>
                  </a:cubicBezTo>
                  <a:cubicBezTo>
                    <a:pt x="120" y="927"/>
                    <a:pt x="135" y="924"/>
                    <a:pt x="149" y="921"/>
                  </a:cubicBezTo>
                  <a:cubicBezTo>
                    <a:pt x="154" y="920"/>
                    <a:pt x="158" y="918"/>
                    <a:pt x="161" y="917"/>
                  </a:cubicBezTo>
                  <a:cubicBezTo>
                    <a:pt x="162" y="915"/>
                    <a:pt x="162" y="914"/>
                    <a:pt x="162" y="913"/>
                  </a:cubicBezTo>
                  <a:cubicBezTo>
                    <a:pt x="166" y="876"/>
                    <a:pt x="166" y="838"/>
                    <a:pt x="177" y="801"/>
                  </a:cubicBezTo>
                  <a:cubicBezTo>
                    <a:pt x="178" y="797"/>
                    <a:pt x="177" y="792"/>
                    <a:pt x="178" y="786"/>
                  </a:cubicBezTo>
                  <a:cubicBezTo>
                    <a:pt x="163" y="788"/>
                    <a:pt x="150" y="790"/>
                    <a:pt x="137" y="792"/>
                  </a:cubicBezTo>
                  <a:cubicBezTo>
                    <a:pt x="118" y="795"/>
                    <a:pt x="99" y="792"/>
                    <a:pt x="81" y="787"/>
                  </a:cubicBezTo>
                  <a:cubicBezTo>
                    <a:pt x="85" y="786"/>
                    <a:pt x="88" y="787"/>
                    <a:pt x="92" y="787"/>
                  </a:cubicBezTo>
                  <a:cubicBezTo>
                    <a:pt x="105" y="790"/>
                    <a:pt x="117" y="791"/>
                    <a:pt x="131" y="789"/>
                  </a:cubicBezTo>
                  <a:cubicBezTo>
                    <a:pt x="143" y="787"/>
                    <a:pt x="156" y="785"/>
                    <a:pt x="169" y="784"/>
                  </a:cubicBezTo>
                  <a:cubicBezTo>
                    <a:pt x="178" y="782"/>
                    <a:pt x="179" y="782"/>
                    <a:pt x="179" y="773"/>
                  </a:cubicBezTo>
                  <a:cubicBezTo>
                    <a:pt x="180" y="756"/>
                    <a:pt x="181" y="740"/>
                    <a:pt x="181" y="723"/>
                  </a:cubicBezTo>
                  <a:cubicBezTo>
                    <a:pt x="181" y="709"/>
                    <a:pt x="180" y="695"/>
                    <a:pt x="183" y="682"/>
                  </a:cubicBezTo>
                  <a:cubicBezTo>
                    <a:pt x="187" y="654"/>
                    <a:pt x="177" y="627"/>
                    <a:pt x="176" y="600"/>
                  </a:cubicBezTo>
                  <a:cubicBezTo>
                    <a:pt x="172" y="599"/>
                    <a:pt x="169" y="599"/>
                    <a:pt x="165" y="598"/>
                  </a:cubicBezTo>
                  <a:cubicBezTo>
                    <a:pt x="169" y="597"/>
                    <a:pt x="172" y="596"/>
                    <a:pt x="175" y="595"/>
                  </a:cubicBezTo>
                  <a:cubicBezTo>
                    <a:pt x="177" y="560"/>
                    <a:pt x="174" y="524"/>
                    <a:pt x="170" y="488"/>
                  </a:cubicBezTo>
                  <a:cubicBezTo>
                    <a:pt x="164" y="490"/>
                    <a:pt x="160" y="492"/>
                    <a:pt x="157" y="494"/>
                  </a:cubicBezTo>
                  <a:cubicBezTo>
                    <a:pt x="132" y="506"/>
                    <a:pt x="106" y="518"/>
                    <a:pt x="79" y="526"/>
                  </a:cubicBezTo>
                  <a:cubicBezTo>
                    <a:pt x="70" y="529"/>
                    <a:pt x="61" y="529"/>
                    <a:pt x="52" y="531"/>
                  </a:cubicBezTo>
                  <a:moveTo>
                    <a:pt x="195" y="679"/>
                  </a:moveTo>
                  <a:cubicBezTo>
                    <a:pt x="187" y="708"/>
                    <a:pt x="185" y="737"/>
                    <a:pt x="186" y="767"/>
                  </a:cubicBezTo>
                  <a:cubicBezTo>
                    <a:pt x="186" y="779"/>
                    <a:pt x="185" y="792"/>
                    <a:pt x="184" y="805"/>
                  </a:cubicBezTo>
                  <a:cubicBezTo>
                    <a:pt x="183" y="812"/>
                    <a:pt x="181" y="820"/>
                    <a:pt x="181" y="827"/>
                  </a:cubicBezTo>
                  <a:cubicBezTo>
                    <a:pt x="179" y="846"/>
                    <a:pt x="178" y="866"/>
                    <a:pt x="178" y="885"/>
                  </a:cubicBezTo>
                  <a:cubicBezTo>
                    <a:pt x="177" y="917"/>
                    <a:pt x="177" y="949"/>
                    <a:pt x="176" y="980"/>
                  </a:cubicBezTo>
                  <a:cubicBezTo>
                    <a:pt x="176" y="986"/>
                    <a:pt x="177" y="991"/>
                    <a:pt x="177" y="997"/>
                  </a:cubicBezTo>
                  <a:cubicBezTo>
                    <a:pt x="175" y="1016"/>
                    <a:pt x="172" y="1035"/>
                    <a:pt x="174" y="1055"/>
                  </a:cubicBezTo>
                  <a:cubicBezTo>
                    <a:pt x="177" y="1079"/>
                    <a:pt x="177" y="1104"/>
                    <a:pt x="177" y="1128"/>
                  </a:cubicBezTo>
                  <a:cubicBezTo>
                    <a:pt x="177" y="1158"/>
                    <a:pt x="177" y="1188"/>
                    <a:pt x="177" y="1218"/>
                  </a:cubicBezTo>
                  <a:cubicBezTo>
                    <a:pt x="177" y="1221"/>
                    <a:pt x="177" y="1225"/>
                    <a:pt x="178" y="1229"/>
                  </a:cubicBezTo>
                  <a:cubicBezTo>
                    <a:pt x="180" y="1236"/>
                    <a:pt x="181" y="1244"/>
                    <a:pt x="177" y="1252"/>
                  </a:cubicBezTo>
                  <a:cubicBezTo>
                    <a:pt x="176" y="1253"/>
                    <a:pt x="177" y="1255"/>
                    <a:pt x="177" y="1257"/>
                  </a:cubicBezTo>
                  <a:cubicBezTo>
                    <a:pt x="194" y="1261"/>
                    <a:pt x="211" y="1265"/>
                    <a:pt x="228" y="1266"/>
                  </a:cubicBezTo>
                  <a:cubicBezTo>
                    <a:pt x="254" y="1269"/>
                    <a:pt x="279" y="1270"/>
                    <a:pt x="304" y="1270"/>
                  </a:cubicBezTo>
                  <a:cubicBezTo>
                    <a:pt x="371" y="1271"/>
                    <a:pt x="437" y="1271"/>
                    <a:pt x="504" y="1271"/>
                  </a:cubicBezTo>
                  <a:cubicBezTo>
                    <a:pt x="506" y="1271"/>
                    <a:pt x="508" y="1271"/>
                    <a:pt x="510" y="1271"/>
                  </a:cubicBezTo>
                  <a:cubicBezTo>
                    <a:pt x="560" y="1274"/>
                    <a:pt x="609" y="1276"/>
                    <a:pt x="659" y="1279"/>
                  </a:cubicBezTo>
                  <a:cubicBezTo>
                    <a:pt x="686" y="1280"/>
                    <a:pt x="713" y="1281"/>
                    <a:pt x="741" y="1282"/>
                  </a:cubicBezTo>
                  <a:cubicBezTo>
                    <a:pt x="758" y="1283"/>
                    <a:pt x="776" y="1285"/>
                    <a:pt x="794" y="1285"/>
                  </a:cubicBezTo>
                  <a:cubicBezTo>
                    <a:pt x="816" y="1285"/>
                    <a:pt x="839" y="1283"/>
                    <a:pt x="861" y="1282"/>
                  </a:cubicBezTo>
                  <a:cubicBezTo>
                    <a:pt x="888" y="1280"/>
                    <a:pt x="915" y="1277"/>
                    <a:pt x="941" y="1276"/>
                  </a:cubicBezTo>
                  <a:cubicBezTo>
                    <a:pt x="953" y="1275"/>
                    <a:pt x="966" y="1269"/>
                    <a:pt x="977" y="1278"/>
                  </a:cubicBezTo>
                  <a:cubicBezTo>
                    <a:pt x="978" y="1278"/>
                    <a:pt x="979" y="1278"/>
                    <a:pt x="980" y="1278"/>
                  </a:cubicBezTo>
                  <a:cubicBezTo>
                    <a:pt x="986" y="1278"/>
                    <a:pt x="992" y="1279"/>
                    <a:pt x="998" y="1279"/>
                  </a:cubicBezTo>
                  <a:cubicBezTo>
                    <a:pt x="1006" y="1280"/>
                    <a:pt x="1013" y="1281"/>
                    <a:pt x="1022" y="1282"/>
                  </a:cubicBezTo>
                  <a:cubicBezTo>
                    <a:pt x="1022" y="1277"/>
                    <a:pt x="1022" y="1274"/>
                    <a:pt x="1023" y="1270"/>
                  </a:cubicBezTo>
                  <a:cubicBezTo>
                    <a:pt x="1023" y="1261"/>
                    <a:pt x="1022" y="1253"/>
                    <a:pt x="1023" y="1244"/>
                  </a:cubicBezTo>
                  <a:cubicBezTo>
                    <a:pt x="1024" y="1227"/>
                    <a:pt x="1026" y="1211"/>
                    <a:pt x="1027" y="1194"/>
                  </a:cubicBezTo>
                  <a:cubicBezTo>
                    <a:pt x="1028" y="1178"/>
                    <a:pt x="1029" y="1161"/>
                    <a:pt x="1029" y="1145"/>
                  </a:cubicBezTo>
                  <a:cubicBezTo>
                    <a:pt x="1029" y="1073"/>
                    <a:pt x="1031" y="1002"/>
                    <a:pt x="1027" y="930"/>
                  </a:cubicBezTo>
                  <a:cubicBezTo>
                    <a:pt x="1025" y="907"/>
                    <a:pt x="1024" y="884"/>
                    <a:pt x="1023" y="861"/>
                  </a:cubicBezTo>
                  <a:cubicBezTo>
                    <a:pt x="1021" y="844"/>
                    <a:pt x="1023" y="827"/>
                    <a:pt x="1027" y="810"/>
                  </a:cubicBezTo>
                  <a:cubicBezTo>
                    <a:pt x="1031" y="795"/>
                    <a:pt x="1034" y="779"/>
                    <a:pt x="1033" y="763"/>
                  </a:cubicBezTo>
                  <a:cubicBezTo>
                    <a:pt x="1032" y="728"/>
                    <a:pt x="1036" y="694"/>
                    <a:pt x="1039" y="659"/>
                  </a:cubicBezTo>
                  <a:cubicBezTo>
                    <a:pt x="1040" y="637"/>
                    <a:pt x="1041" y="615"/>
                    <a:pt x="1040" y="594"/>
                  </a:cubicBezTo>
                  <a:cubicBezTo>
                    <a:pt x="1039" y="559"/>
                    <a:pt x="1038" y="524"/>
                    <a:pt x="1037" y="489"/>
                  </a:cubicBezTo>
                  <a:cubicBezTo>
                    <a:pt x="1036" y="476"/>
                    <a:pt x="1036" y="463"/>
                    <a:pt x="1036" y="449"/>
                  </a:cubicBezTo>
                  <a:cubicBezTo>
                    <a:pt x="1036" y="427"/>
                    <a:pt x="1036" y="404"/>
                    <a:pt x="1037" y="382"/>
                  </a:cubicBezTo>
                  <a:cubicBezTo>
                    <a:pt x="1038" y="359"/>
                    <a:pt x="1040" y="337"/>
                    <a:pt x="1042" y="315"/>
                  </a:cubicBezTo>
                  <a:cubicBezTo>
                    <a:pt x="1042" y="306"/>
                    <a:pt x="1041" y="297"/>
                    <a:pt x="1041" y="289"/>
                  </a:cubicBezTo>
                  <a:cubicBezTo>
                    <a:pt x="1041" y="284"/>
                    <a:pt x="1040" y="280"/>
                    <a:pt x="1040" y="276"/>
                  </a:cubicBezTo>
                  <a:cubicBezTo>
                    <a:pt x="1040" y="273"/>
                    <a:pt x="1041" y="269"/>
                    <a:pt x="1041" y="266"/>
                  </a:cubicBezTo>
                  <a:cubicBezTo>
                    <a:pt x="1040" y="252"/>
                    <a:pt x="1040" y="239"/>
                    <a:pt x="1040" y="225"/>
                  </a:cubicBezTo>
                  <a:cubicBezTo>
                    <a:pt x="1040" y="210"/>
                    <a:pt x="1042" y="195"/>
                    <a:pt x="1042" y="180"/>
                  </a:cubicBezTo>
                  <a:cubicBezTo>
                    <a:pt x="1041" y="147"/>
                    <a:pt x="1040" y="113"/>
                    <a:pt x="1039" y="79"/>
                  </a:cubicBezTo>
                  <a:cubicBezTo>
                    <a:pt x="1039" y="75"/>
                    <a:pt x="1038" y="71"/>
                    <a:pt x="1037" y="67"/>
                  </a:cubicBezTo>
                  <a:cubicBezTo>
                    <a:pt x="1027" y="67"/>
                    <a:pt x="1018" y="67"/>
                    <a:pt x="1008" y="68"/>
                  </a:cubicBezTo>
                  <a:cubicBezTo>
                    <a:pt x="996" y="68"/>
                    <a:pt x="984" y="68"/>
                    <a:pt x="973" y="70"/>
                  </a:cubicBezTo>
                  <a:cubicBezTo>
                    <a:pt x="952" y="73"/>
                    <a:pt x="931" y="73"/>
                    <a:pt x="911" y="68"/>
                  </a:cubicBezTo>
                  <a:cubicBezTo>
                    <a:pt x="893" y="65"/>
                    <a:pt x="876" y="65"/>
                    <a:pt x="857" y="66"/>
                  </a:cubicBezTo>
                  <a:cubicBezTo>
                    <a:pt x="858" y="73"/>
                    <a:pt x="859" y="78"/>
                    <a:pt x="859" y="84"/>
                  </a:cubicBezTo>
                  <a:cubicBezTo>
                    <a:pt x="860" y="97"/>
                    <a:pt x="863" y="110"/>
                    <a:pt x="861" y="123"/>
                  </a:cubicBezTo>
                  <a:cubicBezTo>
                    <a:pt x="858" y="137"/>
                    <a:pt x="857" y="139"/>
                    <a:pt x="842" y="140"/>
                  </a:cubicBezTo>
                  <a:cubicBezTo>
                    <a:pt x="828" y="142"/>
                    <a:pt x="814" y="142"/>
                    <a:pt x="800" y="145"/>
                  </a:cubicBezTo>
                  <a:cubicBezTo>
                    <a:pt x="790" y="146"/>
                    <a:pt x="782" y="146"/>
                    <a:pt x="778" y="135"/>
                  </a:cubicBezTo>
                  <a:cubicBezTo>
                    <a:pt x="774" y="135"/>
                    <a:pt x="771" y="135"/>
                    <a:pt x="768" y="135"/>
                  </a:cubicBezTo>
                  <a:cubicBezTo>
                    <a:pt x="752" y="135"/>
                    <a:pt x="736" y="135"/>
                    <a:pt x="720" y="134"/>
                  </a:cubicBezTo>
                  <a:cubicBezTo>
                    <a:pt x="710" y="134"/>
                    <a:pt x="700" y="133"/>
                    <a:pt x="689" y="133"/>
                  </a:cubicBezTo>
                  <a:cubicBezTo>
                    <a:pt x="668" y="134"/>
                    <a:pt x="647" y="135"/>
                    <a:pt x="626" y="135"/>
                  </a:cubicBezTo>
                  <a:cubicBezTo>
                    <a:pt x="569" y="135"/>
                    <a:pt x="513" y="138"/>
                    <a:pt x="456" y="135"/>
                  </a:cubicBezTo>
                  <a:cubicBezTo>
                    <a:pt x="451" y="135"/>
                    <a:pt x="447" y="135"/>
                    <a:pt x="444" y="139"/>
                  </a:cubicBezTo>
                  <a:cubicBezTo>
                    <a:pt x="442" y="141"/>
                    <a:pt x="437" y="142"/>
                    <a:pt x="434" y="143"/>
                  </a:cubicBezTo>
                  <a:cubicBezTo>
                    <a:pt x="415" y="144"/>
                    <a:pt x="397" y="141"/>
                    <a:pt x="378" y="146"/>
                  </a:cubicBezTo>
                  <a:cubicBezTo>
                    <a:pt x="373" y="147"/>
                    <a:pt x="370" y="144"/>
                    <a:pt x="369" y="137"/>
                  </a:cubicBezTo>
                  <a:cubicBezTo>
                    <a:pt x="368" y="132"/>
                    <a:pt x="369" y="126"/>
                    <a:pt x="367" y="121"/>
                  </a:cubicBezTo>
                  <a:cubicBezTo>
                    <a:pt x="363" y="104"/>
                    <a:pt x="363" y="86"/>
                    <a:pt x="365" y="67"/>
                  </a:cubicBezTo>
                  <a:cubicBezTo>
                    <a:pt x="354" y="68"/>
                    <a:pt x="344" y="68"/>
                    <a:pt x="334" y="69"/>
                  </a:cubicBezTo>
                  <a:cubicBezTo>
                    <a:pt x="302" y="75"/>
                    <a:pt x="271" y="76"/>
                    <a:pt x="239" y="73"/>
                  </a:cubicBezTo>
                  <a:cubicBezTo>
                    <a:pt x="224" y="72"/>
                    <a:pt x="208" y="71"/>
                    <a:pt x="192" y="69"/>
                  </a:cubicBezTo>
                  <a:cubicBezTo>
                    <a:pt x="188" y="79"/>
                    <a:pt x="184" y="88"/>
                    <a:pt x="184" y="101"/>
                  </a:cubicBezTo>
                  <a:cubicBezTo>
                    <a:pt x="187" y="98"/>
                    <a:pt x="188" y="97"/>
                    <a:pt x="191" y="94"/>
                  </a:cubicBezTo>
                  <a:cubicBezTo>
                    <a:pt x="187" y="107"/>
                    <a:pt x="181" y="117"/>
                    <a:pt x="186" y="129"/>
                  </a:cubicBezTo>
                  <a:cubicBezTo>
                    <a:pt x="187" y="129"/>
                    <a:pt x="186" y="130"/>
                    <a:pt x="186" y="131"/>
                  </a:cubicBezTo>
                  <a:cubicBezTo>
                    <a:pt x="185" y="143"/>
                    <a:pt x="183" y="154"/>
                    <a:pt x="183" y="166"/>
                  </a:cubicBezTo>
                  <a:cubicBezTo>
                    <a:pt x="183" y="191"/>
                    <a:pt x="183" y="215"/>
                    <a:pt x="184" y="239"/>
                  </a:cubicBezTo>
                  <a:cubicBezTo>
                    <a:pt x="186" y="264"/>
                    <a:pt x="186" y="289"/>
                    <a:pt x="185" y="314"/>
                  </a:cubicBezTo>
                  <a:cubicBezTo>
                    <a:pt x="181" y="362"/>
                    <a:pt x="182" y="410"/>
                    <a:pt x="185" y="458"/>
                  </a:cubicBezTo>
                  <a:cubicBezTo>
                    <a:pt x="187" y="494"/>
                    <a:pt x="189" y="530"/>
                    <a:pt x="188" y="566"/>
                  </a:cubicBezTo>
                  <a:cubicBezTo>
                    <a:pt x="187" y="593"/>
                    <a:pt x="188" y="619"/>
                    <a:pt x="195" y="645"/>
                  </a:cubicBezTo>
                  <a:cubicBezTo>
                    <a:pt x="195" y="642"/>
                    <a:pt x="196" y="640"/>
                    <a:pt x="196" y="638"/>
                  </a:cubicBezTo>
                  <a:cubicBezTo>
                    <a:pt x="197" y="638"/>
                    <a:pt x="197" y="638"/>
                    <a:pt x="198" y="638"/>
                  </a:cubicBezTo>
                  <a:cubicBezTo>
                    <a:pt x="198" y="660"/>
                    <a:pt x="199" y="682"/>
                    <a:pt x="200" y="704"/>
                  </a:cubicBezTo>
                  <a:cubicBezTo>
                    <a:pt x="199" y="704"/>
                    <a:pt x="198" y="704"/>
                    <a:pt x="198" y="704"/>
                  </a:cubicBezTo>
                  <a:cubicBezTo>
                    <a:pt x="197" y="696"/>
                    <a:pt x="196" y="688"/>
                    <a:pt x="195" y="679"/>
                  </a:cubicBezTo>
                  <a:moveTo>
                    <a:pt x="403" y="112"/>
                  </a:moveTo>
                  <a:cubicBezTo>
                    <a:pt x="413" y="112"/>
                    <a:pt x="422" y="112"/>
                    <a:pt x="431" y="112"/>
                  </a:cubicBezTo>
                  <a:cubicBezTo>
                    <a:pt x="434" y="112"/>
                    <a:pt x="438" y="111"/>
                    <a:pt x="440" y="113"/>
                  </a:cubicBezTo>
                  <a:cubicBezTo>
                    <a:pt x="444" y="118"/>
                    <a:pt x="450" y="117"/>
                    <a:pt x="456" y="117"/>
                  </a:cubicBezTo>
                  <a:cubicBezTo>
                    <a:pt x="474" y="116"/>
                    <a:pt x="492" y="115"/>
                    <a:pt x="511" y="114"/>
                  </a:cubicBezTo>
                  <a:cubicBezTo>
                    <a:pt x="556" y="114"/>
                    <a:pt x="600" y="115"/>
                    <a:pt x="645" y="115"/>
                  </a:cubicBezTo>
                  <a:cubicBezTo>
                    <a:pt x="686" y="115"/>
                    <a:pt x="727" y="115"/>
                    <a:pt x="768" y="115"/>
                  </a:cubicBezTo>
                  <a:cubicBezTo>
                    <a:pt x="772" y="115"/>
                    <a:pt x="777" y="114"/>
                    <a:pt x="781" y="113"/>
                  </a:cubicBezTo>
                  <a:cubicBezTo>
                    <a:pt x="785" y="112"/>
                    <a:pt x="789" y="110"/>
                    <a:pt x="793" y="110"/>
                  </a:cubicBezTo>
                  <a:cubicBezTo>
                    <a:pt x="799" y="110"/>
                    <a:pt x="804" y="111"/>
                    <a:pt x="810" y="112"/>
                  </a:cubicBezTo>
                  <a:cubicBezTo>
                    <a:pt x="817" y="112"/>
                    <a:pt x="818" y="111"/>
                    <a:pt x="819" y="104"/>
                  </a:cubicBezTo>
                  <a:cubicBezTo>
                    <a:pt x="821" y="95"/>
                    <a:pt x="822" y="86"/>
                    <a:pt x="823" y="77"/>
                  </a:cubicBezTo>
                  <a:cubicBezTo>
                    <a:pt x="824" y="73"/>
                    <a:pt x="824" y="70"/>
                    <a:pt x="825" y="66"/>
                  </a:cubicBezTo>
                  <a:cubicBezTo>
                    <a:pt x="811" y="66"/>
                    <a:pt x="799" y="66"/>
                    <a:pt x="786" y="66"/>
                  </a:cubicBezTo>
                  <a:cubicBezTo>
                    <a:pt x="751" y="68"/>
                    <a:pt x="716" y="71"/>
                    <a:pt x="681" y="72"/>
                  </a:cubicBezTo>
                  <a:cubicBezTo>
                    <a:pt x="638" y="73"/>
                    <a:pt x="596" y="73"/>
                    <a:pt x="554" y="73"/>
                  </a:cubicBezTo>
                  <a:cubicBezTo>
                    <a:pt x="539" y="73"/>
                    <a:pt x="524" y="74"/>
                    <a:pt x="509" y="73"/>
                  </a:cubicBezTo>
                  <a:cubicBezTo>
                    <a:pt x="486" y="72"/>
                    <a:pt x="462" y="71"/>
                    <a:pt x="439" y="70"/>
                  </a:cubicBezTo>
                  <a:cubicBezTo>
                    <a:pt x="432" y="69"/>
                    <a:pt x="426" y="68"/>
                    <a:pt x="419" y="67"/>
                  </a:cubicBezTo>
                  <a:cubicBezTo>
                    <a:pt x="412" y="65"/>
                    <a:pt x="404" y="64"/>
                    <a:pt x="397" y="66"/>
                  </a:cubicBezTo>
                  <a:cubicBezTo>
                    <a:pt x="399" y="81"/>
                    <a:pt x="401" y="96"/>
                    <a:pt x="403" y="112"/>
                  </a:cubicBezTo>
                  <a:moveTo>
                    <a:pt x="436" y="38"/>
                  </a:moveTo>
                  <a:cubicBezTo>
                    <a:pt x="431" y="38"/>
                    <a:pt x="427" y="38"/>
                    <a:pt x="423" y="38"/>
                  </a:cubicBezTo>
                  <a:cubicBezTo>
                    <a:pt x="420" y="38"/>
                    <a:pt x="416" y="37"/>
                    <a:pt x="413" y="37"/>
                  </a:cubicBezTo>
                  <a:cubicBezTo>
                    <a:pt x="413" y="36"/>
                    <a:pt x="413" y="36"/>
                    <a:pt x="413" y="35"/>
                  </a:cubicBezTo>
                  <a:cubicBezTo>
                    <a:pt x="456" y="29"/>
                    <a:pt x="500" y="20"/>
                    <a:pt x="544" y="30"/>
                  </a:cubicBezTo>
                  <a:cubicBezTo>
                    <a:pt x="529" y="33"/>
                    <a:pt x="513" y="30"/>
                    <a:pt x="498" y="31"/>
                  </a:cubicBezTo>
                  <a:cubicBezTo>
                    <a:pt x="482" y="32"/>
                    <a:pt x="467" y="34"/>
                    <a:pt x="451" y="35"/>
                  </a:cubicBezTo>
                  <a:cubicBezTo>
                    <a:pt x="474" y="36"/>
                    <a:pt x="498" y="36"/>
                    <a:pt x="521" y="35"/>
                  </a:cubicBezTo>
                  <a:cubicBezTo>
                    <a:pt x="527" y="35"/>
                    <a:pt x="532" y="34"/>
                    <a:pt x="537" y="39"/>
                  </a:cubicBezTo>
                  <a:cubicBezTo>
                    <a:pt x="539" y="40"/>
                    <a:pt x="542" y="40"/>
                    <a:pt x="545" y="40"/>
                  </a:cubicBezTo>
                  <a:cubicBezTo>
                    <a:pt x="562" y="40"/>
                    <a:pt x="579" y="41"/>
                    <a:pt x="596" y="41"/>
                  </a:cubicBezTo>
                  <a:cubicBezTo>
                    <a:pt x="632" y="41"/>
                    <a:pt x="667" y="40"/>
                    <a:pt x="703" y="40"/>
                  </a:cubicBezTo>
                  <a:cubicBezTo>
                    <a:pt x="716" y="40"/>
                    <a:pt x="728" y="40"/>
                    <a:pt x="740" y="40"/>
                  </a:cubicBezTo>
                  <a:cubicBezTo>
                    <a:pt x="744" y="40"/>
                    <a:pt x="748" y="41"/>
                    <a:pt x="751" y="41"/>
                  </a:cubicBezTo>
                  <a:cubicBezTo>
                    <a:pt x="751" y="42"/>
                    <a:pt x="751" y="43"/>
                    <a:pt x="751" y="44"/>
                  </a:cubicBezTo>
                  <a:cubicBezTo>
                    <a:pt x="748" y="44"/>
                    <a:pt x="744" y="46"/>
                    <a:pt x="740" y="46"/>
                  </a:cubicBezTo>
                  <a:cubicBezTo>
                    <a:pt x="713" y="46"/>
                    <a:pt x="686" y="47"/>
                    <a:pt x="659" y="47"/>
                  </a:cubicBezTo>
                  <a:cubicBezTo>
                    <a:pt x="622" y="46"/>
                    <a:pt x="585" y="45"/>
                    <a:pt x="548" y="44"/>
                  </a:cubicBezTo>
                  <a:cubicBezTo>
                    <a:pt x="543" y="44"/>
                    <a:pt x="539" y="44"/>
                    <a:pt x="535" y="42"/>
                  </a:cubicBezTo>
                  <a:cubicBezTo>
                    <a:pt x="529" y="39"/>
                    <a:pt x="524" y="39"/>
                    <a:pt x="518" y="40"/>
                  </a:cubicBezTo>
                  <a:cubicBezTo>
                    <a:pt x="513" y="40"/>
                    <a:pt x="507" y="41"/>
                    <a:pt x="502" y="42"/>
                  </a:cubicBezTo>
                  <a:cubicBezTo>
                    <a:pt x="469" y="43"/>
                    <a:pt x="436" y="45"/>
                    <a:pt x="403" y="46"/>
                  </a:cubicBezTo>
                  <a:cubicBezTo>
                    <a:pt x="402" y="46"/>
                    <a:pt x="401" y="47"/>
                    <a:pt x="400" y="48"/>
                  </a:cubicBezTo>
                  <a:cubicBezTo>
                    <a:pt x="400" y="50"/>
                    <a:pt x="401" y="53"/>
                    <a:pt x="401" y="55"/>
                  </a:cubicBezTo>
                  <a:cubicBezTo>
                    <a:pt x="412" y="57"/>
                    <a:pt x="422" y="59"/>
                    <a:pt x="432" y="60"/>
                  </a:cubicBezTo>
                  <a:cubicBezTo>
                    <a:pt x="458" y="62"/>
                    <a:pt x="483" y="63"/>
                    <a:pt x="508" y="63"/>
                  </a:cubicBezTo>
                  <a:cubicBezTo>
                    <a:pt x="525" y="64"/>
                    <a:pt x="542" y="63"/>
                    <a:pt x="559" y="63"/>
                  </a:cubicBezTo>
                  <a:cubicBezTo>
                    <a:pt x="593" y="62"/>
                    <a:pt x="626" y="63"/>
                    <a:pt x="660" y="62"/>
                  </a:cubicBezTo>
                  <a:cubicBezTo>
                    <a:pt x="715" y="60"/>
                    <a:pt x="771" y="57"/>
                    <a:pt x="827" y="54"/>
                  </a:cubicBezTo>
                  <a:cubicBezTo>
                    <a:pt x="831" y="54"/>
                    <a:pt x="834" y="55"/>
                    <a:pt x="835" y="60"/>
                  </a:cubicBezTo>
                  <a:cubicBezTo>
                    <a:pt x="835" y="53"/>
                    <a:pt x="836" y="47"/>
                    <a:pt x="830" y="43"/>
                  </a:cubicBezTo>
                  <a:cubicBezTo>
                    <a:pt x="828" y="41"/>
                    <a:pt x="828" y="36"/>
                    <a:pt x="828" y="33"/>
                  </a:cubicBezTo>
                  <a:cubicBezTo>
                    <a:pt x="827" y="27"/>
                    <a:pt x="828" y="22"/>
                    <a:pt x="828" y="16"/>
                  </a:cubicBezTo>
                  <a:cubicBezTo>
                    <a:pt x="824" y="16"/>
                    <a:pt x="821" y="16"/>
                    <a:pt x="818" y="16"/>
                  </a:cubicBezTo>
                  <a:cubicBezTo>
                    <a:pt x="800" y="15"/>
                    <a:pt x="783" y="15"/>
                    <a:pt x="766" y="14"/>
                  </a:cubicBezTo>
                  <a:cubicBezTo>
                    <a:pt x="731" y="13"/>
                    <a:pt x="696" y="12"/>
                    <a:pt x="661" y="11"/>
                  </a:cubicBezTo>
                  <a:cubicBezTo>
                    <a:pt x="649" y="11"/>
                    <a:pt x="638" y="12"/>
                    <a:pt x="627" y="20"/>
                  </a:cubicBezTo>
                  <a:cubicBezTo>
                    <a:pt x="615" y="29"/>
                    <a:pt x="599" y="24"/>
                    <a:pt x="593" y="12"/>
                  </a:cubicBezTo>
                  <a:cubicBezTo>
                    <a:pt x="590" y="12"/>
                    <a:pt x="588" y="12"/>
                    <a:pt x="585" y="12"/>
                  </a:cubicBezTo>
                  <a:cubicBezTo>
                    <a:pt x="561" y="13"/>
                    <a:pt x="537" y="15"/>
                    <a:pt x="512" y="15"/>
                  </a:cubicBezTo>
                  <a:cubicBezTo>
                    <a:pt x="485" y="15"/>
                    <a:pt x="458" y="13"/>
                    <a:pt x="431" y="13"/>
                  </a:cubicBezTo>
                  <a:cubicBezTo>
                    <a:pt x="423" y="12"/>
                    <a:pt x="416" y="13"/>
                    <a:pt x="408" y="14"/>
                  </a:cubicBezTo>
                  <a:cubicBezTo>
                    <a:pt x="402" y="14"/>
                    <a:pt x="397" y="22"/>
                    <a:pt x="400" y="26"/>
                  </a:cubicBezTo>
                  <a:cubicBezTo>
                    <a:pt x="403" y="31"/>
                    <a:pt x="402" y="35"/>
                    <a:pt x="399" y="41"/>
                  </a:cubicBezTo>
                  <a:cubicBezTo>
                    <a:pt x="411" y="40"/>
                    <a:pt x="423" y="39"/>
                    <a:pt x="436" y="38"/>
                  </a:cubicBezTo>
                  <a:moveTo>
                    <a:pt x="160" y="1125"/>
                  </a:moveTo>
                  <a:cubicBezTo>
                    <a:pt x="135" y="1135"/>
                    <a:pt x="109" y="1140"/>
                    <a:pt x="87" y="1154"/>
                  </a:cubicBezTo>
                  <a:cubicBezTo>
                    <a:pt x="78" y="1159"/>
                    <a:pt x="69" y="1164"/>
                    <a:pt x="63" y="1173"/>
                  </a:cubicBezTo>
                  <a:cubicBezTo>
                    <a:pt x="77" y="1191"/>
                    <a:pt x="93" y="1196"/>
                    <a:pt x="113" y="1190"/>
                  </a:cubicBezTo>
                  <a:cubicBezTo>
                    <a:pt x="116" y="1189"/>
                    <a:pt x="120" y="1188"/>
                    <a:pt x="123" y="1186"/>
                  </a:cubicBezTo>
                  <a:cubicBezTo>
                    <a:pt x="134" y="1180"/>
                    <a:pt x="145" y="1173"/>
                    <a:pt x="156" y="1167"/>
                  </a:cubicBezTo>
                  <a:cubicBezTo>
                    <a:pt x="158" y="1166"/>
                    <a:pt x="160" y="1163"/>
                    <a:pt x="160" y="1161"/>
                  </a:cubicBezTo>
                  <a:cubicBezTo>
                    <a:pt x="161" y="1150"/>
                    <a:pt x="160" y="1139"/>
                    <a:pt x="160" y="1125"/>
                  </a:cubicBezTo>
                  <a:moveTo>
                    <a:pt x="448" y="124"/>
                  </a:moveTo>
                  <a:cubicBezTo>
                    <a:pt x="448" y="125"/>
                    <a:pt x="448" y="126"/>
                    <a:pt x="448" y="127"/>
                  </a:cubicBezTo>
                  <a:cubicBezTo>
                    <a:pt x="450" y="127"/>
                    <a:pt x="452" y="128"/>
                    <a:pt x="454" y="128"/>
                  </a:cubicBezTo>
                  <a:cubicBezTo>
                    <a:pt x="477" y="128"/>
                    <a:pt x="500" y="129"/>
                    <a:pt x="523" y="129"/>
                  </a:cubicBezTo>
                  <a:cubicBezTo>
                    <a:pt x="545" y="129"/>
                    <a:pt x="567" y="127"/>
                    <a:pt x="588" y="127"/>
                  </a:cubicBezTo>
                  <a:cubicBezTo>
                    <a:pt x="620" y="126"/>
                    <a:pt x="652" y="126"/>
                    <a:pt x="684" y="126"/>
                  </a:cubicBezTo>
                  <a:cubicBezTo>
                    <a:pt x="687" y="126"/>
                    <a:pt x="690" y="125"/>
                    <a:pt x="692" y="125"/>
                  </a:cubicBezTo>
                  <a:cubicBezTo>
                    <a:pt x="692" y="125"/>
                    <a:pt x="692" y="125"/>
                    <a:pt x="692" y="124"/>
                  </a:cubicBezTo>
                  <a:lnTo>
                    <a:pt x="448" y="124"/>
                  </a:lnTo>
                  <a:close/>
                  <a:moveTo>
                    <a:pt x="26" y="158"/>
                  </a:moveTo>
                  <a:cubicBezTo>
                    <a:pt x="21" y="163"/>
                    <a:pt x="16" y="168"/>
                    <a:pt x="19" y="176"/>
                  </a:cubicBezTo>
                  <a:cubicBezTo>
                    <a:pt x="21" y="174"/>
                    <a:pt x="23" y="173"/>
                    <a:pt x="26" y="171"/>
                  </a:cubicBezTo>
                  <a:cubicBezTo>
                    <a:pt x="24" y="181"/>
                    <a:pt x="15" y="189"/>
                    <a:pt x="21" y="201"/>
                  </a:cubicBezTo>
                  <a:cubicBezTo>
                    <a:pt x="24" y="195"/>
                    <a:pt x="28" y="191"/>
                    <a:pt x="29" y="186"/>
                  </a:cubicBezTo>
                  <a:cubicBezTo>
                    <a:pt x="29" y="177"/>
                    <a:pt x="27" y="167"/>
                    <a:pt x="26" y="158"/>
                  </a:cubicBezTo>
                  <a:moveTo>
                    <a:pt x="762" y="1515"/>
                  </a:moveTo>
                  <a:cubicBezTo>
                    <a:pt x="759" y="1519"/>
                    <a:pt x="756" y="1523"/>
                    <a:pt x="753" y="1526"/>
                  </a:cubicBezTo>
                  <a:cubicBezTo>
                    <a:pt x="750" y="1529"/>
                    <a:pt x="747" y="1532"/>
                    <a:pt x="742" y="1535"/>
                  </a:cubicBezTo>
                  <a:cubicBezTo>
                    <a:pt x="749" y="1537"/>
                    <a:pt x="754" y="1538"/>
                    <a:pt x="759" y="1539"/>
                  </a:cubicBezTo>
                  <a:cubicBezTo>
                    <a:pt x="760" y="1535"/>
                    <a:pt x="760" y="1531"/>
                    <a:pt x="760" y="1527"/>
                  </a:cubicBezTo>
                  <a:cubicBezTo>
                    <a:pt x="762" y="1528"/>
                    <a:pt x="763" y="1529"/>
                    <a:pt x="764" y="1530"/>
                  </a:cubicBezTo>
                  <a:cubicBezTo>
                    <a:pt x="765" y="1531"/>
                    <a:pt x="765" y="1533"/>
                    <a:pt x="766" y="1535"/>
                  </a:cubicBezTo>
                  <a:cubicBezTo>
                    <a:pt x="770" y="1528"/>
                    <a:pt x="769" y="1524"/>
                    <a:pt x="762" y="1515"/>
                  </a:cubicBezTo>
                  <a:moveTo>
                    <a:pt x="29" y="248"/>
                  </a:moveTo>
                  <a:cubicBezTo>
                    <a:pt x="18" y="268"/>
                    <a:pt x="15" y="276"/>
                    <a:pt x="19" y="286"/>
                  </a:cubicBezTo>
                  <a:cubicBezTo>
                    <a:pt x="29" y="276"/>
                    <a:pt x="30" y="263"/>
                    <a:pt x="29" y="248"/>
                  </a:cubicBezTo>
                  <a:moveTo>
                    <a:pt x="21" y="514"/>
                  </a:moveTo>
                  <a:cubicBezTo>
                    <a:pt x="15" y="527"/>
                    <a:pt x="14" y="562"/>
                    <a:pt x="18" y="573"/>
                  </a:cubicBezTo>
                  <a:cubicBezTo>
                    <a:pt x="21" y="566"/>
                    <a:pt x="23" y="533"/>
                    <a:pt x="21" y="514"/>
                  </a:cubicBezTo>
                  <a:moveTo>
                    <a:pt x="20" y="231"/>
                  </a:moveTo>
                  <a:cubicBezTo>
                    <a:pt x="32" y="221"/>
                    <a:pt x="30" y="209"/>
                    <a:pt x="29" y="197"/>
                  </a:cubicBezTo>
                  <a:cubicBezTo>
                    <a:pt x="19" y="211"/>
                    <a:pt x="19" y="213"/>
                    <a:pt x="20" y="231"/>
                  </a:cubicBezTo>
                  <a:moveTo>
                    <a:pt x="35" y="1018"/>
                  </a:moveTo>
                  <a:cubicBezTo>
                    <a:pt x="25" y="1032"/>
                    <a:pt x="24" y="1036"/>
                    <a:pt x="27" y="1046"/>
                  </a:cubicBezTo>
                  <a:cubicBezTo>
                    <a:pt x="35" y="1039"/>
                    <a:pt x="38" y="1029"/>
                    <a:pt x="35" y="1018"/>
                  </a:cubicBezTo>
                  <a:moveTo>
                    <a:pt x="26" y="1017"/>
                  </a:moveTo>
                  <a:cubicBezTo>
                    <a:pt x="37" y="1008"/>
                    <a:pt x="38" y="999"/>
                    <a:pt x="33" y="986"/>
                  </a:cubicBezTo>
                  <a:cubicBezTo>
                    <a:pt x="27" y="996"/>
                    <a:pt x="26" y="1006"/>
                    <a:pt x="26" y="1017"/>
                  </a:cubicBezTo>
                  <a:moveTo>
                    <a:pt x="18" y="313"/>
                  </a:moveTo>
                  <a:cubicBezTo>
                    <a:pt x="28" y="302"/>
                    <a:pt x="29" y="299"/>
                    <a:pt x="26" y="287"/>
                  </a:cubicBezTo>
                  <a:cubicBezTo>
                    <a:pt x="17" y="299"/>
                    <a:pt x="16" y="301"/>
                    <a:pt x="18" y="313"/>
                  </a:cubicBezTo>
                  <a:moveTo>
                    <a:pt x="19" y="256"/>
                  </a:moveTo>
                  <a:cubicBezTo>
                    <a:pt x="29" y="242"/>
                    <a:pt x="33" y="236"/>
                    <a:pt x="28" y="228"/>
                  </a:cubicBezTo>
                  <a:cubicBezTo>
                    <a:pt x="23" y="236"/>
                    <a:pt x="16" y="244"/>
                    <a:pt x="19" y="256"/>
                  </a:cubicBezTo>
                  <a:moveTo>
                    <a:pt x="777" y="126"/>
                  </a:moveTo>
                  <a:cubicBezTo>
                    <a:pt x="777" y="126"/>
                    <a:pt x="777" y="125"/>
                    <a:pt x="777" y="125"/>
                  </a:cubicBezTo>
                  <a:cubicBezTo>
                    <a:pt x="708" y="125"/>
                    <a:pt x="708" y="125"/>
                    <a:pt x="708" y="125"/>
                  </a:cubicBezTo>
                  <a:cubicBezTo>
                    <a:pt x="708" y="125"/>
                    <a:pt x="708" y="126"/>
                    <a:pt x="708" y="126"/>
                  </a:cubicBezTo>
                  <a:lnTo>
                    <a:pt x="777" y="126"/>
                  </a:lnTo>
                  <a:close/>
                  <a:moveTo>
                    <a:pt x="21" y="89"/>
                  </a:moveTo>
                  <a:cubicBezTo>
                    <a:pt x="13" y="98"/>
                    <a:pt x="14" y="108"/>
                    <a:pt x="16" y="118"/>
                  </a:cubicBezTo>
                  <a:cubicBezTo>
                    <a:pt x="21" y="109"/>
                    <a:pt x="21" y="109"/>
                    <a:pt x="21" y="89"/>
                  </a:cubicBezTo>
                  <a:moveTo>
                    <a:pt x="18" y="693"/>
                  </a:moveTo>
                  <a:cubicBezTo>
                    <a:pt x="23" y="686"/>
                    <a:pt x="25" y="678"/>
                    <a:pt x="22" y="667"/>
                  </a:cubicBezTo>
                  <a:cubicBezTo>
                    <a:pt x="16" y="677"/>
                    <a:pt x="15" y="682"/>
                    <a:pt x="18" y="693"/>
                  </a:cubicBezTo>
                  <a:moveTo>
                    <a:pt x="33" y="963"/>
                  </a:moveTo>
                  <a:cubicBezTo>
                    <a:pt x="30" y="968"/>
                    <a:pt x="26" y="973"/>
                    <a:pt x="29" y="980"/>
                  </a:cubicBezTo>
                  <a:cubicBezTo>
                    <a:pt x="34" y="975"/>
                    <a:pt x="36" y="970"/>
                    <a:pt x="33" y="963"/>
                  </a:cubicBezTo>
                  <a:moveTo>
                    <a:pt x="26" y="1066"/>
                  </a:moveTo>
                  <a:cubicBezTo>
                    <a:pt x="31" y="1058"/>
                    <a:pt x="36" y="1054"/>
                    <a:pt x="35" y="1046"/>
                  </a:cubicBezTo>
                  <a:cubicBezTo>
                    <a:pt x="34" y="1053"/>
                    <a:pt x="23" y="1054"/>
                    <a:pt x="26" y="1066"/>
                  </a:cubicBezTo>
                  <a:moveTo>
                    <a:pt x="387" y="37"/>
                  </a:moveTo>
                  <a:cubicBezTo>
                    <a:pt x="387" y="37"/>
                    <a:pt x="386" y="36"/>
                    <a:pt x="385" y="36"/>
                  </a:cubicBezTo>
                  <a:cubicBezTo>
                    <a:pt x="382" y="41"/>
                    <a:pt x="379" y="46"/>
                    <a:pt x="381" y="53"/>
                  </a:cubicBezTo>
                  <a:cubicBezTo>
                    <a:pt x="383" y="48"/>
                    <a:pt x="385" y="43"/>
                    <a:pt x="387" y="37"/>
                  </a:cubicBezTo>
                  <a:moveTo>
                    <a:pt x="21" y="713"/>
                  </a:moveTo>
                  <a:cubicBezTo>
                    <a:pt x="22" y="709"/>
                    <a:pt x="22" y="705"/>
                    <a:pt x="23" y="699"/>
                  </a:cubicBezTo>
                  <a:cubicBezTo>
                    <a:pt x="17" y="706"/>
                    <a:pt x="17" y="706"/>
                    <a:pt x="21" y="713"/>
                  </a:cubicBezTo>
                  <a:moveTo>
                    <a:pt x="21" y="124"/>
                  </a:moveTo>
                  <a:cubicBezTo>
                    <a:pt x="15" y="131"/>
                    <a:pt x="15" y="131"/>
                    <a:pt x="19" y="138"/>
                  </a:cubicBezTo>
                  <a:cubicBezTo>
                    <a:pt x="20" y="132"/>
                    <a:pt x="21" y="128"/>
                    <a:pt x="21" y="124"/>
                  </a:cubicBezTo>
                  <a:moveTo>
                    <a:pt x="183" y="79"/>
                  </a:moveTo>
                  <a:cubicBezTo>
                    <a:pt x="186" y="73"/>
                    <a:pt x="186" y="73"/>
                    <a:pt x="185" y="68"/>
                  </a:cubicBezTo>
                  <a:cubicBezTo>
                    <a:pt x="181" y="73"/>
                    <a:pt x="181" y="73"/>
                    <a:pt x="183" y="79"/>
                  </a:cubicBezTo>
                  <a:moveTo>
                    <a:pt x="837" y="35"/>
                  </a:moveTo>
                  <a:cubicBezTo>
                    <a:pt x="840" y="41"/>
                    <a:pt x="842" y="45"/>
                    <a:pt x="844" y="50"/>
                  </a:cubicBezTo>
                  <a:cubicBezTo>
                    <a:pt x="845" y="37"/>
                    <a:pt x="845" y="37"/>
                    <a:pt x="837" y="35"/>
                  </a:cubicBezTo>
                  <a:moveTo>
                    <a:pt x="16" y="504"/>
                  </a:moveTo>
                  <a:cubicBezTo>
                    <a:pt x="17" y="504"/>
                    <a:pt x="18" y="505"/>
                    <a:pt x="20" y="505"/>
                  </a:cubicBezTo>
                  <a:cubicBezTo>
                    <a:pt x="20" y="500"/>
                    <a:pt x="21" y="496"/>
                    <a:pt x="22" y="491"/>
                  </a:cubicBezTo>
                  <a:cubicBezTo>
                    <a:pt x="21" y="491"/>
                    <a:pt x="20" y="491"/>
                    <a:pt x="19" y="491"/>
                  </a:cubicBezTo>
                  <a:cubicBezTo>
                    <a:pt x="18" y="495"/>
                    <a:pt x="17" y="500"/>
                    <a:pt x="16" y="504"/>
                  </a:cubicBezTo>
                  <a:moveTo>
                    <a:pt x="391" y="53"/>
                  </a:moveTo>
                  <a:cubicBezTo>
                    <a:pt x="387" y="60"/>
                    <a:pt x="387" y="60"/>
                    <a:pt x="391" y="64"/>
                  </a:cubicBezTo>
                  <a:lnTo>
                    <a:pt x="391" y="53"/>
                  </a:lnTo>
                  <a:close/>
                  <a:moveTo>
                    <a:pt x="21" y="151"/>
                  </a:moveTo>
                  <a:cubicBezTo>
                    <a:pt x="20" y="151"/>
                    <a:pt x="19" y="151"/>
                    <a:pt x="18" y="150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9" y="157"/>
                    <a:pt x="19" y="157"/>
                    <a:pt x="20" y="157"/>
                  </a:cubicBezTo>
                  <a:cubicBezTo>
                    <a:pt x="20" y="155"/>
                    <a:pt x="20" y="153"/>
                    <a:pt x="21" y="151"/>
                  </a:cubicBezTo>
                  <a:moveTo>
                    <a:pt x="23" y="140"/>
                  </a:moveTo>
                  <a:cubicBezTo>
                    <a:pt x="20" y="143"/>
                    <a:pt x="20" y="143"/>
                    <a:pt x="23" y="147"/>
                  </a:cubicBezTo>
                  <a:lnTo>
                    <a:pt x="2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38"/>
            <p:cNvSpPr/>
            <p:nvPr/>
          </p:nvSpPr>
          <p:spPr bwMode="auto">
            <a:xfrm>
              <a:off x="2209218" y="3415123"/>
              <a:ext cx="268627" cy="790903"/>
            </a:xfrm>
            <a:custGeom>
              <a:avLst/>
              <a:gdLst>
                <a:gd name="T0" fmla="*/ 0 w 114"/>
                <a:gd name="T1" fmla="*/ 335 h 335"/>
                <a:gd name="T2" fmla="*/ 114 w 114"/>
                <a:gd name="T3" fmla="*/ 0 h 335"/>
                <a:gd name="T4" fmla="*/ 0 w 114"/>
                <a:gd name="T5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335">
                  <a:moveTo>
                    <a:pt x="0" y="335"/>
                  </a:moveTo>
                  <a:cubicBezTo>
                    <a:pt x="22" y="218"/>
                    <a:pt x="70" y="110"/>
                    <a:pt x="114" y="0"/>
                  </a:cubicBezTo>
                  <a:cubicBezTo>
                    <a:pt x="75" y="112"/>
                    <a:pt x="28" y="220"/>
                    <a:pt x="0" y="3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9"/>
            <p:cNvSpPr/>
            <p:nvPr/>
          </p:nvSpPr>
          <p:spPr bwMode="auto">
            <a:xfrm>
              <a:off x="3703146" y="5209634"/>
              <a:ext cx="189737" cy="330542"/>
            </a:xfrm>
            <a:custGeom>
              <a:avLst/>
              <a:gdLst>
                <a:gd name="T0" fmla="*/ 0 w 80"/>
                <a:gd name="T1" fmla="*/ 140 h 140"/>
                <a:gd name="T2" fmla="*/ 80 w 80"/>
                <a:gd name="T3" fmla="*/ 0 h 140"/>
                <a:gd name="T4" fmla="*/ 0 w 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40">
                  <a:moveTo>
                    <a:pt x="0" y="140"/>
                  </a:moveTo>
                  <a:cubicBezTo>
                    <a:pt x="23" y="91"/>
                    <a:pt x="52" y="46"/>
                    <a:pt x="80" y="0"/>
                  </a:cubicBezTo>
                  <a:cubicBezTo>
                    <a:pt x="78" y="10"/>
                    <a:pt x="11" y="128"/>
                    <a:pt x="0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2114349" y="5015903"/>
              <a:ext cx="16976" cy="306575"/>
            </a:xfrm>
            <a:custGeom>
              <a:avLst/>
              <a:gdLst>
                <a:gd name="T0" fmla="*/ 4 w 7"/>
                <a:gd name="T1" fmla="*/ 130 h 130"/>
                <a:gd name="T2" fmla="*/ 3 w 7"/>
                <a:gd name="T3" fmla="*/ 0 h 130"/>
                <a:gd name="T4" fmla="*/ 5 w 7"/>
                <a:gd name="T5" fmla="*/ 9 h 130"/>
                <a:gd name="T6" fmla="*/ 7 w 7"/>
                <a:gd name="T7" fmla="*/ 116 h 130"/>
                <a:gd name="T8" fmla="*/ 6 w 7"/>
                <a:gd name="T9" fmla="*/ 130 h 130"/>
                <a:gd name="T10" fmla="*/ 4 w 7"/>
                <a:gd name="T1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0">
                  <a:moveTo>
                    <a:pt x="4" y="130"/>
                  </a:moveTo>
                  <a:cubicBezTo>
                    <a:pt x="0" y="87"/>
                    <a:pt x="0" y="44"/>
                    <a:pt x="3" y="0"/>
                  </a:cubicBezTo>
                  <a:cubicBezTo>
                    <a:pt x="4" y="3"/>
                    <a:pt x="5" y="6"/>
                    <a:pt x="5" y="9"/>
                  </a:cubicBezTo>
                  <a:cubicBezTo>
                    <a:pt x="6" y="45"/>
                    <a:pt x="7" y="80"/>
                    <a:pt x="7" y="116"/>
                  </a:cubicBezTo>
                  <a:cubicBezTo>
                    <a:pt x="7" y="121"/>
                    <a:pt x="7" y="125"/>
                    <a:pt x="6" y="130"/>
                  </a:cubicBezTo>
                  <a:cubicBezTo>
                    <a:pt x="6" y="130"/>
                    <a:pt x="5" y="130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1"/>
            <p:cNvSpPr/>
            <p:nvPr/>
          </p:nvSpPr>
          <p:spPr bwMode="auto">
            <a:xfrm>
              <a:off x="2126333" y="3153485"/>
              <a:ext cx="25964" cy="334536"/>
            </a:xfrm>
            <a:custGeom>
              <a:avLst/>
              <a:gdLst>
                <a:gd name="T0" fmla="*/ 0 w 11"/>
                <a:gd name="T1" fmla="*/ 142 h 142"/>
                <a:gd name="T2" fmla="*/ 11 w 11"/>
                <a:gd name="T3" fmla="*/ 0 h 142"/>
                <a:gd name="T4" fmla="*/ 5 w 11"/>
                <a:gd name="T5" fmla="*/ 135 h 142"/>
                <a:gd name="T6" fmla="*/ 3 w 11"/>
                <a:gd name="T7" fmla="*/ 142 h 142"/>
                <a:gd name="T8" fmla="*/ 0 w 1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2">
                  <a:moveTo>
                    <a:pt x="0" y="142"/>
                  </a:moveTo>
                  <a:cubicBezTo>
                    <a:pt x="1" y="94"/>
                    <a:pt x="3" y="47"/>
                    <a:pt x="11" y="0"/>
                  </a:cubicBezTo>
                  <a:cubicBezTo>
                    <a:pt x="9" y="45"/>
                    <a:pt x="7" y="90"/>
                    <a:pt x="5" y="135"/>
                  </a:cubicBezTo>
                  <a:cubicBezTo>
                    <a:pt x="5" y="138"/>
                    <a:pt x="4" y="140"/>
                    <a:pt x="3" y="142"/>
                  </a:cubicBezTo>
                  <a:cubicBezTo>
                    <a:pt x="2" y="142"/>
                    <a:pt x="1" y="142"/>
                    <a:pt x="0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2140313" y="4640423"/>
              <a:ext cx="23967" cy="299585"/>
            </a:xfrm>
            <a:custGeom>
              <a:avLst/>
              <a:gdLst>
                <a:gd name="T0" fmla="*/ 0 w 10"/>
                <a:gd name="T1" fmla="*/ 127 h 127"/>
                <a:gd name="T2" fmla="*/ 6 w 10"/>
                <a:gd name="T3" fmla="*/ 0 h 127"/>
                <a:gd name="T4" fmla="*/ 0 w 1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7">
                  <a:moveTo>
                    <a:pt x="0" y="127"/>
                  </a:moveTo>
                  <a:cubicBezTo>
                    <a:pt x="2" y="83"/>
                    <a:pt x="4" y="41"/>
                    <a:pt x="6" y="0"/>
                  </a:cubicBezTo>
                  <a:cubicBezTo>
                    <a:pt x="10" y="39"/>
                    <a:pt x="7" y="113"/>
                    <a:pt x="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2112352" y="5637041"/>
              <a:ext cx="18974" cy="122830"/>
            </a:xfrm>
            <a:custGeom>
              <a:avLst/>
              <a:gdLst>
                <a:gd name="T0" fmla="*/ 1 w 8"/>
                <a:gd name="T1" fmla="*/ 0 h 52"/>
                <a:gd name="T2" fmla="*/ 6 w 8"/>
                <a:gd name="T3" fmla="*/ 52 h 52"/>
                <a:gd name="T4" fmla="*/ 1 w 8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2">
                  <a:moveTo>
                    <a:pt x="1" y="0"/>
                  </a:moveTo>
                  <a:cubicBezTo>
                    <a:pt x="6" y="11"/>
                    <a:pt x="8" y="38"/>
                    <a:pt x="6" y="52"/>
                  </a:cubicBezTo>
                  <a:cubicBezTo>
                    <a:pt x="2" y="45"/>
                    <a:pt x="0" y="27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4"/>
            <p:cNvSpPr/>
            <p:nvPr/>
          </p:nvSpPr>
          <p:spPr bwMode="auto">
            <a:xfrm>
              <a:off x="2136319" y="4097177"/>
              <a:ext cx="15978" cy="172760"/>
            </a:xfrm>
            <a:custGeom>
              <a:avLst/>
              <a:gdLst>
                <a:gd name="T0" fmla="*/ 3 w 7"/>
                <a:gd name="T1" fmla="*/ 73 h 73"/>
                <a:gd name="T2" fmla="*/ 5 w 7"/>
                <a:gd name="T3" fmla="*/ 0 h 73"/>
                <a:gd name="T4" fmla="*/ 3 w 7"/>
                <a:gd name="T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3">
                  <a:moveTo>
                    <a:pt x="3" y="73"/>
                  </a:moveTo>
                  <a:cubicBezTo>
                    <a:pt x="0" y="61"/>
                    <a:pt x="1" y="16"/>
                    <a:pt x="5" y="0"/>
                  </a:cubicBezTo>
                  <a:cubicBezTo>
                    <a:pt x="7" y="24"/>
                    <a:pt x="3" y="48"/>
                    <a:pt x="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2216208" y="3795595"/>
              <a:ext cx="25964" cy="63911"/>
            </a:xfrm>
            <a:custGeom>
              <a:avLst/>
              <a:gdLst>
                <a:gd name="T0" fmla="*/ 11 w 11"/>
                <a:gd name="T1" fmla="*/ 0 h 27"/>
                <a:gd name="T2" fmla="*/ 2 w 11"/>
                <a:gd name="T3" fmla="*/ 27 h 27"/>
                <a:gd name="T4" fmla="*/ 0 w 11"/>
                <a:gd name="T5" fmla="*/ 26 h 27"/>
                <a:gd name="T6" fmla="*/ 11 w 1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7">
                  <a:moveTo>
                    <a:pt x="11" y="0"/>
                  </a:moveTo>
                  <a:cubicBezTo>
                    <a:pt x="8" y="9"/>
                    <a:pt x="5" y="18"/>
                    <a:pt x="2" y="27"/>
                  </a:cubicBezTo>
                  <a:cubicBezTo>
                    <a:pt x="2" y="27"/>
                    <a:pt x="1" y="27"/>
                    <a:pt x="0" y="26"/>
                  </a:cubicBezTo>
                  <a:cubicBezTo>
                    <a:pt x="2" y="17"/>
                    <a:pt x="5" y="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6"/>
            <p:cNvSpPr/>
            <p:nvPr/>
          </p:nvSpPr>
          <p:spPr bwMode="auto">
            <a:xfrm>
              <a:off x="2251159" y="3717703"/>
              <a:ext cx="21970" cy="51928"/>
            </a:xfrm>
            <a:custGeom>
              <a:avLst/>
              <a:gdLst>
                <a:gd name="T0" fmla="*/ 0 w 9"/>
                <a:gd name="T1" fmla="*/ 22 h 22"/>
                <a:gd name="T2" fmla="*/ 9 w 9"/>
                <a:gd name="T3" fmla="*/ 0 h 22"/>
                <a:gd name="T4" fmla="*/ 9 w 9"/>
                <a:gd name="T5" fmla="*/ 0 h 22"/>
                <a:gd name="T6" fmla="*/ 0 w 9"/>
                <a:gd name="T7" fmla="*/ 22 h 22"/>
                <a:gd name="T8" fmla="*/ 0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22"/>
                  </a:moveTo>
                  <a:cubicBezTo>
                    <a:pt x="3" y="15"/>
                    <a:pt x="6" y="7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7"/>
                    <a:pt x="3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7"/>
            <p:cNvSpPr/>
            <p:nvPr/>
          </p:nvSpPr>
          <p:spPr bwMode="auto">
            <a:xfrm>
              <a:off x="2147303" y="4043252"/>
              <a:ext cx="4993" cy="30957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13 h 13"/>
                <a:gd name="T4" fmla="*/ 0 w 2"/>
                <a:gd name="T5" fmla="*/ 13 h 13"/>
                <a:gd name="T6" fmla="*/ 1 w 2"/>
                <a:gd name="T7" fmla="*/ 0 h 13"/>
                <a:gd name="T8" fmla="*/ 2 w 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48"/>
            <p:cNvSpPr/>
            <p:nvPr/>
          </p:nvSpPr>
          <p:spPr bwMode="auto">
            <a:xfrm>
              <a:off x="2273129" y="3681753"/>
              <a:ext cx="13981" cy="35950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5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49"/>
            <p:cNvSpPr/>
            <p:nvPr/>
          </p:nvSpPr>
          <p:spPr bwMode="auto">
            <a:xfrm>
              <a:off x="2329051" y="3554929"/>
              <a:ext cx="14979" cy="29958"/>
            </a:xfrm>
            <a:custGeom>
              <a:avLst/>
              <a:gdLst>
                <a:gd name="T0" fmla="*/ 0 w 6"/>
                <a:gd name="T1" fmla="*/ 12 h 13"/>
                <a:gd name="T2" fmla="*/ 4 w 6"/>
                <a:gd name="T3" fmla="*/ 0 h 13"/>
                <a:gd name="T4" fmla="*/ 6 w 6"/>
                <a:gd name="T5" fmla="*/ 1 h 13"/>
                <a:gd name="T6" fmla="*/ 0 w 6"/>
                <a:gd name="T7" fmla="*/ 13 h 13"/>
                <a:gd name="T8" fmla="*/ 0 w 6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0" y="12"/>
                  </a:moveTo>
                  <a:cubicBezTo>
                    <a:pt x="1" y="8"/>
                    <a:pt x="2" y="4"/>
                    <a:pt x="4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4" y="5"/>
                    <a:pt x="2" y="9"/>
                    <a:pt x="0" y="13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0"/>
            <p:cNvSpPr/>
            <p:nvPr/>
          </p:nvSpPr>
          <p:spPr bwMode="auto">
            <a:xfrm>
              <a:off x="2242172" y="3769631"/>
              <a:ext cx="8988" cy="25964"/>
            </a:xfrm>
            <a:custGeom>
              <a:avLst/>
              <a:gdLst>
                <a:gd name="T0" fmla="*/ 0 w 4"/>
                <a:gd name="T1" fmla="*/ 11 h 11"/>
                <a:gd name="T2" fmla="*/ 4 w 4"/>
                <a:gd name="T3" fmla="*/ 0 h 11"/>
                <a:gd name="T4" fmla="*/ 4 w 4"/>
                <a:gd name="T5" fmla="*/ 0 h 11"/>
                <a:gd name="T6" fmla="*/ 0 w 4"/>
                <a:gd name="T7" fmla="*/ 11 h 11"/>
                <a:gd name="T8" fmla="*/ 0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11"/>
                  </a:moveTo>
                  <a:cubicBezTo>
                    <a:pt x="1" y="7"/>
                    <a:pt x="2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1"/>
            <p:cNvSpPr/>
            <p:nvPr/>
          </p:nvSpPr>
          <p:spPr bwMode="auto">
            <a:xfrm>
              <a:off x="2318067" y="3582890"/>
              <a:ext cx="10985" cy="20971"/>
            </a:xfrm>
            <a:custGeom>
              <a:avLst/>
              <a:gdLst>
                <a:gd name="T0" fmla="*/ 5 w 5"/>
                <a:gd name="T1" fmla="*/ 1 h 9"/>
                <a:gd name="T2" fmla="*/ 3 w 5"/>
                <a:gd name="T3" fmla="*/ 9 h 9"/>
                <a:gd name="T4" fmla="*/ 0 w 5"/>
                <a:gd name="T5" fmla="*/ 8 h 9"/>
                <a:gd name="T6" fmla="*/ 5 w 5"/>
                <a:gd name="T7" fmla="*/ 0 h 9"/>
                <a:gd name="T8" fmla="*/ 5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3"/>
                    <a:pt x="3" y="6"/>
                    <a:pt x="3" y="9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2287110" y="3662779"/>
              <a:ext cx="11983" cy="18974"/>
            </a:xfrm>
            <a:custGeom>
              <a:avLst/>
              <a:gdLst>
                <a:gd name="T0" fmla="*/ 0 w 5"/>
                <a:gd name="T1" fmla="*/ 8 h 8"/>
                <a:gd name="T2" fmla="*/ 2 w 5"/>
                <a:gd name="T3" fmla="*/ 0 h 8"/>
                <a:gd name="T4" fmla="*/ 5 w 5"/>
                <a:gd name="T5" fmla="*/ 1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1" y="5"/>
                    <a:pt x="2" y="3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" y="3"/>
                    <a:pt x="2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3"/>
            <p:cNvSpPr/>
            <p:nvPr/>
          </p:nvSpPr>
          <p:spPr bwMode="auto">
            <a:xfrm>
              <a:off x="2348025" y="3518979"/>
              <a:ext cx="9986" cy="11983"/>
            </a:xfrm>
            <a:custGeom>
              <a:avLst/>
              <a:gdLst>
                <a:gd name="T0" fmla="*/ 0 w 4"/>
                <a:gd name="T1" fmla="*/ 4 h 5"/>
                <a:gd name="T2" fmla="*/ 3 w 4"/>
                <a:gd name="T3" fmla="*/ 0 h 5"/>
                <a:gd name="T4" fmla="*/ 4 w 4"/>
                <a:gd name="T5" fmla="*/ 0 h 5"/>
                <a:gd name="T6" fmla="*/ 2 w 4"/>
                <a:gd name="T7" fmla="*/ 5 h 5"/>
                <a:gd name="T8" fmla="*/ 0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ubicBezTo>
                    <a:pt x="2" y="5"/>
                    <a:pt x="1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"/>
            <p:cNvSpPr/>
            <p:nvPr/>
          </p:nvSpPr>
          <p:spPr bwMode="auto">
            <a:xfrm>
              <a:off x="2395959" y="6073436"/>
              <a:ext cx="1633735" cy="281609"/>
            </a:xfrm>
            <a:custGeom>
              <a:avLst/>
              <a:gdLst>
                <a:gd name="T0" fmla="*/ 6 w 692"/>
                <a:gd name="T1" fmla="*/ 85 h 119"/>
                <a:gd name="T2" fmla="*/ 15 w 692"/>
                <a:gd name="T3" fmla="*/ 104 h 119"/>
                <a:gd name="T4" fmla="*/ 61 w 692"/>
                <a:gd name="T5" fmla="*/ 112 h 119"/>
                <a:gd name="T6" fmla="*/ 219 w 692"/>
                <a:gd name="T7" fmla="*/ 113 h 119"/>
                <a:gd name="T8" fmla="*/ 303 w 692"/>
                <a:gd name="T9" fmla="*/ 109 h 119"/>
                <a:gd name="T10" fmla="*/ 415 w 692"/>
                <a:gd name="T11" fmla="*/ 102 h 119"/>
                <a:gd name="T12" fmla="*/ 548 w 692"/>
                <a:gd name="T13" fmla="*/ 92 h 119"/>
                <a:gd name="T14" fmla="*/ 646 w 692"/>
                <a:gd name="T15" fmla="*/ 88 h 119"/>
                <a:gd name="T16" fmla="*/ 674 w 692"/>
                <a:gd name="T17" fmla="*/ 84 h 119"/>
                <a:gd name="T18" fmla="*/ 681 w 692"/>
                <a:gd name="T19" fmla="*/ 65 h 119"/>
                <a:gd name="T20" fmla="*/ 658 w 692"/>
                <a:gd name="T21" fmla="*/ 41 h 119"/>
                <a:gd name="T22" fmla="*/ 538 w 692"/>
                <a:gd name="T23" fmla="*/ 8 h 119"/>
                <a:gd name="T24" fmla="*/ 392 w 692"/>
                <a:gd name="T25" fmla="*/ 21 h 119"/>
                <a:gd name="T26" fmla="*/ 312 w 692"/>
                <a:gd name="T27" fmla="*/ 20 h 119"/>
                <a:gd name="T28" fmla="*/ 247 w 692"/>
                <a:gd name="T29" fmla="*/ 15 h 119"/>
                <a:gd name="T30" fmla="*/ 154 w 692"/>
                <a:gd name="T31" fmla="*/ 13 h 119"/>
                <a:gd name="T32" fmla="*/ 148 w 692"/>
                <a:gd name="T33" fmla="*/ 11 h 119"/>
                <a:gd name="T34" fmla="*/ 153 w 692"/>
                <a:gd name="T35" fmla="*/ 10 h 119"/>
                <a:gd name="T36" fmla="*/ 231 w 692"/>
                <a:gd name="T37" fmla="*/ 10 h 119"/>
                <a:gd name="T38" fmla="*/ 299 w 692"/>
                <a:gd name="T39" fmla="*/ 16 h 119"/>
                <a:gd name="T40" fmla="*/ 411 w 692"/>
                <a:gd name="T41" fmla="*/ 15 h 119"/>
                <a:gd name="T42" fmla="*/ 490 w 692"/>
                <a:gd name="T43" fmla="*/ 8 h 119"/>
                <a:gd name="T44" fmla="*/ 549 w 692"/>
                <a:gd name="T45" fmla="*/ 3 h 119"/>
                <a:gd name="T46" fmla="*/ 670 w 692"/>
                <a:gd name="T47" fmla="*/ 46 h 119"/>
                <a:gd name="T48" fmla="*/ 686 w 692"/>
                <a:gd name="T49" fmla="*/ 65 h 119"/>
                <a:gd name="T50" fmla="*/ 678 w 692"/>
                <a:gd name="T51" fmla="*/ 86 h 119"/>
                <a:gd name="T52" fmla="*/ 648 w 692"/>
                <a:gd name="T53" fmla="*/ 91 h 119"/>
                <a:gd name="T54" fmla="*/ 499 w 692"/>
                <a:gd name="T55" fmla="*/ 100 h 119"/>
                <a:gd name="T56" fmla="*/ 318 w 692"/>
                <a:gd name="T57" fmla="*/ 113 h 119"/>
                <a:gd name="T58" fmla="*/ 96 w 692"/>
                <a:gd name="T59" fmla="*/ 118 h 119"/>
                <a:gd name="T60" fmla="*/ 25 w 692"/>
                <a:gd name="T61" fmla="*/ 111 h 119"/>
                <a:gd name="T62" fmla="*/ 9 w 692"/>
                <a:gd name="T63" fmla="*/ 104 h 119"/>
                <a:gd name="T64" fmla="*/ 6 w 692"/>
                <a:gd name="T65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119">
                  <a:moveTo>
                    <a:pt x="6" y="85"/>
                  </a:moveTo>
                  <a:cubicBezTo>
                    <a:pt x="3" y="96"/>
                    <a:pt x="5" y="99"/>
                    <a:pt x="15" y="104"/>
                  </a:cubicBezTo>
                  <a:cubicBezTo>
                    <a:pt x="30" y="110"/>
                    <a:pt x="45" y="111"/>
                    <a:pt x="61" y="112"/>
                  </a:cubicBezTo>
                  <a:cubicBezTo>
                    <a:pt x="113" y="116"/>
                    <a:pt x="166" y="115"/>
                    <a:pt x="219" y="113"/>
                  </a:cubicBezTo>
                  <a:cubicBezTo>
                    <a:pt x="247" y="111"/>
                    <a:pt x="275" y="111"/>
                    <a:pt x="303" y="109"/>
                  </a:cubicBezTo>
                  <a:cubicBezTo>
                    <a:pt x="341" y="107"/>
                    <a:pt x="378" y="104"/>
                    <a:pt x="415" y="102"/>
                  </a:cubicBezTo>
                  <a:cubicBezTo>
                    <a:pt x="459" y="99"/>
                    <a:pt x="504" y="95"/>
                    <a:pt x="548" y="92"/>
                  </a:cubicBezTo>
                  <a:cubicBezTo>
                    <a:pt x="581" y="90"/>
                    <a:pt x="614" y="89"/>
                    <a:pt x="646" y="88"/>
                  </a:cubicBezTo>
                  <a:cubicBezTo>
                    <a:pt x="656" y="87"/>
                    <a:pt x="665" y="86"/>
                    <a:pt x="674" y="84"/>
                  </a:cubicBezTo>
                  <a:cubicBezTo>
                    <a:pt x="685" y="81"/>
                    <a:pt x="688" y="75"/>
                    <a:pt x="681" y="65"/>
                  </a:cubicBezTo>
                  <a:cubicBezTo>
                    <a:pt x="675" y="57"/>
                    <a:pt x="667" y="48"/>
                    <a:pt x="658" y="41"/>
                  </a:cubicBezTo>
                  <a:cubicBezTo>
                    <a:pt x="622" y="15"/>
                    <a:pt x="582" y="3"/>
                    <a:pt x="538" y="8"/>
                  </a:cubicBezTo>
                  <a:cubicBezTo>
                    <a:pt x="489" y="13"/>
                    <a:pt x="441" y="17"/>
                    <a:pt x="392" y="21"/>
                  </a:cubicBezTo>
                  <a:cubicBezTo>
                    <a:pt x="366" y="24"/>
                    <a:pt x="339" y="23"/>
                    <a:pt x="312" y="20"/>
                  </a:cubicBezTo>
                  <a:cubicBezTo>
                    <a:pt x="291" y="18"/>
                    <a:pt x="269" y="17"/>
                    <a:pt x="247" y="15"/>
                  </a:cubicBezTo>
                  <a:cubicBezTo>
                    <a:pt x="216" y="12"/>
                    <a:pt x="185" y="12"/>
                    <a:pt x="154" y="13"/>
                  </a:cubicBezTo>
                  <a:cubicBezTo>
                    <a:pt x="152" y="13"/>
                    <a:pt x="150" y="13"/>
                    <a:pt x="148" y="11"/>
                  </a:cubicBezTo>
                  <a:cubicBezTo>
                    <a:pt x="149" y="11"/>
                    <a:pt x="151" y="10"/>
                    <a:pt x="153" y="10"/>
                  </a:cubicBezTo>
                  <a:cubicBezTo>
                    <a:pt x="179" y="10"/>
                    <a:pt x="205" y="10"/>
                    <a:pt x="231" y="10"/>
                  </a:cubicBezTo>
                  <a:cubicBezTo>
                    <a:pt x="253" y="11"/>
                    <a:pt x="276" y="14"/>
                    <a:pt x="299" y="16"/>
                  </a:cubicBezTo>
                  <a:cubicBezTo>
                    <a:pt x="336" y="20"/>
                    <a:pt x="373" y="19"/>
                    <a:pt x="411" y="15"/>
                  </a:cubicBezTo>
                  <a:cubicBezTo>
                    <a:pt x="437" y="12"/>
                    <a:pt x="463" y="10"/>
                    <a:pt x="490" y="8"/>
                  </a:cubicBezTo>
                  <a:cubicBezTo>
                    <a:pt x="509" y="6"/>
                    <a:pt x="529" y="5"/>
                    <a:pt x="549" y="3"/>
                  </a:cubicBezTo>
                  <a:cubicBezTo>
                    <a:pt x="596" y="0"/>
                    <a:pt x="635" y="17"/>
                    <a:pt x="670" y="46"/>
                  </a:cubicBezTo>
                  <a:cubicBezTo>
                    <a:pt x="676" y="51"/>
                    <a:pt x="682" y="58"/>
                    <a:pt x="686" y="65"/>
                  </a:cubicBezTo>
                  <a:cubicBezTo>
                    <a:pt x="692" y="75"/>
                    <a:pt x="689" y="83"/>
                    <a:pt x="678" y="86"/>
                  </a:cubicBezTo>
                  <a:cubicBezTo>
                    <a:pt x="668" y="89"/>
                    <a:pt x="658" y="90"/>
                    <a:pt x="648" y="91"/>
                  </a:cubicBezTo>
                  <a:cubicBezTo>
                    <a:pt x="598" y="94"/>
                    <a:pt x="549" y="97"/>
                    <a:pt x="499" y="100"/>
                  </a:cubicBezTo>
                  <a:cubicBezTo>
                    <a:pt x="439" y="104"/>
                    <a:pt x="379" y="109"/>
                    <a:pt x="318" y="113"/>
                  </a:cubicBezTo>
                  <a:cubicBezTo>
                    <a:pt x="244" y="117"/>
                    <a:pt x="170" y="119"/>
                    <a:pt x="96" y="118"/>
                  </a:cubicBezTo>
                  <a:cubicBezTo>
                    <a:pt x="72" y="117"/>
                    <a:pt x="48" y="117"/>
                    <a:pt x="25" y="111"/>
                  </a:cubicBezTo>
                  <a:cubicBezTo>
                    <a:pt x="20" y="109"/>
                    <a:pt x="14" y="107"/>
                    <a:pt x="9" y="104"/>
                  </a:cubicBezTo>
                  <a:cubicBezTo>
                    <a:pt x="0" y="99"/>
                    <a:pt x="0" y="94"/>
                    <a:pt x="6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5"/>
            <p:cNvSpPr/>
            <p:nvPr/>
          </p:nvSpPr>
          <p:spPr bwMode="auto">
            <a:xfrm>
              <a:off x="3588305" y="6161314"/>
              <a:ext cx="287601" cy="51928"/>
            </a:xfrm>
            <a:custGeom>
              <a:avLst/>
              <a:gdLst>
                <a:gd name="T0" fmla="*/ 0 w 122"/>
                <a:gd name="T1" fmla="*/ 4 h 22"/>
                <a:gd name="T2" fmla="*/ 8 w 122"/>
                <a:gd name="T3" fmla="*/ 2 h 22"/>
                <a:gd name="T4" fmla="*/ 102 w 122"/>
                <a:gd name="T5" fmla="*/ 6 h 22"/>
                <a:gd name="T6" fmla="*/ 122 w 122"/>
                <a:gd name="T7" fmla="*/ 15 h 22"/>
                <a:gd name="T8" fmla="*/ 101 w 122"/>
                <a:gd name="T9" fmla="*/ 22 h 22"/>
                <a:gd name="T10" fmla="*/ 116 w 122"/>
                <a:gd name="T11" fmla="*/ 16 h 22"/>
                <a:gd name="T12" fmla="*/ 107 w 122"/>
                <a:gd name="T13" fmla="*/ 11 h 22"/>
                <a:gd name="T14" fmla="*/ 47 w 122"/>
                <a:gd name="T15" fmla="*/ 4 h 22"/>
                <a:gd name="T16" fmla="*/ 0 w 122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">
                  <a:moveTo>
                    <a:pt x="0" y="4"/>
                  </a:moveTo>
                  <a:cubicBezTo>
                    <a:pt x="3" y="3"/>
                    <a:pt x="5" y="2"/>
                    <a:pt x="8" y="2"/>
                  </a:cubicBezTo>
                  <a:cubicBezTo>
                    <a:pt x="40" y="0"/>
                    <a:pt x="71" y="1"/>
                    <a:pt x="102" y="6"/>
                  </a:cubicBezTo>
                  <a:cubicBezTo>
                    <a:pt x="113" y="8"/>
                    <a:pt x="115" y="9"/>
                    <a:pt x="122" y="15"/>
                  </a:cubicBezTo>
                  <a:cubicBezTo>
                    <a:pt x="116" y="21"/>
                    <a:pt x="109" y="21"/>
                    <a:pt x="101" y="22"/>
                  </a:cubicBezTo>
                  <a:cubicBezTo>
                    <a:pt x="106" y="20"/>
                    <a:pt x="111" y="18"/>
                    <a:pt x="116" y="16"/>
                  </a:cubicBezTo>
                  <a:cubicBezTo>
                    <a:pt x="114" y="11"/>
                    <a:pt x="110" y="11"/>
                    <a:pt x="107" y="11"/>
                  </a:cubicBezTo>
                  <a:cubicBezTo>
                    <a:pt x="87" y="8"/>
                    <a:pt x="67" y="6"/>
                    <a:pt x="47" y="4"/>
                  </a:cubicBezTo>
                  <a:cubicBezTo>
                    <a:pt x="31" y="3"/>
                    <a:pt x="16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"/>
            <p:cNvSpPr/>
            <p:nvPr/>
          </p:nvSpPr>
          <p:spPr bwMode="auto">
            <a:xfrm>
              <a:off x="1774820" y="5625058"/>
              <a:ext cx="18974" cy="124827"/>
            </a:xfrm>
            <a:custGeom>
              <a:avLst/>
              <a:gdLst>
                <a:gd name="T0" fmla="*/ 8 w 8"/>
                <a:gd name="T1" fmla="*/ 37 h 53"/>
                <a:gd name="T2" fmla="*/ 2 w 8"/>
                <a:gd name="T3" fmla="*/ 43 h 53"/>
                <a:gd name="T4" fmla="*/ 0 w 8"/>
                <a:gd name="T5" fmla="*/ 53 h 53"/>
                <a:gd name="T6" fmla="*/ 0 w 8"/>
                <a:gd name="T7" fmla="*/ 1 h 53"/>
                <a:gd name="T8" fmla="*/ 2 w 8"/>
                <a:gd name="T9" fmla="*/ 0 h 53"/>
                <a:gd name="T10" fmla="*/ 2 w 8"/>
                <a:gd name="T11" fmla="*/ 24 h 53"/>
                <a:gd name="T12" fmla="*/ 8 w 8"/>
                <a:gd name="T1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3">
                  <a:moveTo>
                    <a:pt x="8" y="37"/>
                  </a:moveTo>
                  <a:cubicBezTo>
                    <a:pt x="4" y="37"/>
                    <a:pt x="1" y="38"/>
                    <a:pt x="2" y="43"/>
                  </a:cubicBezTo>
                  <a:cubicBezTo>
                    <a:pt x="2" y="46"/>
                    <a:pt x="2" y="50"/>
                    <a:pt x="0" y="5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8"/>
                    <a:pt x="2" y="16"/>
                    <a:pt x="2" y="24"/>
                  </a:cubicBezTo>
                  <a:cubicBezTo>
                    <a:pt x="2" y="30"/>
                    <a:pt x="4" y="34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7"/>
            <p:cNvSpPr/>
            <p:nvPr/>
          </p:nvSpPr>
          <p:spPr bwMode="auto">
            <a:xfrm>
              <a:off x="2993131" y="6175295"/>
              <a:ext cx="122830" cy="37947"/>
            </a:xfrm>
            <a:custGeom>
              <a:avLst/>
              <a:gdLst>
                <a:gd name="T0" fmla="*/ 51 w 52"/>
                <a:gd name="T1" fmla="*/ 16 h 16"/>
                <a:gd name="T2" fmla="*/ 5 w 52"/>
                <a:gd name="T3" fmla="*/ 2 h 16"/>
                <a:gd name="T4" fmla="*/ 0 w 52"/>
                <a:gd name="T5" fmla="*/ 0 h 16"/>
                <a:gd name="T6" fmla="*/ 0 w 52"/>
                <a:gd name="T7" fmla="*/ 0 h 16"/>
                <a:gd name="T8" fmla="*/ 52 w 52"/>
                <a:gd name="T9" fmla="*/ 15 h 16"/>
                <a:gd name="T10" fmla="*/ 51 w 5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51" y="16"/>
                  </a:moveTo>
                  <a:cubicBezTo>
                    <a:pt x="37" y="8"/>
                    <a:pt x="21" y="5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"/>
                    <a:pt x="37" y="3"/>
                    <a:pt x="52" y="15"/>
                  </a:cubicBezTo>
                  <a:cubicBezTo>
                    <a:pt x="52" y="15"/>
                    <a:pt x="52" y="15"/>
                    <a:pt x="5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8"/>
            <p:cNvSpPr/>
            <p:nvPr/>
          </p:nvSpPr>
          <p:spPr bwMode="auto">
            <a:xfrm>
              <a:off x="2782423" y="6161314"/>
              <a:ext cx="106852" cy="1997"/>
            </a:xfrm>
            <a:custGeom>
              <a:avLst/>
              <a:gdLst>
                <a:gd name="T0" fmla="*/ 0 w 45"/>
                <a:gd name="T1" fmla="*/ 0 h 1"/>
                <a:gd name="T2" fmla="*/ 42 w 45"/>
                <a:gd name="T3" fmla="*/ 0 h 1"/>
                <a:gd name="T4" fmla="*/ 45 w 45"/>
                <a:gd name="T5" fmla="*/ 1 h 1"/>
                <a:gd name="T6" fmla="*/ 0 w 45"/>
                <a:gd name="T7" fmla="*/ 1 h 1"/>
                <a:gd name="T8" fmla="*/ 0 w 4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3" y="0"/>
                    <a:pt x="44" y="0"/>
                    <a:pt x="4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9"/>
            <p:cNvSpPr/>
            <p:nvPr/>
          </p:nvSpPr>
          <p:spPr bwMode="auto">
            <a:xfrm>
              <a:off x="2544752" y="6113381"/>
              <a:ext cx="98863" cy="21970"/>
            </a:xfrm>
            <a:custGeom>
              <a:avLst/>
              <a:gdLst>
                <a:gd name="T0" fmla="*/ 41 w 42"/>
                <a:gd name="T1" fmla="*/ 0 h 9"/>
                <a:gd name="T2" fmla="*/ 0 w 42"/>
                <a:gd name="T3" fmla="*/ 9 h 9"/>
                <a:gd name="T4" fmla="*/ 0 w 42"/>
                <a:gd name="T5" fmla="*/ 9 h 9"/>
                <a:gd name="T6" fmla="*/ 42 w 42"/>
                <a:gd name="T7" fmla="*/ 0 h 9"/>
                <a:gd name="T8" fmla="*/ 41 w 4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">
                  <a:moveTo>
                    <a:pt x="41" y="0"/>
                  </a:moveTo>
                  <a:cubicBezTo>
                    <a:pt x="28" y="3"/>
                    <a:pt x="14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3"/>
                    <a:pt x="27" y="0"/>
                    <a:pt x="42" y="0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0"/>
            <p:cNvSpPr/>
            <p:nvPr/>
          </p:nvSpPr>
          <p:spPr bwMode="auto">
            <a:xfrm>
              <a:off x="1998510" y="5742895"/>
              <a:ext cx="56921" cy="9986"/>
            </a:xfrm>
            <a:custGeom>
              <a:avLst/>
              <a:gdLst>
                <a:gd name="T0" fmla="*/ 24 w 24"/>
                <a:gd name="T1" fmla="*/ 4 h 4"/>
                <a:gd name="T2" fmla="*/ 0 w 24"/>
                <a:gd name="T3" fmla="*/ 4 h 4"/>
                <a:gd name="T4" fmla="*/ 24 w 2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2"/>
                    <a:pt x="16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61"/>
            <p:cNvSpPr/>
            <p:nvPr/>
          </p:nvSpPr>
          <p:spPr bwMode="auto">
            <a:xfrm>
              <a:off x="3540372" y="6168305"/>
              <a:ext cx="47934" cy="13981"/>
            </a:xfrm>
            <a:custGeom>
              <a:avLst/>
              <a:gdLst>
                <a:gd name="T0" fmla="*/ 20 w 20"/>
                <a:gd name="T1" fmla="*/ 1 h 6"/>
                <a:gd name="T2" fmla="*/ 0 w 20"/>
                <a:gd name="T3" fmla="*/ 6 h 6"/>
                <a:gd name="T4" fmla="*/ 0 w 20"/>
                <a:gd name="T5" fmla="*/ 4 h 6"/>
                <a:gd name="T6" fmla="*/ 20 w 20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1"/>
                  </a:moveTo>
                  <a:cubicBezTo>
                    <a:pt x="14" y="3"/>
                    <a:pt x="7" y="4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6" y="1"/>
                    <a:pt x="1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2"/>
            <p:cNvSpPr/>
            <p:nvPr/>
          </p:nvSpPr>
          <p:spPr bwMode="auto">
            <a:xfrm>
              <a:off x="2934212" y="5943616"/>
              <a:ext cx="37947" cy="20971"/>
            </a:xfrm>
            <a:custGeom>
              <a:avLst/>
              <a:gdLst>
                <a:gd name="T0" fmla="*/ 0 w 16"/>
                <a:gd name="T1" fmla="*/ 8 h 9"/>
                <a:gd name="T2" fmla="*/ 16 w 16"/>
                <a:gd name="T3" fmla="*/ 0 h 9"/>
                <a:gd name="T4" fmla="*/ 1 w 16"/>
                <a:gd name="T5" fmla="*/ 9 h 9"/>
                <a:gd name="T6" fmla="*/ 0 w 16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0" y="8"/>
                  </a:moveTo>
                  <a:cubicBezTo>
                    <a:pt x="5" y="6"/>
                    <a:pt x="10" y="3"/>
                    <a:pt x="16" y="0"/>
                  </a:cubicBezTo>
                  <a:cubicBezTo>
                    <a:pt x="10" y="6"/>
                    <a:pt x="10" y="6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63"/>
            <p:cNvSpPr/>
            <p:nvPr/>
          </p:nvSpPr>
          <p:spPr bwMode="auto">
            <a:xfrm>
              <a:off x="1850715" y="5761868"/>
              <a:ext cx="32954" cy="11983"/>
            </a:xfrm>
            <a:custGeom>
              <a:avLst/>
              <a:gdLst>
                <a:gd name="T0" fmla="*/ 14 w 14"/>
                <a:gd name="T1" fmla="*/ 2 h 5"/>
                <a:gd name="T2" fmla="*/ 0 w 14"/>
                <a:gd name="T3" fmla="*/ 5 h 5"/>
                <a:gd name="T4" fmla="*/ 0 w 14"/>
                <a:gd name="T5" fmla="*/ 3 h 5"/>
                <a:gd name="T6" fmla="*/ 14 w 14"/>
                <a:gd name="T7" fmla="*/ 0 h 5"/>
                <a:gd name="T8" fmla="*/ 14 w 1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9" y="3"/>
                    <a:pt x="5" y="4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4"/>
            <p:cNvSpPr/>
            <p:nvPr/>
          </p:nvSpPr>
          <p:spPr bwMode="auto">
            <a:xfrm>
              <a:off x="2678567" y="6099400"/>
              <a:ext cx="42940" cy="9986"/>
            </a:xfrm>
            <a:custGeom>
              <a:avLst/>
              <a:gdLst>
                <a:gd name="T0" fmla="*/ 0 w 18"/>
                <a:gd name="T1" fmla="*/ 4 h 4"/>
                <a:gd name="T2" fmla="*/ 18 w 18"/>
                <a:gd name="T3" fmla="*/ 4 h 4"/>
                <a:gd name="T4" fmla="*/ 0 w 1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4"/>
                  </a:moveTo>
                  <a:cubicBezTo>
                    <a:pt x="6" y="0"/>
                    <a:pt x="12" y="1"/>
                    <a:pt x="18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65"/>
            <p:cNvSpPr/>
            <p:nvPr/>
          </p:nvSpPr>
          <p:spPr bwMode="auto">
            <a:xfrm>
              <a:off x="3446502" y="6189276"/>
              <a:ext cx="32954" cy="11983"/>
            </a:xfrm>
            <a:custGeom>
              <a:avLst/>
              <a:gdLst>
                <a:gd name="T0" fmla="*/ 0 w 14"/>
                <a:gd name="T1" fmla="*/ 3 h 5"/>
                <a:gd name="T2" fmla="*/ 13 w 14"/>
                <a:gd name="T3" fmla="*/ 0 h 5"/>
                <a:gd name="T4" fmla="*/ 14 w 14"/>
                <a:gd name="T5" fmla="*/ 2 h 5"/>
                <a:gd name="T6" fmla="*/ 0 w 14"/>
                <a:gd name="T7" fmla="*/ 5 h 5"/>
                <a:gd name="T8" fmla="*/ 0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3"/>
                  </a:moveTo>
                  <a:cubicBezTo>
                    <a:pt x="4" y="2"/>
                    <a:pt x="9" y="1"/>
                    <a:pt x="13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9" y="3"/>
                    <a:pt x="5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6"/>
            <p:cNvSpPr/>
            <p:nvPr/>
          </p:nvSpPr>
          <p:spPr bwMode="auto">
            <a:xfrm>
              <a:off x="1942587" y="5752881"/>
              <a:ext cx="32954" cy="3994"/>
            </a:xfrm>
            <a:custGeom>
              <a:avLst/>
              <a:gdLst>
                <a:gd name="T0" fmla="*/ 14 w 14"/>
                <a:gd name="T1" fmla="*/ 2 h 2"/>
                <a:gd name="T2" fmla="*/ 0 w 14"/>
                <a:gd name="T3" fmla="*/ 2 h 2"/>
                <a:gd name="T4" fmla="*/ 0 w 14"/>
                <a:gd name="T5" fmla="*/ 1 h 2"/>
                <a:gd name="T6" fmla="*/ 14 w 14"/>
                <a:gd name="T7" fmla="*/ 0 h 2"/>
                <a:gd name="T8" fmla="*/ 14 w 1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4" y="1"/>
                    <a:pt x="9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7"/>
            <p:cNvSpPr/>
            <p:nvPr/>
          </p:nvSpPr>
          <p:spPr bwMode="auto">
            <a:xfrm>
              <a:off x="2915239" y="6165309"/>
              <a:ext cx="25964" cy="4993"/>
            </a:xfrm>
            <a:custGeom>
              <a:avLst/>
              <a:gdLst>
                <a:gd name="T0" fmla="*/ 10 w 11"/>
                <a:gd name="T1" fmla="*/ 2 h 2"/>
                <a:gd name="T2" fmla="*/ 0 w 11"/>
                <a:gd name="T3" fmla="*/ 1 h 2"/>
                <a:gd name="T4" fmla="*/ 0 w 11"/>
                <a:gd name="T5" fmla="*/ 0 h 2"/>
                <a:gd name="T6" fmla="*/ 11 w 11"/>
                <a:gd name="T7" fmla="*/ 0 h 2"/>
                <a:gd name="T8" fmla="*/ 10 w 1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10" y="2"/>
                  </a:moveTo>
                  <a:cubicBezTo>
                    <a:pt x="7" y="2"/>
                    <a:pt x="3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68"/>
            <p:cNvSpPr/>
            <p:nvPr/>
          </p:nvSpPr>
          <p:spPr bwMode="auto">
            <a:xfrm>
              <a:off x="2964171" y="6168305"/>
              <a:ext cx="28960" cy="6990"/>
            </a:xfrm>
            <a:custGeom>
              <a:avLst/>
              <a:gdLst>
                <a:gd name="T0" fmla="*/ 12 w 12"/>
                <a:gd name="T1" fmla="*/ 3 h 3"/>
                <a:gd name="T2" fmla="*/ 0 w 12"/>
                <a:gd name="T3" fmla="*/ 3 h 3"/>
                <a:gd name="T4" fmla="*/ 0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1"/>
                    <a:pt x="8" y="2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69"/>
            <p:cNvSpPr/>
            <p:nvPr/>
          </p:nvSpPr>
          <p:spPr bwMode="auto">
            <a:xfrm>
              <a:off x="2641618" y="6109386"/>
              <a:ext cx="36949" cy="3994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2 h 2"/>
                <a:gd name="T4" fmla="*/ 1 w 16"/>
                <a:gd name="T5" fmla="*/ 2 h 2"/>
                <a:gd name="T6" fmla="*/ 16 w 16"/>
                <a:gd name="T7" fmla="*/ 0 h 2"/>
                <a:gd name="T8" fmla="*/ 16 w 1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cubicBezTo>
                    <a:pt x="11" y="0"/>
                    <a:pt x="6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1"/>
                    <a:pt x="11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"/>
            <p:cNvSpPr/>
            <p:nvPr/>
          </p:nvSpPr>
          <p:spPr bwMode="auto">
            <a:xfrm>
              <a:off x="1852712" y="6071439"/>
              <a:ext cx="23967" cy="11983"/>
            </a:xfrm>
            <a:custGeom>
              <a:avLst/>
              <a:gdLst>
                <a:gd name="T0" fmla="*/ 10 w 10"/>
                <a:gd name="T1" fmla="*/ 5 h 5"/>
                <a:gd name="T2" fmla="*/ 0 w 10"/>
                <a:gd name="T3" fmla="*/ 3 h 5"/>
                <a:gd name="T4" fmla="*/ 0 w 10"/>
                <a:gd name="T5" fmla="*/ 0 h 5"/>
                <a:gd name="T6" fmla="*/ 10 w 10"/>
                <a:gd name="T7" fmla="*/ 4 h 5"/>
                <a:gd name="T8" fmla="*/ 10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6" y="4"/>
                    <a:pt x="3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2"/>
                    <a:pt x="7" y="3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"/>
            <p:cNvSpPr/>
            <p:nvPr/>
          </p:nvSpPr>
          <p:spPr bwMode="auto">
            <a:xfrm>
              <a:off x="3325669" y="5967583"/>
              <a:ext cx="11983" cy="8988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3 h 4"/>
                <a:gd name="T4" fmla="*/ 4 w 5"/>
                <a:gd name="T5" fmla="*/ 4 h 4"/>
                <a:gd name="T6" fmla="*/ 0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3" y="3"/>
                    <a:pt x="2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"/>
            <p:cNvSpPr/>
            <p:nvPr/>
          </p:nvSpPr>
          <p:spPr bwMode="auto">
            <a:xfrm>
              <a:off x="1904640" y="5759871"/>
              <a:ext cx="15978" cy="1997"/>
            </a:xfrm>
            <a:custGeom>
              <a:avLst/>
              <a:gdLst>
                <a:gd name="T0" fmla="*/ 0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3"/>
            <p:cNvSpPr/>
            <p:nvPr/>
          </p:nvSpPr>
          <p:spPr bwMode="auto">
            <a:xfrm>
              <a:off x="2735488" y="6165309"/>
              <a:ext cx="11983" cy="2996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1 h 1"/>
                <a:gd name="T4" fmla="*/ 0 w 5"/>
                <a:gd name="T5" fmla="*/ 0 h 1"/>
                <a:gd name="T6" fmla="*/ 4 w 5"/>
                <a:gd name="T7" fmla="*/ 0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4"/>
            <p:cNvSpPr/>
            <p:nvPr/>
          </p:nvSpPr>
          <p:spPr bwMode="auto">
            <a:xfrm>
              <a:off x="1779813" y="4487635"/>
              <a:ext cx="311568" cy="117837"/>
            </a:xfrm>
            <a:custGeom>
              <a:avLst/>
              <a:gdLst>
                <a:gd name="T0" fmla="*/ 132 w 132"/>
                <a:gd name="T1" fmla="*/ 33 h 50"/>
                <a:gd name="T2" fmla="*/ 68 w 132"/>
                <a:gd name="T3" fmla="*/ 46 h 50"/>
                <a:gd name="T4" fmla="*/ 29 w 132"/>
                <a:gd name="T5" fmla="*/ 46 h 50"/>
                <a:gd name="T6" fmla="*/ 6 w 132"/>
                <a:gd name="T7" fmla="*/ 0 h 50"/>
                <a:gd name="T8" fmla="*/ 6 w 132"/>
                <a:gd name="T9" fmla="*/ 14 h 50"/>
                <a:gd name="T10" fmla="*/ 24 w 132"/>
                <a:gd name="T11" fmla="*/ 40 h 50"/>
                <a:gd name="T12" fmla="*/ 65 w 132"/>
                <a:gd name="T13" fmla="*/ 42 h 50"/>
                <a:gd name="T14" fmla="*/ 109 w 132"/>
                <a:gd name="T15" fmla="*/ 32 h 50"/>
                <a:gd name="T16" fmla="*/ 131 w 132"/>
                <a:gd name="T17" fmla="*/ 31 h 50"/>
                <a:gd name="T18" fmla="*/ 132 w 132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50">
                  <a:moveTo>
                    <a:pt x="132" y="33"/>
                  </a:moveTo>
                  <a:cubicBezTo>
                    <a:pt x="109" y="33"/>
                    <a:pt x="89" y="41"/>
                    <a:pt x="68" y="46"/>
                  </a:cubicBezTo>
                  <a:cubicBezTo>
                    <a:pt x="55" y="49"/>
                    <a:pt x="42" y="50"/>
                    <a:pt x="29" y="46"/>
                  </a:cubicBezTo>
                  <a:cubicBezTo>
                    <a:pt x="7" y="39"/>
                    <a:pt x="0" y="26"/>
                    <a:pt x="6" y="0"/>
                  </a:cubicBezTo>
                  <a:cubicBezTo>
                    <a:pt x="6" y="7"/>
                    <a:pt x="6" y="11"/>
                    <a:pt x="6" y="14"/>
                  </a:cubicBezTo>
                  <a:cubicBezTo>
                    <a:pt x="7" y="27"/>
                    <a:pt x="13" y="35"/>
                    <a:pt x="24" y="40"/>
                  </a:cubicBezTo>
                  <a:cubicBezTo>
                    <a:pt x="37" y="46"/>
                    <a:pt x="51" y="45"/>
                    <a:pt x="65" y="42"/>
                  </a:cubicBezTo>
                  <a:cubicBezTo>
                    <a:pt x="80" y="39"/>
                    <a:pt x="94" y="35"/>
                    <a:pt x="109" y="32"/>
                  </a:cubicBezTo>
                  <a:cubicBezTo>
                    <a:pt x="116" y="31"/>
                    <a:pt x="124" y="31"/>
                    <a:pt x="131" y="31"/>
                  </a:cubicBezTo>
                  <a:cubicBezTo>
                    <a:pt x="131" y="32"/>
                    <a:pt x="131" y="33"/>
                    <a:pt x="13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5"/>
            <p:cNvSpPr/>
            <p:nvPr/>
          </p:nvSpPr>
          <p:spPr bwMode="auto">
            <a:xfrm>
              <a:off x="1885666" y="3539949"/>
              <a:ext cx="183745" cy="52927"/>
            </a:xfrm>
            <a:custGeom>
              <a:avLst/>
              <a:gdLst>
                <a:gd name="T0" fmla="*/ 1 w 78"/>
                <a:gd name="T1" fmla="*/ 5 h 22"/>
                <a:gd name="T2" fmla="*/ 25 w 78"/>
                <a:gd name="T3" fmla="*/ 13 h 22"/>
                <a:gd name="T4" fmla="*/ 56 w 78"/>
                <a:gd name="T5" fmla="*/ 11 h 22"/>
                <a:gd name="T6" fmla="*/ 78 w 78"/>
                <a:gd name="T7" fmla="*/ 0 h 22"/>
                <a:gd name="T8" fmla="*/ 27 w 78"/>
                <a:gd name="T9" fmla="*/ 17 h 22"/>
                <a:gd name="T10" fmla="*/ 0 w 78"/>
                <a:gd name="T11" fmla="*/ 6 h 22"/>
                <a:gd name="T12" fmla="*/ 1 w 78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">
                  <a:moveTo>
                    <a:pt x="1" y="5"/>
                  </a:moveTo>
                  <a:cubicBezTo>
                    <a:pt x="9" y="7"/>
                    <a:pt x="17" y="10"/>
                    <a:pt x="25" y="13"/>
                  </a:cubicBezTo>
                  <a:cubicBezTo>
                    <a:pt x="35" y="17"/>
                    <a:pt x="46" y="16"/>
                    <a:pt x="56" y="11"/>
                  </a:cubicBezTo>
                  <a:cubicBezTo>
                    <a:pt x="63" y="7"/>
                    <a:pt x="70" y="4"/>
                    <a:pt x="78" y="0"/>
                  </a:cubicBezTo>
                  <a:cubicBezTo>
                    <a:pt x="66" y="14"/>
                    <a:pt x="43" y="22"/>
                    <a:pt x="27" y="17"/>
                  </a:cubicBezTo>
                  <a:cubicBezTo>
                    <a:pt x="18" y="14"/>
                    <a:pt x="9" y="10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6"/>
            <p:cNvSpPr/>
            <p:nvPr/>
          </p:nvSpPr>
          <p:spPr bwMode="auto">
            <a:xfrm>
              <a:off x="1823752" y="3951379"/>
              <a:ext cx="210708" cy="51928"/>
            </a:xfrm>
            <a:custGeom>
              <a:avLst/>
              <a:gdLst>
                <a:gd name="T0" fmla="*/ 0 w 89"/>
                <a:gd name="T1" fmla="*/ 20 h 22"/>
                <a:gd name="T2" fmla="*/ 89 w 89"/>
                <a:gd name="T3" fmla="*/ 0 h 22"/>
                <a:gd name="T4" fmla="*/ 0 w 89"/>
                <a:gd name="T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22">
                  <a:moveTo>
                    <a:pt x="0" y="20"/>
                  </a:moveTo>
                  <a:cubicBezTo>
                    <a:pt x="30" y="19"/>
                    <a:pt x="59" y="6"/>
                    <a:pt x="89" y="0"/>
                  </a:cubicBezTo>
                  <a:cubicBezTo>
                    <a:pt x="60" y="11"/>
                    <a:pt x="31" y="22"/>
                    <a:pt x="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7"/>
            <p:cNvSpPr/>
            <p:nvPr/>
          </p:nvSpPr>
          <p:spPr bwMode="auto">
            <a:xfrm>
              <a:off x="1776817" y="4827164"/>
              <a:ext cx="191734" cy="37947"/>
            </a:xfrm>
            <a:custGeom>
              <a:avLst/>
              <a:gdLst>
                <a:gd name="T0" fmla="*/ 81 w 81"/>
                <a:gd name="T1" fmla="*/ 16 h 16"/>
                <a:gd name="T2" fmla="*/ 0 w 81"/>
                <a:gd name="T3" fmla="*/ 1 h 16"/>
                <a:gd name="T4" fmla="*/ 0 w 81"/>
                <a:gd name="T5" fmla="*/ 0 h 16"/>
                <a:gd name="T6" fmla="*/ 10 w 81"/>
                <a:gd name="T7" fmla="*/ 0 h 16"/>
                <a:gd name="T8" fmla="*/ 68 w 81"/>
                <a:gd name="T9" fmla="*/ 9 h 16"/>
                <a:gd name="T10" fmla="*/ 81 w 81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">
                  <a:moveTo>
                    <a:pt x="81" y="16"/>
                  </a:moveTo>
                  <a:cubicBezTo>
                    <a:pt x="54" y="11"/>
                    <a:pt x="27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29" y="3"/>
                    <a:pt x="49" y="6"/>
                    <a:pt x="68" y="9"/>
                  </a:cubicBezTo>
                  <a:cubicBezTo>
                    <a:pt x="73" y="10"/>
                    <a:pt x="77" y="13"/>
                    <a:pt x="8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8"/>
            <p:cNvSpPr/>
            <p:nvPr/>
          </p:nvSpPr>
          <p:spPr bwMode="auto">
            <a:xfrm>
              <a:off x="1748856" y="3859506"/>
              <a:ext cx="124827" cy="32954"/>
            </a:xfrm>
            <a:custGeom>
              <a:avLst/>
              <a:gdLst>
                <a:gd name="T0" fmla="*/ 53 w 53"/>
                <a:gd name="T1" fmla="*/ 3 h 14"/>
                <a:gd name="T2" fmla="*/ 5 w 53"/>
                <a:gd name="T3" fmla="*/ 14 h 14"/>
                <a:gd name="T4" fmla="*/ 0 w 53"/>
                <a:gd name="T5" fmla="*/ 13 h 14"/>
                <a:gd name="T6" fmla="*/ 53 w 53"/>
                <a:gd name="T7" fmla="*/ 0 h 14"/>
                <a:gd name="T8" fmla="*/ 53 w 53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3"/>
                  </a:moveTo>
                  <a:cubicBezTo>
                    <a:pt x="37" y="7"/>
                    <a:pt x="21" y="11"/>
                    <a:pt x="5" y="14"/>
                  </a:cubicBezTo>
                  <a:cubicBezTo>
                    <a:pt x="4" y="14"/>
                    <a:pt x="3" y="14"/>
                    <a:pt x="0" y="13"/>
                  </a:cubicBezTo>
                  <a:cubicBezTo>
                    <a:pt x="18" y="6"/>
                    <a:pt x="35" y="0"/>
                    <a:pt x="53" y="0"/>
                  </a:cubicBezTo>
                  <a:cubicBezTo>
                    <a:pt x="53" y="1"/>
                    <a:pt x="53" y="2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9"/>
            <p:cNvSpPr/>
            <p:nvPr/>
          </p:nvSpPr>
          <p:spPr bwMode="auto">
            <a:xfrm>
              <a:off x="1819758" y="4943004"/>
              <a:ext cx="131817" cy="39945"/>
            </a:xfrm>
            <a:custGeom>
              <a:avLst/>
              <a:gdLst>
                <a:gd name="T0" fmla="*/ 0 w 56"/>
                <a:gd name="T1" fmla="*/ 13 h 17"/>
                <a:gd name="T2" fmla="*/ 56 w 56"/>
                <a:gd name="T3" fmla="*/ 0 h 17"/>
                <a:gd name="T4" fmla="*/ 0 w 56"/>
                <a:gd name="T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7">
                  <a:moveTo>
                    <a:pt x="0" y="13"/>
                  </a:moveTo>
                  <a:cubicBezTo>
                    <a:pt x="20" y="15"/>
                    <a:pt x="37" y="7"/>
                    <a:pt x="56" y="0"/>
                  </a:cubicBezTo>
                  <a:cubicBezTo>
                    <a:pt x="46" y="10"/>
                    <a:pt x="20" y="17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80"/>
            <p:cNvSpPr/>
            <p:nvPr/>
          </p:nvSpPr>
          <p:spPr bwMode="auto">
            <a:xfrm>
              <a:off x="1847719" y="3896455"/>
              <a:ext cx="98863" cy="37947"/>
            </a:xfrm>
            <a:custGeom>
              <a:avLst/>
              <a:gdLst>
                <a:gd name="T0" fmla="*/ 0 w 42"/>
                <a:gd name="T1" fmla="*/ 16 h 16"/>
                <a:gd name="T2" fmla="*/ 42 w 42"/>
                <a:gd name="T3" fmla="*/ 0 h 16"/>
                <a:gd name="T4" fmla="*/ 0 w 4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6">
                  <a:moveTo>
                    <a:pt x="0" y="16"/>
                  </a:moveTo>
                  <a:cubicBezTo>
                    <a:pt x="13" y="9"/>
                    <a:pt x="27" y="4"/>
                    <a:pt x="42" y="0"/>
                  </a:cubicBezTo>
                  <a:cubicBezTo>
                    <a:pt x="29" y="8"/>
                    <a:pt x="15" y="13"/>
                    <a:pt x="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81"/>
            <p:cNvSpPr/>
            <p:nvPr/>
          </p:nvSpPr>
          <p:spPr bwMode="auto">
            <a:xfrm>
              <a:off x="1835736" y="3776621"/>
              <a:ext cx="37947" cy="41942"/>
            </a:xfrm>
            <a:custGeom>
              <a:avLst/>
              <a:gdLst>
                <a:gd name="T0" fmla="*/ 13 w 16"/>
                <a:gd name="T1" fmla="*/ 0 h 18"/>
                <a:gd name="T2" fmla="*/ 16 w 16"/>
                <a:gd name="T3" fmla="*/ 5 h 18"/>
                <a:gd name="T4" fmla="*/ 0 w 16"/>
                <a:gd name="T5" fmla="*/ 18 h 18"/>
                <a:gd name="T6" fmla="*/ 7 w 16"/>
                <a:gd name="T7" fmla="*/ 12 h 18"/>
                <a:gd name="T8" fmla="*/ 12 w 16"/>
                <a:gd name="T9" fmla="*/ 2 h 18"/>
                <a:gd name="T10" fmla="*/ 13 w 16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3" y="0"/>
                  </a:moveTo>
                  <a:cubicBezTo>
                    <a:pt x="14" y="2"/>
                    <a:pt x="16" y="3"/>
                    <a:pt x="16" y="5"/>
                  </a:cubicBezTo>
                  <a:cubicBezTo>
                    <a:pt x="16" y="11"/>
                    <a:pt x="9" y="18"/>
                    <a:pt x="0" y="18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10" y="9"/>
                    <a:pt x="13" y="7"/>
                    <a:pt x="12" y="2"/>
                  </a:cubicBezTo>
                  <a:cubicBezTo>
                    <a:pt x="13" y="1"/>
                    <a:pt x="13" y="1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82"/>
            <p:cNvSpPr/>
            <p:nvPr/>
          </p:nvSpPr>
          <p:spPr bwMode="auto">
            <a:xfrm>
              <a:off x="2318067" y="2971737"/>
              <a:ext cx="72899" cy="11983"/>
            </a:xfrm>
            <a:custGeom>
              <a:avLst/>
              <a:gdLst>
                <a:gd name="T0" fmla="*/ 31 w 31"/>
                <a:gd name="T1" fmla="*/ 1 h 5"/>
                <a:gd name="T2" fmla="*/ 0 w 31"/>
                <a:gd name="T3" fmla="*/ 3 h 5"/>
                <a:gd name="T4" fmla="*/ 0 w 31"/>
                <a:gd name="T5" fmla="*/ 0 h 5"/>
                <a:gd name="T6" fmla="*/ 31 w 31"/>
                <a:gd name="T7" fmla="*/ 0 h 5"/>
                <a:gd name="T8" fmla="*/ 31 w 3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">
                  <a:moveTo>
                    <a:pt x="31" y="1"/>
                  </a:moveTo>
                  <a:cubicBezTo>
                    <a:pt x="21" y="5"/>
                    <a:pt x="10" y="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" y="0"/>
                    <a:pt x="20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83"/>
            <p:cNvSpPr/>
            <p:nvPr/>
          </p:nvSpPr>
          <p:spPr bwMode="auto">
            <a:xfrm>
              <a:off x="1748856" y="4633433"/>
              <a:ext cx="1997" cy="56921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84"/>
            <p:cNvSpPr/>
            <p:nvPr/>
          </p:nvSpPr>
          <p:spPr bwMode="auto">
            <a:xfrm>
              <a:off x="1859702" y="4508606"/>
              <a:ext cx="49931" cy="15978"/>
            </a:xfrm>
            <a:custGeom>
              <a:avLst/>
              <a:gdLst>
                <a:gd name="T0" fmla="*/ 21 w 21"/>
                <a:gd name="T1" fmla="*/ 6 h 7"/>
                <a:gd name="T2" fmla="*/ 0 w 21"/>
                <a:gd name="T3" fmla="*/ 0 h 7"/>
                <a:gd name="T4" fmla="*/ 21 w 2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7">
                  <a:moveTo>
                    <a:pt x="21" y="6"/>
                  </a:moveTo>
                  <a:cubicBezTo>
                    <a:pt x="7" y="7"/>
                    <a:pt x="7" y="7"/>
                    <a:pt x="0" y="0"/>
                  </a:cubicBezTo>
                  <a:cubicBezTo>
                    <a:pt x="7" y="2"/>
                    <a:pt x="13" y="4"/>
                    <a:pt x="2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85"/>
            <p:cNvSpPr/>
            <p:nvPr/>
          </p:nvSpPr>
          <p:spPr bwMode="auto">
            <a:xfrm>
              <a:off x="1833738" y="3532959"/>
              <a:ext cx="53925" cy="21970"/>
            </a:xfrm>
            <a:custGeom>
              <a:avLst/>
              <a:gdLst>
                <a:gd name="T0" fmla="*/ 1 w 23"/>
                <a:gd name="T1" fmla="*/ 0 h 9"/>
                <a:gd name="T2" fmla="*/ 23 w 23"/>
                <a:gd name="T3" fmla="*/ 8 h 9"/>
                <a:gd name="T4" fmla="*/ 22 w 23"/>
                <a:gd name="T5" fmla="*/ 9 h 9"/>
                <a:gd name="T6" fmla="*/ 0 w 23"/>
                <a:gd name="T7" fmla="*/ 0 h 9"/>
                <a:gd name="T8" fmla="*/ 1 w 2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1" y="0"/>
                  </a:moveTo>
                  <a:cubicBezTo>
                    <a:pt x="8" y="2"/>
                    <a:pt x="16" y="5"/>
                    <a:pt x="23" y="8"/>
                  </a:cubicBezTo>
                  <a:cubicBezTo>
                    <a:pt x="23" y="8"/>
                    <a:pt x="22" y="9"/>
                    <a:pt x="22" y="9"/>
                  </a:cubicBezTo>
                  <a:cubicBezTo>
                    <a:pt x="15" y="6"/>
                    <a:pt x="8" y="3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86"/>
            <p:cNvSpPr/>
            <p:nvPr/>
          </p:nvSpPr>
          <p:spPr bwMode="auto">
            <a:xfrm>
              <a:off x="1954571" y="3328243"/>
              <a:ext cx="55922" cy="13981"/>
            </a:xfrm>
            <a:custGeom>
              <a:avLst/>
              <a:gdLst>
                <a:gd name="T0" fmla="*/ 24 w 24"/>
                <a:gd name="T1" fmla="*/ 0 h 6"/>
                <a:gd name="T2" fmla="*/ 0 w 24"/>
                <a:gd name="T3" fmla="*/ 6 h 6"/>
                <a:gd name="T4" fmla="*/ 24 w 2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cubicBezTo>
                    <a:pt x="16" y="2"/>
                    <a:pt x="8" y="4"/>
                    <a:pt x="0" y="6"/>
                  </a:cubicBezTo>
                  <a:cubicBezTo>
                    <a:pt x="7" y="1"/>
                    <a:pt x="15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87"/>
            <p:cNvSpPr/>
            <p:nvPr/>
          </p:nvSpPr>
          <p:spPr bwMode="auto">
            <a:xfrm>
              <a:off x="2036457" y="3231377"/>
              <a:ext cx="44938" cy="1997"/>
            </a:xfrm>
            <a:custGeom>
              <a:avLst/>
              <a:gdLst>
                <a:gd name="T0" fmla="*/ 19 w 19"/>
                <a:gd name="T1" fmla="*/ 1 h 1"/>
                <a:gd name="T2" fmla="*/ 0 w 19"/>
                <a:gd name="T3" fmla="*/ 1 h 1"/>
                <a:gd name="T4" fmla="*/ 0 w 19"/>
                <a:gd name="T5" fmla="*/ 0 h 1"/>
                <a:gd name="T6" fmla="*/ 19 w 19"/>
                <a:gd name="T7" fmla="*/ 0 h 1"/>
                <a:gd name="T8" fmla="*/ 19 w 1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">
                  <a:moveTo>
                    <a:pt x="1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88"/>
            <p:cNvSpPr/>
            <p:nvPr/>
          </p:nvSpPr>
          <p:spPr bwMode="auto">
            <a:xfrm>
              <a:off x="2138316" y="2942778"/>
              <a:ext cx="37947" cy="2996"/>
            </a:xfrm>
            <a:custGeom>
              <a:avLst/>
              <a:gdLst>
                <a:gd name="T0" fmla="*/ 0 w 16"/>
                <a:gd name="T1" fmla="*/ 0 h 1"/>
                <a:gd name="T2" fmla="*/ 16 w 16"/>
                <a:gd name="T3" fmla="*/ 0 h 1"/>
                <a:gd name="T4" fmla="*/ 16 w 16"/>
                <a:gd name="T5" fmla="*/ 1 h 1"/>
                <a:gd name="T6" fmla="*/ 0 w 16"/>
                <a:gd name="T7" fmla="*/ 1 h 1"/>
                <a:gd name="T8" fmla="*/ 0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89"/>
            <p:cNvSpPr/>
            <p:nvPr/>
          </p:nvSpPr>
          <p:spPr bwMode="auto">
            <a:xfrm>
              <a:off x="1972546" y="3840533"/>
              <a:ext cx="33953" cy="20971"/>
            </a:xfrm>
            <a:custGeom>
              <a:avLst/>
              <a:gdLst>
                <a:gd name="T0" fmla="*/ 14 w 14"/>
                <a:gd name="T1" fmla="*/ 1 h 9"/>
                <a:gd name="T2" fmla="*/ 1 w 14"/>
                <a:gd name="T3" fmla="*/ 9 h 9"/>
                <a:gd name="T4" fmla="*/ 0 w 14"/>
                <a:gd name="T5" fmla="*/ 7 h 9"/>
                <a:gd name="T6" fmla="*/ 13 w 14"/>
                <a:gd name="T7" fmla="*/ 0 h 9"/>
                <a:gd name="T8" fmla="*/ 14 w 1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4" y="1"/>
                  </a:moveTo>
                  <a:cubicBezTo>
                    <a:pt x="10" y="4"/>
                    <a:pt x="6" y="6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4" y="4"/>
                    <a:pt x="8" y="1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0"/>
            <p:cNvSpPr/>
            <p:nvPr/>
          </p:nvSpPr>
          <p:spPr bwMode="auto">
            <a:xfrm>
              <a:off x="1826748" y="4721311"/>
              <a:ext cx="27961" cy="1997"/>
            </a:xfrm>
            <a:custGeom>
              <a:avLst/>
              <a:gdLst>
                <a:gd name="T0" fmla="*/ 0 w 12"/>
                <a:gd name="T1" fmla="*/ 0 h 1"/>
                <a:gd name="T2" fmla="*/ 12 w 12"/>
                <a:gd name="T3" fmla="*/ 0 h 1"/>
                <a:gd name="T4" fmla="*/ 12 w 12"/>
                <a:gd name="T5" fmla="*/ 1 h 1"/>
                <a:gd name="T6" fmla="*/ 1 w 12"/>
                <a:gd name="T7" fmla="*/ 1 h 1"/>
                <a:gd name="T8" fmla="*/ 0 w 1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91"/>
            <p:cNvSpPr/>
            <p:nvPr/>
          </p:nvSpPr>
          <p:spPr bwMode="auto">
            <a:xfrm>
              <a:off x="1994515" y="4190048"/>
              <a:ext cx="32954" cy="3994"/>
            </a:xfrm>
            <a:custGeom>
              <a:avLst/>
              <a:gdLst>
                <a:gd name="T0" fmla="*/ 1 w 14"/>
                <a:gd name="T1" fmla="*/ 0 h 2"/>
                <a:gd name="T2" fmla="*/ 14 w 14"/>
                <a:gd name="T3" fmla="*/ 1 h 2"/>
                <a:gd name="T4" fmla="*/ 14 w 14"/>
                <a:gd name="T5" fmla="*/ 2 h 2"/>
                <a:gd name="T6" fmla="*/ 0 w 14"/>
                <a:gd name="T7" fmla="*/ 2 h 2"/>
                <a:gd name="T8" fmla="*/ 1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92"/>
            <p:cNvSpPr/>
            <p:nvPr/>
          </p:nvSpPr>
          <p:spPr bwMode="auto">
            <a:xfrm>
              <a:off x="1937594" y="4409743"/>
              <a:ext cx="25964" cy="1997"/>
            </a:xfrm>
            <a:custGeom>
              <a:avLst/>
              <a:gdLst>
                <a:gd name="T0" fmla="*/ 11 w 11"/>
                <a:gd name="T1" fmla="*/ 1 h 1"/>
                <a:gd name="T2" fmla="*/ 0 w 11"/>
                <a:gd name="T3" fmla="*/ 1 h 1"/>
                <a:gd name="T4" fmla="*/ 0 w 11"/>
                <a:gd name="T5" fmla="*/ 0 h 1"/>
                <a:gd name="T6" fmla="*/ 11 w 11"/>
                <a:gd name="T7" fmla="*/ 0 h 1"/>
                <a:gd name="T8" fmla="*/ 11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93"/>
            <p:cNvSpPr/>
            <p:nvPr/>
          </p:nvSpPr>
          <p:spPr bwMode="auto">
            <a:xfrm>
              <a:off x="1774820" y="4123141"/>
              <a:ext cx="34952" cy="7989"/>
            </a:xfrm>
            <a:custGeom>
              <a:avLst/>
              <a:gdLst>
                <a:gd name="T0" fmla="*/ 15 w 15"/>
                <a:gd name="T1" fmla="*/ 0 h 3"/>
                <a:gd name="T2" fmla="*/ 0 w 15"/>
                <a:gd name="T3" fmla="*/ 3 h 3"/>
                <a:gd name="T4" fmla="*/ 0 w 15"/>
                <a:gd name="T5" fmla="*/ 0 h 3"/>
                <a:gd name="T6" fmla="*/ 15 w 1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">
                  <a:moveTo>
                    <a:pt x="15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/>
            <p:nvPr/>
          </p:nvSpPr>
          <p:spPr bwMode="auto">
            <a:xfrm>
              <a:off x="1951575" y="4503613"/>
              <a:ext cx="32954" cy="11983"/>
            </a:xfrm>
            <a:custGeom>
              <a:avLst/>
              <a:gdLst>
                <a:gd name="T0" fmla="*/ 14 w 14"/>
                <a:gd name="T1" fmla="*/ 0 h 5"/>
                <a:gd name="T2" fmla="*/ 0 w 14"/>
                <a:gd name="T3" fmla="*/ 3 h 5"/>
                <a:gd name="T4" fmla="*/ 14 w 1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cubicBezTo>
                    <a:pt x="10" y="4"/>
                    <a:pt x="5" y="5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95"/>
            <p:cNvSpPr/>
            <p:nvPr/>
          </p:nvSpPr>
          <p:spPr bwMode="auto">
            <a:xfrm>
              <a:off x="1916623" y="3044636"/>
              <a:ext cx="25964" cy="1997"/>
            </a:xfrm>
            <a:custGeom>
              <a:avLst/>
              <a:gdLst>
                <a:gd name="T0" fmla="*/ 0 w 11"/>
                <a:gd name="T1" fmla="*/ 1 h 1"/>
                <a:gd name="T2" fmla="*/ 11 w 11"/>
                <a:gd name="T3" fmla="*/ 0 h 1"/>
                <a:gd name="T4" fmla="*/ 11 w 11"/>
                <a:gd name="T5" fmla="*/ 1 h 1"/>
                <a:gd name="T6" fmla="*/ 0 w 11"/>
                <a:gd name="T7" fmla="*/ 1 h 1"/>
                <a:gd name="T8" fmla="*/ 0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1"/>
                  </a:moveTo>
                  <a:cubicBezTo>
                    <a:pt x="4" y="0"/>
                    <a:pt x="8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96"/>
            <p:cNvSpPr/>
            <p:nvPr/>
          </p:nvSpPr>
          <p:spPr bwMode="auto">
            <a:xfrm>
              <a:off x="2017484" y="2940780"/>
              <a:ext cx="25964" cy="11983"/>
            </a:xfrm>
            <a:custGeom>
              <a:avLst/>
              <a:gdLst>
                <a:gd name="T0" fmla="*/ 11 w 11"/>
                <a:gd name="T1" fmla="*/ 2 h 5"/>
                <a:gd name="T2" fmla="*/ 1 w 11"/>
                <a:gd name="T3" fmla="*/ 5 h 5"/>
                <a:gd name="T4" fmla="*/ 0 w 11"/>
                <a:gd name="T5" fmla="*/ 3 h 5"/>
                <a:gd name="T6" fmla="*/ 11 w 11"/>
                <a:gd name="T7" fmla="*/ 0 h 5"/>
                <a:gd name="T8" fmla="*/ 11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8" y="3"/>
                    <a:pt x="4" y="4"/>
                    <a:pt x="1" y="5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97"/>
            <p:cNvSpPr/>
            <p:nvPr/>
          </p:nvSpPr>
          <p:spPr bwMode="auto">
            <a:xfrm>
              <a:off x="2029467" y="4283918"/>
              <a:ext cx="20971" cy="2996"/>
            </a:xfrm>
            <a:custGeom>
              <a:avLst/>
              <a:gdLst>
                <a:gd name="T0" fmla="*/ 9 w 9"/>
                <a:gd name="T1" fmla="*/ 1 h 1"/>
                <a:gd name="T2" fmla="*/ 0 w 9"/>
                <a:gd name="T3" fmla="*/ 1 h 1"/>
                <a:gd name="T4" fmla="*/ 0 w 9"/>
                <a:gd name="T5" fmla="*/ 0 h 1"/>
                <a:gd name="T6" fmla="*/ 9 w 9"/>
                <a:gd name="T7" fmla="*/ 0 h 1"/>
                <a:gd name="T8" fmla="*/ 9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98"/>
            <p:cNvSpPr/>
            <p:nvPr/>
          </p:nvSpPr>
          <p:spPr bwMode="auto">
            <a:xfrm>
              <a:off x="1852712" y="2987715"/>
              <a:ext cx="18974" cy="2996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99"/>
            <p:cNvSpPr/>
            <p:nvPr/>
          </p:nvSpPr>
          <p:spPr bwMode="auto">
            <a:xfrm>
              <a:off x="1984529" y="4494626"/>
              <a:ext cx="25964" cy="10985"/>
            </a:xfrm>
            <a:custGeom>
              <a:avLst/>
              <a:gdLst>
                <a:gd name="T0" fmla="*/ 0 w 11"/>
                <a:gd name="T1" fmla="*/ 4 h 5"/>
                <a:gd name="T2" fmla="*/ 11 w 11"/>
                <a:gd name="T3" fmla="*/ 0 h 5"/>
                <a:gd name="T4" fmla="*/ 0 w 11"/>
                <a:gd name="T5" fmla="*/ 4 h 5"/>
                <a:gd name="T6" fmla="*/ 0 w 1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4"/>
                  </a:moveTo>
                  <a:cubicBezTo>
                    <a:pt x="4" y="3"/>
                    <a:pt x="7" y="1"/>
                    <a:pt x="11" y="0"/>
                  </a:cubicBezTo>
                  <a:cubicBezTo>
                    <a:pt x="8" y="4"/>
                    <a:pt x="4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00"/>
            <p:cNvSpPr/>
            <p:nvPr/>
          </p:nvSpPr>
          <p:spPr bwMode="auto">
            <a:xfrm>
              <a:off x="2079398" y="2931793"/>
              <a:ext cx="18974" cy="3994"/>
            </a:xfrm>
            <a:custGeom>
              <a:avLst/>
              <a:gdLst>
                <a:gd name="T0" fmla="*/ 1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01"/>
            <p:cNvSpPr/>
            <p:nvPr/>
          </p:nvSpPr>
          <p:spPr bwMode="auto">
            <a:xfrm>
              <a:off x="2199231" y="2947771"/>
              <a:ext cx="18974" cy="1997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0 h 1"/>
                <a:gd name="T6" fmla="*/ 7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02"/>
            <p:cNvSpPr/>
            <p:nvPr/>
          </p:nvSpPr>
          <p:spPr bwMode="auto">
            <a:xfrm>
              <a:off x="1923614" y="3342224"/>
              <a:ext cx="30957" cy="13981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6 h 6"/>
                <a:gd name="T4" fmla="*/ 13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" y="1"/>
                    <a:pt x="7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03"/>
            <p:cNvSpPr/>
            <p:nvPr/>
          </p:nvSpPr>
          <p:spPr bwMode="auto">
            <a:xfrm>
              <a:off x="1968551" y="4865112"/>
              <a:ext cx="18974" cy="13981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4 h 6"/>
                <a:gd name="T4" fmla="*/ 6 w 8"/>
                <a:gd name="T5" fmla="*/ 6 h 6"/>
                <a:gd name="T6" fmla="*/ 0 w 8"/>
                <a:gd name="T7" fmla="*/ 0 h 6"/>
                <a:gd name="T8" fmla="*/ 0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1"/>
                    <a:pt x="5" y="2"/>
                    <a:pt x="8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04"/>
            <p:cNvSpPr/>
            <p:nvPr/>
          </p:nvSpPr>
          <p:spPr bwMode="auto">
            <a:xfrm>
              <a:off x="1937594" y="3868494"/>
              <a:ext cx="16976" cy="11983"/>
            </a:xfrm>
            <a:custGeom>
              <a:avLst/>
              <a:gdLst>
                <a:gd name="T0" fmla="*/ 7 w 7"/>
                <a:gd name="T1" fmla="*/ 2 h 5"/>
                <a:gd name="T2" fmla="*/ 1 w 7"/>
                <a:gd name="T3" fmla="*/ 5 h 5"/>
                <a:gd name="T4" fmla="*/ 0 w 7"/>
                <a:gd name="T5" fmla="*/ 4 h 5"/>
                <a:gd name="T6" fmla="*/ 6 w 7"/>
                <a:gd name="T7" fmla="*/ 0 h 5"/>
                <a:gd name="T8" fmla="*/ 7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cubicBezTo>
                    <a:pt x="5" y="3"/>
                    <a:pt x="3" y="4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3"/>
                    <a:pt x="4" y="1"/>
                    <a:pt x="6" y="0"/>
                  </a:cubicBezTo>
                  <a:cubicBezTo>
                    <a:pt x="6" y="0"/>
                    <a:pt x="6" y="1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05"/>
            <p:cNvSpPr/>
            <p:nvPr/>
          </p:nvSpPr>
          <p:spPr bwMode="auto">
            <a:xfrm>
              <a:off x="1861700" y="4420728"/>
              <a:ext cx="14979" cy="11983"/>
            </a:xfrm>
            <a:custGeom>
              <a:avLst/>
              <a:gdLst>
                <a:gd name="T0" fmla="*/ 6 w 6"/>
                <a:gd name="T1" fmla="*/ 2 h 5"/>
                <a:gd name="T2" fmla="*/ 1 w 6"/>
                <a:gd name="T3" fmla="*/ 5 h 5"/>
                <a:gd name="T4" fmla="*/ 0 w 6"/>
                <a:gd name="T5" fmla="*/ 3 h 5"/>
                <a:gd name="T6" fmla="*/ 4 w 6"/>
                <a:gd name="T7" fmla="*/ 0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4" y="3"/>
                    <a:pt x="2" y="4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5" y="1"/>
                    <a:pt x="5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06"/>
            <p:cNvSpPr/>
            <p:nvPr/>
          </p:nvSpPr>
          <p:spPr bwMode="auto">
            <a:xfrm>
              <a:off x="1807774" y="3523972"/>
              <a:ext cx="27961" cy="8988"/>
            </a:xfrm>
            <a:custGeom>
              <a:avLst/>
              <a:gdLst>
                <a:gd name="T0" fmla="*/ 11 w 12"/>
                <a:gd name="T1" fmla="*/ 4 h 4"/>
                <a:gd name="T2" fmla="*/ 0 w 12"/>
                <a:gd name="T3" fmla="*/ 3 h 4"/>
                <a:gd name="T4" fmla="*/ 12 w 12"/>
                <a:gd name="T5" fmla="*/ 4 h 4"/>
                <a:gd name="T6" fmla="*/ 11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cubicBezTo>
                    <a:pt x="8" y="4"/>
                    <a:pt x="5" y="4"/>
                    <a:pt x="0" y="3"/>
                  </a:cubicBezTo>
                  <a:cubicBezTo>
                    <a:pt x="6" y="0"/>
                    <a:pt x="9" y="1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07"/>
            <p:cNvSpPr/>
            <p:nvPr/>
          </p:nvSpPr>
          <p:spPr bwMode="auto">
            <a:xfrm>
              <a:off x="1989522" y="4288911"/>
              <a:ext cx="11983" cy="1997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08"/>
            <p:cNvSpPr/>
            <p:nvPr/>
          </p:nvSpPr>
          <p:spPr bwMode="auto">
            <a:xfrm>
              <a:off x="1880673" y="3358201"/>
              <a:ext cx="28960" cy="9986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4" y="3"/>
                    <a:pt x="8" y="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09"/>
            <p:cNvSpPr/>
            <p:nvPr/>
          </p:nvSpPr>
          <p:spPr bwMode="auto">
            <a:xfrm>
              <a:off x="1987525" y="4413738"/>
              <a:ext cx="13981" cy="2996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0 h 1"/>
                <a:gd name="T4" fmla="*/ 6 w 6"/>
                <a:gd name="T5" fmla="*/ 0 h 1"/>
                <a:gd name="T6" fmla="*/ 1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10"/>
            <p:cNvSpPr/>
            <p:nvPr/>
          </p:nvSpPr>
          <p:spPr bwMode="auto">
            <a:xfrm>
              <a:off x="3064032" y="2933790"/>
              <a:ext cx="564218" cy="25964"/>
            </a:xfrm>
            <a:custGeom>
              <a:avLst/>
              <a:gdLst>
                <a:gd name="T0" fmla="*/ 0 w 239"/>
                <a:gd name="T1" fmla="*/ 5 h 11"/>
                <a:gd name="T2" fmla="*/ 12 w 239"/>
                <a:gd name="T3" fmla="*/ 4 h 11"/>
                <a:gd name="T4" fmla="*/ 124 w 239"/>
                <a:gd name="T5" fmla="*/ 3 h 11"/>
                <a:gd name="T6" fmla="*/ 178 w 239"/>
                <a:gd name="T7" fmla="*/ 1 h 11"/>
                <a:gd name="T8" fmla="*/ 229 w 239"/>
                <a:gd name="T9" fmla="*/ 1 h 11"/>
                <a:gd name="T10" fmla="*/ 239 w 239"/>
                <a:gd name="T11" fmla="*/ 5 h 11"/>
                <a:gd name="T12" fmla="*/ 0 w 239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">
                  <a:moveTo>
                    <a:pt x="0" y="5"/>
                  </a:moveTo>
                  <a:cubicBezTo>
                    <a:pt x="4" y="5"/>
                    <a:pt x="8" y="4"/>
                    <a:pt x="12" y="4"/>
                  </a:cubicBezTo>
                  <a:cubicBezTo>
                    <a:pt x="49" y="4"/>
                    <a:pt x="86" y="3"/>
                    <a:pt x="124" y="3"/>
                  </a:cubicBezTo>
                  <a:cubicBezTo>
                    <a:pt x="142" y="3"/>
                    <a:pt x="160" y="2"/>
                    <a:pt x="178" y="1"/>
                  </a:cubicBezTo>
                  <a:cubicBezTo>
                    <a:pt x="195" y="1"/>
                    <a:pt x="212" y="1"/>
                    <a:pt x="229" y="1"/>
                  </a:cubicBezTo>
                  <a:cubicBezTo>
                    <a:pt x="232" y="1"/>
                    <a:pt x="237" y="0"/>
                    <a:pt x="239" y="5"/>
                  </a:cubicBezTo>
                  <a:cubicBezTo>
                    <a:pt x="222" y="10"/>
                    <a:pt x="15" y="1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1"/>
            <p:cNvSpPr/>
            <p:nvPr/>
          </p:nvSpPr>
          <p:spPr bwMode="auto">
            <a:xfrm>
              <a:off x="3436516" y="2961751"/>
              <a:ext cx="181748" cy="32954"/>
            </a:xfrm>
            <a:custGeom>
              <a:avLst/>
              <a:gdLst>
                <a:gd name="T0" fmla="*/ 77 w 77"/>
                <a:gd name="T1" fmla="*/ 3 h 14"/>
                <a:gd name="T2" fmla="*/ 0 w 77"/>
                <a:gd name="T3" fmla="*/ 12 h 14"/>
                <a:gd name="T4" fmla="*/ 38 w 77"/>
                <a:gd name="T5" fmla="*/ 4 h 14"/>
                <a:gd name="T6" fmla="*/ 77 w 77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4">
                  <a:moveTo>
                    <a:pt x="77" y="3"/>
                  </a:moveTo>
                  <a:cubicBezTo>
                    <a:pt x="67" y="8"/>
                    <a:pt x="15" y="14"/>
                    <a:pt x="0" y="12"/>
                  </a:cubicBezTo>
                  <a:cubicBezTo>
                    <a:pt x="13" y="6"/>
                    <a:pt x="26" y="6"/>
                    <a:pt x="38" y="4"/>
                  </a:cubicBezTo>
                  <a:cubicBezTo>
                    <a:pt x="50" y="3"/>
                    <a:pt x="62" y="0"/>
                    <a:pt x="7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12"/>
            <p:cNvSpPr/>
            <p:nvPr/>
          </p:nvSpPr>
          <p:spPr bwMode="auto">
            <a:xfrm>
              <a:off x="1847719" y="5157706"/>
              <a:ext cx="106852" cy="20971"/>
            </a:xfrm>
            <a:custGeom>
              <a:avLst/>
              <a:gdLst>
                <a:gd name="T0" fmla="*/ 45 w 45"/>
                <a:gd name="T1" fmla="*/ 2 h 9"/>
                <a:gd name="T2" fmla="*/ 0 w 45"/>
                <a:gd name="T3" fmla="*/ 9 h 9"/>
                <a:gd name="T4" fmla="*/ 0 w 45"/>
                <a:gd name="T5" fmla="*/ 7 h 9"/>
                <a:gd name="T6" fmla="*/ 45 w 45"/>
                <a:gd name="T7" fmla="*/ 0 h 9"/>
                <a:gd name="T8" fmla="*/ 45 w 4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">
                  <a:moveTo>
                    <a:pt x="45" y="2"/>
                  </a:moveTo>
                  <a:cubicBezTo>
                    <a:pt x="30" y="4"/>
                    <a:pt x="15" y="7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4" y="0"/>
                    <a:pt x="30" y="2"/>
                    <a:pt x="45" y="0"/>
                  </a:cubicBezTo>
                  <a:cubicBezTo>
                    <a:pt x="45" y="1"/>
                    <a:pt x="45" y="1"/>
                    <a:pt x="4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46"/>
            <p:cNvSpPr/>
            <p:nvPr/>
          </p:nvSpPr>
          <p:spPr bwMode="auto">
            <a:xfrm>
              <a:off x="4260373" y="4657400"/>
              <a:ext cx="73898" cy="117837"/>
            </a:xfrm>
            <a:custGeom>
              <a:avLst/>
              <a:gdLst>
                <a:gd name="T0" fmla="*/ 4 w 31"/>
                <a:gd name="T1" fmla="*/ 50 h 50"/>
                <a:gd name="T2" fmla="*/ 31 w 31"/>
                <a:gd name="T3" fmla="*/ 0 h 50"/>
                <a:gd name="T4" fmla="*/ 4 w 31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0">
                  <a:moveTo>
                    <a:pt x="4" y="50"/>
                  </a:moveTo>
                  <a:cubicBezTo>
                    <a:pt x="0" y="37"/>
                    <a:pt x="17" y="4"/>
                    <a:pt x="31" y="0"/>
                  </a:cubicBezTo>
                  <a:cubicBezTo>
                    <a:pt x="18" y="15"/>
                    <a:pt x="6" y="30"/>
                    <a:pt x="4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4357239" y="4484639"/>
              <a:ext cx="30957" cy="94868"/>
            </a:xfrm>
            <a:custGeom>
              <a:avLst/>
              <a:gdLst>
                <a:gd name="T0" fmla="*/ 0 w 13"/>
                <a:gd name="T1" fmla="*/ 0 h 40"/>
                <a:gd name="T2" fmla="*/ 13 w 13"/>
                <a:gd name="T3" fmla="*/ 39 h 40"/>
                <a:gd name="T4" fmla="*/ 11 w 13"/>
                <a:gd name="T5" fmla="*/ 40 h 40"/>
                <a:gd name="T6" fmla="*/ 0 w 13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0">
                  <a:moveTo>
                    <a:pt x="0" y="0"/>
                  </a:moveTo>
                  <a:cubicBezTo>
                    <a:pt x="7" y="13"/>
                    <a:pt x="12" y="25"/>
                    <a:pt x="13" y="39"/>
                  </a:cubicBezTo>
                  <a:cubicBezTo>
                    <a:pt x="13" y="39"/>
                    <a:pt x="12" y="40"/>
                    <a:pt x="11" y="40"/>
                  </a:cubicBezTo>
                  <a:cubicBezTo>
                    <a:pt x="7" y="27"/>
                    <a:pt x="4" y="1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4298321" y="4531574"/>
              <a:ext cx="28960" cy="77892"/>
            </a:xfrm>
            <a:custGeom>
              <a:avLst/>
              <a:gdLst>
                <a:gd name="T0" fmla="*/ 0 w 12"/>
                <a:gd name="T1" fmla="*/ 32 h 33"/>
                <a:gd name="T2" fmla="*/ 10 w 12"/>
                <a:gd name="T3" fmla="*/ 0 h 33"/>
                <a:gd name="T4" fmla="*/ 12 w 12"/>
                <a:gd name="T5" fmla="*/ 1 h 33"/>
                <a:gd name="T6" fmla="*/ 3 w 12"/>
                <a:gd name="T7" fmla="*/ 33 h 33"/>
                <a:gd name="T8" fmla="*/ 0 w 12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0" y="32"/>
                  </a:moveTo>
                  <a:cubicBezTo>
                    <a:pt x="1" y="20"/>
                    <a:pt x="4" y="10"/>
                    <a:pt x="10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9" y="11"/>
                    <a:pt x="6" y="22"/>
                    <a:pt x="3" y="33"/>
                  </a:cubicBezTo>
                  <a:cubicBezTo>
                    <a:pt x="2" y="32"/>
                    <a:pt x="1" y="32"/>
                    <a:pt x="0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79"/>
            <p:cNvSpPr/>
            <p:nvPr/>
          </p:nvSpPr>
          <p:spPr bwMode="auto">
            <a:xfrm>
              <a:off x="4163508" y="4756263"/>
              <a:ext cx="16976" cy="46935"/>
            </a:xfrm>
            <a:custGeom>
              <a:avLst/>
              <a:gdLst>
                <a:gd name="T0" fmla="*/ 7 w 7"/>
                <a:gd name="T1" fmla="*/ 20 h 20"/>
                <a:gd name="T2" fmla="*/ 4 w 7"/>
                <a:gd name="T3" fmla="*/ 0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cubicBezTo>
                    <a:pt x="1" y="15"/>
                    <a:pt x="0" y="9"/>
                    <a:pt x="4" y="0"/>
                  </a:cubicBezTo>
                  <a:cubicBezTo>
                    <a:pt x="5" y="6"/>
                    <a:pt x="6" y="13"/>
                    <a:pt x="7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extBox 76"/>
          <p:cNvSpPr txBox="1"/>
          <p:nvPr/>
        </p:nvSpPr>
        <p:spPr>
          <a:xfrm>
            <a:off x="4909129" y="2393908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4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76"/>
          <p:cNvSpPr txBox="1"/>
          <p:nvPr/>
        </p:nvSpPr>
        <p:spPr>
          <a:xfrm>
            <a:off x="4327786" y="3074110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EQUATIONS</a:t>
            </a:r>
            <a:endParaRPr lang="zh-CN" altLang="en-US" sz="2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547531" y="1810415"/>
            <a:ext cx="838534" cy="961892"/>
            <a:chOff x="7655336" y="935967"/>
            <a:chExt cx="1005844" cy="1153816"/>
          </a:xfrm>
        </p:grpSpPr>
        <p:sp>
          <p:nvSpPr>
            <p:cNvPr id="88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64560" y="5227438"/>
            <a:ext cx="425749" cy="861125"/>
            <a:chOff x="3234873" y="4558500"/>
            <a:chExt cx="745485" cy="1507828"/>
          </a:xfrm>
        </p:grpSpPr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102467" y="6065889"/>
            <a:ext cx="436182" cy="629335"/>
            <a:chOff x="4933755" y="4809492"/>
            <a:chExt cx="900951" cy="1299916"/>
          </a:xfrm>
        </p:grpSpPr>
        <p:sp>
          <p:nvSpPr>
            <p:cNvPr id="101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259812" y="117319"/>
            <a:ext cx="453588" cy="640274"/>
            <a:chOff x="5883405" y="684975"/>
            <a:chExt cx="1165054" cy="1644563"/>
          </a:xfrm>
        </p:grpSpPr>
        <p:sp>
          <p:nvSpPr>
            <p:cNvPr id="109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774655" y="5251776"/>
            <a:ext cx="1319480" cy="1322602"/>
            <a:chOff x="3380973" y="975303"/>
            <a:chExt cx="1582751" cy="1586497"/>
          </a:xfrm>
        </p:grpSpPr>
        <p:sp>
          <p:nvSpPr>
            <p:cNvPr id="128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9666442" y="3024108"/>
            <a:ext cx="579324" cy="1085252"/>
            <a:chOff x="8475744" y="4198869"/>
            <a:chExt cx="694913" cy="1301790"/>
          </a:xfrm>
        </p:grpSpPr>
        <p:sp>
          <p:nvSpPr>
            <p:cNvPr id="138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001855" y="730538"/>
            <a:ext cx="991562" cy="1043092"/>
            <a:chOff x="6778736" y="4813238"/>
            <a:chExt cx="1189405" cy="1251217"/>
          </a:xfrm>
        </p:grpSpPr>
        <p:sp>
          <p:nvSpPr>
            <p:cNvPr id="143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155791" y="3593544"/>
            <a:ext cx="872888" cy="779196"/>
            <a:chOff x="2729142" y="3058165"/>
            <a:chExt cx="1047051" cy="934666"/>
          </a:xfrm>
        </p:grpSpPr>
        <p:sp>
          <p:nvSpPr>
            <p:cNvPr id="148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2501500" y="228277"/>
            <a:ext cx="751338" cy="997678"/>
            <a:chOff x="8777311" y="2458780"/>
            <a:chExt cx="685546" cy="910315"/>
          </a:xfrm>
        </p:grpSpPr>
        <p:sp>
          <p:nvSpPr>
            <p:cNvPr id="220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76"/>
          <p:cNvSpPr txBox="1"/>
          <p:nvPr/>
        </p:nvSpPr>
        <p:spPr>
          <a:xfrm>
            <a:off x="179825" y="2459236"/>
            <a:ext cx="165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8930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Naïve Bayes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893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2820" y="81620"/>
            <a:ext cx="1152220" cy="2113590"/>
            <a:chOff x="6965244" y="1521207"/>
            <a:chExt cx="2080058" cy="3815585"/>
          </a:xfrm>
        </p:grpSpPr>
        <p:sp>
          <p:nvSpPr>
            <p:cNvPr id="24" name="Freeform 5"/>
            <p:cNvSpPr/>
            <p:nvPr/>
          </p:nvSpPr>
          <p:spPr bwMode="auto">
            <a:xfrm>
              <a:off x="7304441" y="3926875"/>
              <a:ext cx="1184804" cy="1293530"/>
            </a:xfrm>
            <a:custGeom>
              <a:avLst/>
              <a:gdLst>
                <a:gd name="T0" fmla="*/ 12 w 984"/>
                <a:gd name="T1" fmla="*/ 50 h 1075"/>
                <a:gd name="T2" fmla="*/ 12 w 984"/>
                <a:gd name="T3" fmla="*/ 475 h 1075"/>
                <a:gd name="T4" fmla="*/ 125 w 984"/>
                <a:gd name="T5" fmla="*/ 981 h 1075"/>
                <a:gd name="T6" fmla="*/ 450 w 984"/>
                <a:gd name="T7" fmla="*/ 1056 h 1075"/>
                <a:gd name="T8" fmla="*/ 874 w 984"/>
                <a:gd name="T9" fmla="*/ 936 h 1075"/>
                <a:gd name="T10" fmla="*/ 984 w 984"/>
                <a:gd name="T11" fmla="*/ 138 h 1075"/>
                <a:gd name="T12" fmla="*/ 962 w 984"/>
                <a:gd name="T13" fmla="*/ 0 h 1075"/>
                <a:gd name="T14" fmla="*/ 12 w 984"/>
                <a:gd name="T15" fmla="*/ 5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1075">
                  <a:moveTo>
                    <a:pt x="12" y="50"/>
                  </a:moveTo>
                  <a:cubicBezTo>
                    <a:pt x="12" y="50"/>
                    <a:pt x="0" y="369"/>
                    <a:pt x="12" y="475"/>
                  </a:cubicBezTo>
                  <a:cubicBezTo>
                    <a:pt x="25" y="581"/>
                    <a:pt x="93" y="944"/>
                    <a:pt x="125" y="981"/>
                  </a:cubicBezTo>
                  <a:cubicBezTo>
                    <a:pt x="157" y="1018"/>
                    <a:pt x="291" y="1037"/>
                    <a:pt x="450" y="1056"/>
                  </a:cubicBezTo>
                  <a:cubicBezTo>
                    <a:pt x="609" y="1075"/>
                    <a:pt x="856" y="1004"/>
                    <a:pt x="874" y="936"/>
                  </a:cubicBezTo>
                  <a:cubicBezTo>
                    <a:pt x="892" y="867"/>
                    <a:pt x="984" y="203"/>
                    <a:pt x="984" y="138"/>
                  </a:cubicBezTo>
                  <a:cubicBezTo>
                    <a:pt x="984" y="72"/>
                    <a:pt x="975" y="0"/>
                    <a:pt x="962" y="0"/>
                  </a:cubicBezTo>
                  <a:cubicBezTo>
                    <a:pt x="950" y="0"/>
                    <a:pt x="72" y="141"/>
                    <a:pt x="12" y="50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965244" y="1521207"/>
              <a:ext cx="2080058" cy="3815585"/>
            </a:xfrm>
            <a:custGeom>
              <a:avLst/>
              <a:gdLst>
                <a:gd name="T0" fmla="*/ 222 w 273"/>
                <a:gd name="T1" fmla="*/ 182 h 500"/>
                <a:gd name="T2" fmla="*/ 188 w 273"/>
                <a:gd name="T3" fmla="*/ 175 h 500"/>
                <a:gd name="T4" fmla="*/ 185 w 273"/>
                <a:gd name="T5" fmla="*/ 164 h 500"/>
                <a:gd name="T6" fmla="*/ 160 w 273"/>
                <a:gd name="T7" fmla="*/ 117 h 500"/>
                <a:gd name="T8" fmla="*/ 145 w 273"/>
                <a:gd name="T9" fmla="*/ 172 h 500"/>
                <a:gd name="T10" fmla="*/ 138 w 273"/>
                <a:gd name="T11" fmla="*/ 284 h 500"/>
                <a:gd name="T12" fmla="*/ 142 w 273"/>
                <a:gd name="T13" fmla="*/ 62 h 500"/>
                <a:gd name="T14" fmla="*/ 135 w 273"/>
                <a:gd name="T15" fmla="*/ 5 h 500"/>
                <a:gd name="T16" fmla="*/ 119 w 273"/>
                <a:gd name="T17" fmla="*/ 80 h 500"/>
                <a:gd name="T18" fmla="*/ 128 w 273"/>
                <a:gd name="T19" fmla="*/ 196 h 500"/>
                <a:gd name="T20" fmla="*/ 72 w 273"/>
                <a:gd name="T21" fmla="*/ 148 h 500"/>
                <a:gd name="T22" fmla="*/ 71 w 273"/>
                <a:gd name="T23" fmla="*/ 195 h 500"/>
                <a:gd name="T24" fmla="*/ 58 w 273"/>
                <a:gd name="T25" fmla="*/ 153 h 500"/>
                <a:gd name="T26" fmla="*/ 73 w 273"/>
                <a:gd name="T27" fmla="*/ 143 h 500"/>
                <a:gd name="T28" fmla="*/ 64 w 273"/>
                <a:gd name="T29" fmla="*/ 82 h 500"/>
                <a:gd name="T30" fmla="*/ 51 w 273"/>
                <a:gd name="T31" fmla="*/ 85 h 500"/>
                <a:gd name="T32" fmla="*/ 38 w 273"/>
                <a:gd name="T33" fmla="*/ 88 h 500"/>
                <a:gd name="T34" fmla="*/ 33 w 273"/>
                <a:gd name="T35" fmla="*/ 109 h 500"/>
                <a:gd name="T36" fmla="*/ 41 w 273"/>
                <a:gd name="T37" fmla="*/ 146 h 500"/>
                <a:gd name="T38" fmla="*/ 48 w 273"/>
                <a:gd name="T39" fmla="*/ 152 h 500"/>
                <a:gd name="T40" fmla="*/ 65 w 273"/>
                <a:gd name="T41" fmla="*/ 226 h 500"/>
                <a:gd name="T42" fmla="*/ 40 w 273"/>
                <a:gd name="T43" fmla="*/ 201 h 500"/>
                <a:gd name="T44" fmla="*/ 38 w 273"/>
                <a:gd name="T45" fmla="*/ 192 h 500"/>
                <a:gd name="T46" fmla="*/ 5 w 273"/>
                <a:gd name="T47" fmla="*/ 206 h 500"/>
                <a:gd name="T48" fmla="*/ 41 w 273"/>
                <a:gd name="T49" fmla="*/ 310 h 500"/>
                <a:gd name="T50" fmla="*/ 56 w 273"/>
                <a:gd name="T51" fmla="*/ 483 h 500"/>
                <a:gd name="T52" fmla="*/ 44 w 273"/>
                <a:gd name="T53" fmla="*/ 316 h 500"/>
                <a:gd name="T54" fmla="*/ 30 w 273"/>
                <a:gd name="T55" fmla="*/ 207 h 500"/>
                <a:gd name="T56" fmla="*/ 51 w 273"/>
                <a:gd name="T57" fmla="*/ 324 h 500"/>
                <a:gd name="T58" fmla="*/ 104 w 273"/>
                <a:gd name="T59" fmla="*/ 332 h 500"/>
                <a:gd name="T60" fmla="*/ 168 w 273"/>
                <a:gd name="T61" fmla="*/ 472 h 500"/>
                <a:gd name="T62" fmla="*/ 77 w 273"/>
                <a:gd name="T63" fmla="*/ 478 h 500"/>
                <a:gd name="T64" fmla="*/ 181 w 273"/>
                <a:gd name="T65" fmla="*/ 479 h 500"/>
                <a:gd name="T66" fmla="*/ 194 w 273"/>
                <a:gd name="T67" fmla="*/ 306 h 500"/>
                <a:gd name="T68" fmla="*/ 192 w 273"/>
                <a:gd name="T69" fmla="*/ 291 h 500"/>
                <a:gd name="T70" fmla="*/ 272 w 273"/>
                <a:gd name="T71" fmla="*/ 149 h 500"/>
                <a:gd name="T72" fmla="*/ 12 w 273"/>
                <a:gd name="T73" fmla="*/ 202 h 500"/>
                <a:gd name="T74" fmla="*/ 20 w 273"/>
                <a:gd name="T75" fmla="*/ 198 h 500"/>
                <a:gd name="T76" fmla="*/ 77 w 273"/>
                <a:gd name="T77" fmla="*/ 246 h 500"/>
                <a:gd name="T78" fmla="*/ 70 w 273"/>
                <a:gd name="T79" fmla="*/ 205 h 500"/>
                <a:gd name="T80" fmla="*/ 85 w 273"/>
                <a:gd name="T81" fmla="*/ 198 h 500"/>
                <a:gd name="T82" fmla="*/ 166 w 273"/>
                <a:gd name="T83" fmla="*/ 130 h 500"/>
                <a:gd name="T84" fmla="*/ 152 w 273"/>
                <a:gd name="T85" fmla="*/ 167 h 500"/>
                <a:gd name="T86" fmla="*/ 137 w 273"/>
                <a:gd name="T87" fmla="*/ 291 h 500"/>
                <a:gd name="T88" fmla="*/ 153 w 273"/>
                <a:gd name="T89" fmla="*/ 296 h 500"/>
                <a:gd name="T90" fmla="*/ 159 w 273"/>
                <a:gd name="T91" fmla="*/ 318 h 500"/>
                <a:gd name="T92" fmla="*/ 180 w 273"/>
                <a:gd name="T93" fmla="*/ 177 h 500"/>
                <a:gd name="T94" fmla="*/ 185 w 273"/>
                <a:gd name="T95" fmla="*/ 298 h 500"/>
                <a:gd name="T96" fmla="*/ 192 w 273"/>
                <a:gd name="T97" fmla="*/ 280 h 500"/>
                <a:gd name="T98" fmla="*/ 226 w 273"/>
                <a:gd name="T99" fmla="*/ 193 h 500"/>
                <a:gd name="T100" fmla="*/ 231 w 273"/>
                <a:gd name="T101" fmla="*/ 18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3" h="500">
                  <a:moveTo>
                    <a:pt x="263" y="143"/>
                  </a:moveTo>
                  <a:cubicBezTo>
                    <a:pt x="248" y="153"/>
                    <a:pt x="237" y="168"/>
                    <a:pt x="223" y="180"/>
                  </a:cubicBezTo>
                  <a:cubicBezTo>
                    <a:pt x="222" y="180"/>
                    <a:pt x="222" y="181"/>
                    <a:pt x="222" y="182"/>
                  </a:cubicBezTo>
                  <a:cubicBezTo>
                    <a:pt x="214" y="186"/>
                    <a:pt x="208" y="198"/>
                    <a:pt x="204" y="205"/>
                  </a:cubicBezTo>
                  <a:cubicBezTo>
                    <a:pt x="199" y="211"/>
                    <a:pt x="195" y="218"/>
                    <a:pt x="192" y="225"/>
                  </a:cubicBezTo>
                  <a:cubicBezTo>
                    <a:pt x="191" y="208"/>
                    <a:pt x="190" y="192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5" y="172"/>
                    <a:pt x="192" y="165"/>
                    <a:pt x="187" y="164"/>
                  </a:cubicBezTo>
                  <a:cubicBezTo>
                    <a:pt x="187" y="164"/>
                    <a:pt x="186" y="164"/>
                    <a:pt x="185" y="164"/>
                  </a:cubicBezTo>
                  <a:cubicBezTo>
                    <a:pt x="185" y="164"/>
                    <a:pt x="184" y="164"/>
                    <a:pt x="183" y="164"/>
                  </a:cubicBezTo>
                  <a:cubicBezTo>
                    <a:pt x="183" y="147"/>
                    <a:pt x="178" y="130"/>
                    <a:pt x="168" y="116"/>
                  </a:cubicBezTo>
                  <a:cubicBezTo>
                    <a:pt x="166" y="113"/>
                    <a:pt x="161" y="113"/>
                    <a:pt x="160" y="117"/>
                  </a:cubicBezTo>
                  <a:cubicBezTo>
                    <a:pt x="154" y="134"/>
                    <a:pt x="153" y="153"/>
                    <a:pt x="145" y="169"/>
                  </a:cubicBezTo>
                  <a:cubicBezTo>
                    <a:pt x="145" y="169"/>
                    <a:pt x="145" y="170"/>
                    <a:pt x="145" y="171"/>
                  </a:cubicBezTo>
                  <a:cubicBezTo>
                    <a:pt x="145" y="171"/>
                    <a:pt x="145" y="172"/>
                    <a:pt x="145" y="172"/>
                  </a:cubicBezTo>
                  <a:cubicBezTo>
                    <a:pt x="145" y="210"/>
                    <a:pt x="153" y="248"/>
                    <a:pt x="153" y="286"/>
                  </a:cubicBezTo>
                  <a:cubicBezTo>
                    <a:pt x="150" y="285"/>
                    <a:pt x="145" y="285"/>
                    <a:pt x="142" y="284"/>
                  </a:cubicBezTo>
                  <a:cubicBezTo>
                    <a:pt x="140" y="284"/>
                    <a:pt x="139" y="284"/>
                    <a:pt x="138" y="284"/>
                  </a:cubicBezTo>
                  <a:cubicBezTo>
                    <a:pt x="148" y="219"/>
                    <a:pt x="136" y="146"/>
                    <a:pt x="135" y="82"/>
                  </a:cubicBezTo>
                  <a:cubicBezTo>
                    <a:pt x="135" y="80"/>
                    <a:pt x="134" y="78"/>
                    <a:pt x="132" y="77"/>
                  </a:cubicBezTo>
                  <a:cubicBezTo>
                    <a:pt x="137" y="74"/>
                    <a:pt x="140" y="68"/>
                    <a:pt x="142" y="62"/>
                  </a:cubicBezTo>
                  <a:cubicBezTo>
                    <a:pt x="147" y="47"/>
                    <a:pt x="144" y="29"/>
                    <a:pt x="135" y="16"/>
                  </a:cubicBezTo>
                  <a:cubicBezTo>
                    <a:pt x="133" y="15"/>
                    <a:pt x="132" y="14"/>
                    <a:pt x="130" y="14"/>
                  </a:cubicBezTo>
                  <a:cubicBezTo>
                    <a:pt x="132" y="11"/>
                    <a:pt x="133" y="8"/>
                    <a:pt x="135" y="5"/>
                  </a:cubicBezTo>
                  <a:cubicBezTo>
                    <a:pt x="136" y="3"/>
                    <a:pt x="132" y="0"/>
                    <a:pt x="130" y="3"/>
                  </a:cubicBezTo>
                  <a:cubicBezTo>
                    <a:pt x="120" y="17"/>
                    <a:pt x="110" y="31"/>
                    <a:pt x="105" y="48"/>
                  </a:cubicBezTo>
                  <a:cubicBezTo>
                    <a:pt x="102" y="59"/>
                    <a:pt x="105" y="76"/>
                    <a:pt x="119" y="80"/>
                  </a:cubicBezTo>
                  <a:cubicBezTo>
                    <a:pt x="121" y="80"/>
                    <a:pt x="123" y="80"/>
                    <a:pt x="125" y="80"/>
                  </a:cubicBezTo>
                  <a:cubicBezTo>
                    <a:pt x="125" y="81"/>
                    <a:pt x="125" y="81"/>
                    <a:pt x="125" y="82"/>
                  </a:cubicBezTo>
                  <a:cubicBezTo>
                    <a:pt x="125" y="120"/>
                    <a:pt x="126" y="158"/>
                    <a:pt x="128" y="196"/>
                  </a:cubicBezTo>
                  <a:cubicBezTo>
                    <a:pt x="129" y="237"/>
                    <a:pt x="125" y="278"/>
                    <a:pt x="126" y="318"/>
                  </a:cubicBezTo>
                  <a:cubicBezTo>
                    <a:pt x="113" y="260"/>
                    <a:pt x="95" y="203"/>
                    <a:pt x="77" y="147"/>
                  </a:cubicBezTo>
                  <a:cubicBezTo>
                    <a:pt x="75" y="144"/>
                    <a:pt x="71" y="145"/>
                    <a:pt x="72" y="148"/>
                  </a:cubicBezTo>
                  <a:cubicBezTo>
                    <a:pt x="75" y="162"/>
                    <a:pt x="79" y="176"/>
                    <a:pt x="83" y="190"/>
                  </a:cubicBezTo>
                  <a:cubicBezTo>
                    <a:pt x="82" y="190"/>
                    <a:pt x="82" y="190"/>
                    <a:pt x="81" y="190"/>
                  </a:cubicBezTo>
                  <a:cubicBezTo>
                    <a:pt x="78" y="192"/>
                    <a:pt x="74" y="193"/>
                    <a:pt x="71" y="195"/>
                  </a:cubicBezTo>
                  <a:cubicBezTo>
                    <a:pt x="68" y="196"/>
                    <a:pt x="64" y="198"/>
                    <a:pt x="63" y="201"/>
                  </a:cubicBezTo>
                  <a:cubicBezTo>
                    <a:pt x="58" y="184"/>
                    <a:pt x="55" y="167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61" y="152"/>
                    <a:pt x="63" y="152"/>
                    <a:pt x="65" y="152"/>
                  </a:cubicBezTo>
                  <a:cubicBezTo>
                    <a:pt x="67" y="151"/>
                    <a:pt x="68" y="150"/>
                    <a:pt x="68" y="149"/>
                  </a:cubicBezTo>
                  <a:cubicBezTo>
                    <a:pt x="71" y="148"/>
                    <a:pt x="73" y="146"/>
                    <a:pt x="73" y="143"/>
                  </a:cubicBezTo>
                  <a:cubicBezTo>
                    <a:pt x="73" y="123"/>
                    <a:pt x="76" y="102"/>
                    <a:pt x="75" y="82"/>
                  </a:cubicBezTo>
                  <a:cubicBezTo>
                    <a:pt x="74" y="75"/>
                    <a:pt x="64" y="75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0" y="79"/>
                    <a:pt x="52" y="81"/>
                    <a:pt x="53" y="87"/>
                  </a:cubicBezTo>
                  <a:cubicBezTo>
                    <a:pt x="53" y="89"/>
                    <a:pt x="54" y="91"/>
                    <a:pt x="54" y="93"/>
                  </a:cubicBezTo>
                  <a:cubicBezTo>
                    <a:pt x="53" y="91"/>
                    <a:pt x="52" y="88"/>
                    <a:pt x="51" y="85"/>
                  </a:cubicBezTo>
                  <a:cubicBezTo>
                    <a:pt x="48" y="78"/>
                    <a:pt x="38" y="81"/>
                    <a:pt x="39" y="89"/>
                  </a:cubicBezTo>
                  <a:cubicBezTo>
                    <a:pt x="39" y="90"/>
                    <a:pt x="39" y="91"/>
                    <a:pt x="40" y="92"/>
                  </a:cubicBezTo>
                  <a:cubicBezTo>
                    <a:pt x="39" y="91"/>
                    <a:pt x="39" y="89"/>
                    <a:pt x="38" y="88"/>
                  </a:cubicBezTo>
                  <a:cubicBezTo>
                    <a:pt x="36" y="81"/>
                    <a:pt x="25" y="84"/>
                    <a:pt x="27" y="91"/>
                  </a:cubicBezTo>
                  <a:cubicBezTo>
                    <a:pt x="28" y="93"/>
                    <a:pt x="29" y="96"/>
                    <a:pt x="29" y="98"/>
                  </a:cubicBezTo>
                  <a:cubicBezTo>
                    <a:pt x="31" y="102"/>
                    <a:pt x="32" y="106"/>
                    <a:pt x="33" y="109"/>
                  </a:cubicBezTo>
                  <a:cubicBezTo>
                    <a:pt x="29" y="103"/>
                    <a:pt x="26" y="96"/>
                    <a:pt x="23" y="89"/>
                  </a:cubicBezTo>
                  <a:cubicBezTo>
                    <a:pt x="20" y="83"/>
                    <a:pt x="11" y="88"/>
                    <a:pt x="14" y="94"/>
                  </a:cubicBezTo>
                  <a:cubicBezTo>
                    <a:pt x="22" y="111"/>
                    <a:pt x="29" y="131"/>
                    <a:pt x="41" y="146"/>
                  </a:cubicBezTo>
                  <a:cubicBezTo>
                    <a:pt x="42" y="147"/>
                    <a:pt x="42" y="147"/>
                    <a:pt x="43" y="148"/>
                  </a:cubicBezTo>
                  <a:cubicBezTo>
                    <a:pt x="43" y="149"/>
                    <a:pt x="44" y="150"/>
                    <a:pt x="45" y="150"/>
                  </a:cubicBezTo>
                  <a:cubicBezTo>
                    <a:pt x="46" y="151"/>
                    <a:pt x="47" y="152"/>
                    <a:pt x="48" y="152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4"/>
                    <a:pt x="52" y="155"/>
                    <a:pt x="53" y="156"/>
                  </a:cubicBezTo>
                  <a:cubicBezTo>
                    <a:pt x="46" y="176"/>
                    <a:pt x="60" y="209"/>
                    <a:pt x="65" y="226"/>
                  </a:cubicBezTo>
                  <a:cubicBezTo>
                    <a:pt x="73" y="257"/>
                    <a:pt x="81" y="289"/>
                    <a:pt x="92" y="319"/>
                  </a:cubicBezTo>
                  <a:cubicBezTo>
                    <a:pt x="87" y="318"/>
                    <a:pt x="81" y="318"/>
                    <a:pt x="75" y="318"/>
                  </a:cubicBezTo>
                  <a:cubicBezTo>
                    <a:pt x="73" y="277"/>
                    <a:pt x="56" y="238"/>
                    <a:pt x="40" y="201"/>
                  </a:cubicBezTo>
                  <a:cubicBezTo>
                    <a:pt x="40" y="200"/>
                    <a:pt x="39" y="199"/>
                    <a:pt x="38" y="199"/>
                  </a:cubicBezTo>
                  <a:cubicBezTo>
                    <a:pt x="38" y="198"/>
                    <a:pt x="38" y="197"/>
                    <a:pt x="37" y="197"/>
                  </a:cubicBezTo>
                  <a:cubicBezTo>
                    <a:pt x="39" y="196"/>
                    <a:pt x="40" y="194"/>
                    <a:pt x="38" y="192"/>
                  </a:cubicBezTo>
                  <a:cubicBezTo>
                    <a:pt x="30" y="179"/>
                    <a:pt x="21" y="167"/>
                    <a:pt x="10" y="156"/>
                  </a:cubicBezTo>
                  <a:cubicBezTo>
                    <a:pt x="7" y="154"/>
                    <a:pt x="0" y="155"/>
                    <a:pt x="1" y="160"/>
                  </a:cubicBezTo>
                  <a:cubicBezTo>
                    <a:pt x="3" y="175"/>
                    <a:pt x="3" y="191"/>
                    <a:pt x="5" y="206"/>
                  </a:cubicBezTo>
                  <a:cubicBezTo>
                    <a:pt x="5" y="207"/>
                    <a:pt x="6" y="208"/>
                    <a:pt x="6" y="209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4" y="244"/>
                    <a:pt x="28" y="277"/>
                    <a:pt x="41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26" y="330"/>
                    <a:pt x="32" y="368"/>
                    <a:pt x="35" y="391"/>
                  </a:cubicBezTo>
                  <a:cubicBezTo>
                    <a:pt x="37" y="419"/>
                    <a:pt x="39" y="459"/>
                    <a:pt x="56" y="483"/>
                  </a:cubicBezTo>
                  <a:cubicBezTo>
                    <a:pt x="58" y="487"/>
                    <a:pt x="64" y="486"/>
                    <a:pt x="64" y="481"/>
                  </a:cubicBezTo>
                  <a:cubicBezTo>
                    <a:pt x="62" y="456"/>
                    <a:pt x="52" y="431"/>
                    <a:pt x="48" y="406"/>
                  </a:cubicBezTo>
                  <a:cubicBezTo>
                    <a:pt x="43" y="376"/>
                    <a:pt x="46" y="346"/>
                    <a:pt x="44" y="316"/>
                  </a:cubicBezTo>
                  <a:cubicBezTo>
                    <a:pt x="47" y="319"/>
                    <a:pt x="52" y="316"/>
                    <a:pt x="51" y="312"/>
                  </a:cubicBezTo>
                  <a:cubicBezTo>
                    <a:pt x="42" y="278"/>
                    <a:pt x="32" y="244"/>
                    <a:pt x="17" y="212"/>
                  </a:cubicBezTo>
                  <a:cubicBezTo>
                    <a:pt x="22" y="211"/>
                    <a:pt x="26" y="209"/>
                    <a:pt x="30" y="207"/>
                  </a:cubicBezTo>
                  <a:cubicBezTo>
                    <a:pt x="45" y="243"/>
                    <a:pt x="60" y="280"/>
                    <a:pt x="67" y="318"/>
                  </a:cubicBezTo>
                  <a:cubicBezTo>
                    <a:pt x="61" y="318"/>
                    <a:pt x="56" y="320"/>
                    <a:pt x="52" y="322"/>
                  </a:cubicBezTo>
                  <a:cubicBezTo>
                    <a:pt x="51" y="322"/>
                    <a:pt x="51" y="323"/>
                    <a:pt x="51" y="324"/>
                  </a:cubicBezTo>
                  <a:cubicBezTo>
                    <a:pt x="61" y="332"/>
                    <a:pt x="81" y="332"/>
                    <a:pt x="97" y="332"/>
                  </a:cubicBezTo>
                  <a:cubicBezTo>
                    <a:pt x="97" y="333"/>
                    <a:pt x="97" y="333"/>
                    <a:pt x="98" y="334"/>
                  </a:cubicBezTo>
                  <a:cubicBezTo>
                    <a:pt x="99" y="337"/>
                    <a:pt x="105" y="336"/>
                    <a:pt x="104" y="332"/>
                  </a:cubicBezTo>
                  <a:cubicBezTo>
                    <a:pt x="108" y="332"/>
                    <a:pt x="112" y="332"/>
                    <a:pt x="115" y="332"/>
                  </a:cubicBezTo>
                  <a:cubicBezTo>
                    <a:pt x="138" y="332"/>
                    <a:pt x="170" y="334"/>
                    <a:pt x="193" y="323"/>
                  </a:cubicBezTo>
                  <a:cubicBezTo>
                    <a:pt x="189" y="373"/>
                    <a:pt x="180" y="423"/>
                    <a:pt x="168" y="472"/>
                  </a:cubicBezTo>
                  <a:cubicBezTo>
                    <a:pt x="167" y="473"/>
                    <a:pt x="167" y="473"/>
                    <a:pt x="167" y="474"/>
                  </a:cubicBezTo>
                  <a:cubicBezTo>
                    <a:pt x="155" y="479"/>
                    <a:pt x="144" y="485"/>
                    <a:pt x="128" y="485"/>
                  </a:cubicBezTo>
                  <a:cubicBezTo>
                    <a:pt x="112" y="486"/>
                    <a:pt x="93" y="483"/>
                    <a:pt x="77" y="478"/>
                  </a:cubicBezTo>
                  <a:cubicBezTo>
                    <a:pt x="74" y="476"/>
                    <a:pt x="71" y="482"/>
                    <a:pt x="75" y="484"/>
                  </a:cubicBezTo>
                  <a:cubicBezTo>
                    <a:pt x="94" y="495"/>
                    <a:pt x="112" y="500"/>
                    <a:pt x="134" y="499"/>
                  </a:cubicBezTo>
                  <a:cubicBezTo>
                    <a:pt x="150" y="498"/>
                    <a:pt x="172" y="494"/>
                    <a:pt x="181" y="479"/>
                  </a:cubicBezTo>
                  <a:cubicBezTo>
                    <a:pt x="182" y="477"/>
                    <a:pt x="182" y="475"/>
                    <a:pt x="181" y="473"/>
                  </a:cubicBezTo>
                  <a:cubicBezTo>
                    <a:pt x="196" y="419"/>
                    <a:pt x="204" y="363"/>
                    <a:pt x="207" y="306"/>
                  </a:cubicBezTo>
                  <a:cubicBezTo>
                    <a:pt x="207" y="298"/>
                    <a:pt x="195" y="298"/>
                    <a:pt x="194" y="306"/>
                  </a:cubicBezTo>
                  <a:cubicBezTo>
                    <a:pt x="194" y="307"/>
                    <a:pt x="194" y="308"/>
                    <a:pt x="194" y="308"/>
                  </a:cubicBezTo>
                  <a:cubicBezTo>
                    <a:pt x="193" y="309"/>
                    <a:pt x="192" y="309"/>
                    <a:pt x="191" y="310"/>
                  </a:cubicBezTo>
                  <a:cubicBezTo>
                    <a:pt x="192" y="303"/>
                    <a:pt x="192" y="297"/>
                    <a:pt x="192" y="291"/>
                  </a:cubicBezTo>
                  <a:cubicBezTo>
                    <a:pt x="213" y="271"/>
                    <a:pt x="251" y="230"/>
                    <a:pt x="246" y="201"/>
                  </a:cubicBezTo>
                  <a:cubicBezTo>
                    <a:pt x="247" y="201"/>
                    <a:pt x="248" y="201"/>
                    <a:pt x="249" y="199"/>
                  </a:cubicBezTo>
                  <a:cubicBezTo>
                    <a:pt x="259" y="184"/>
                    <a:pt x="269" y="168"/>
                    <a:pt x="272" y="149"/>
                  </a:cubicBezTo>
                  <a:cubicBezTo>
                    <a:pt x="273" y="145"/>
                    <a:pt x="268" y="140"/>
                    <a:pt x="263" y="143"/>
                  </a:cubicBezTo>
                  <a:close/>
                  <a:moveTo>
                    <a:pt x="20" y="198"/>
                  </a:moveTo>
                  <a:cubicBezTo>
                    <a:pt x="17" y="199"/>
                    <a:pt x="15" y="201"/>
                    <a:pt x="12" y="202"/>
                  </a:cubicBezTo>
                  <a:cubicBezTo>
                    <a:pt x="13" y="192"/>
                    <a:pt x="13" y="182"/>
                    <a:pt x="13" y="173"/>
                  </a:cubicBezTo>
                  <a:cubicBezTo>
                    <a:pt x="19" y="179"/>
                    <a:pt x="25" y="186"/>
                    <a:pt x="30" y="194"/>
                  </a:cubicBezTo>
                  <a:cubicBezTo>
                    <a:pt x="27" y="195"/>
                    <a:pt x="23" y="197"/>
                    <a:pt x="20" y="198"/>
                  </a:cubicBezTo>
                  <a:close/>
                  <a:moveTo>
                    <a:pt x="103" y="319"/>
                  </a:moveTo>
                  <a:cubicBezTo>
                    <a:pt x="102" y="319"/>
                    <a:pt x="102" y="319"/>
                    <a:pt x="101" y="319"/>
                  </a:cubicBezTo>
                  <a:cubicBezTo>
                    <a:pt x="95" y="294"/>
                    <a:pt x="84" y="270"/>
                    <a:pt x="77" y="246"/>
                  </a:cubicBezTo>
                  <a:cubicBezTo>
                    <a:pt x="74" y="235"/>
                    <a:pt x="68" y="221"/>
                    <a:pt x="64" y="206"/>
                  </a:cubicBezTo>
                  <a:cubicBezTo>
                    <a:pt x="65" y="206"/>
                    <a:pt x="66" y="206"/>
                    <a:pt x="67" y="206"/>
                  </a:cubicBezTo>
                  <a:cubicBezTo>
                    <a:pt x="68" y="205"/>
                    <a:pt x="69" y="205"/>
                    <a:pt x="70" y="205"/>
                  </a:cubicBezTo>
                  <a:cubicBezTo>
                    <a:pt x="70" y="205"/>
                    <a:pt x="70" y="205"/>
                    <a:pt x="70" y="204"/>
                  </a:cubicBezTo>
                  <a:cubicBezTo>
                    <a:pt x="72" y="203"/>
                    <a:pt x="74" y="203"/>
                    <a:pt x="75" y="202"/>
                  </a:cubicBezTo>
                  <a:cubicBezTo>
                    <a:pt x="78" y="201"/>
                    <a:pt x="82" y="200"/>
                    <a:pt x="85" y="198"/>
                  </a:cubicBezTo>
                  <a:cubicBezTo>
                    <a:pt x="96" y="239"/>
                    <a:pt x="108" y="278"/>
                    <a:pt x="118" y="319"/>
                  </a:cubicBezTo>
                  <a:cubicBezTo>
                    <a:pt x="113" y="319"/>
                    <a:pt x="108" y="319"/>
                    <a:pt x="103" y="319"/>
                  </a:cubicBezTo>
                  <a:close/>
                  <a:moveTo>
                    <a:pt x="166" y="130"/>
                  </a:moveTo>
                  <a:cubicBezTo>
                    <a:pt x="172" y="141"/>
                    <a:pt x="173" y="153"/>
                    <a:pt x="174" y="165"/>
                  </a:cubicBezTo>
                  <a:cubicBezTo>
                    <a:pt x="171" y="166"/>
                    <a:pt x="167" y="166"/>
                    <a:pt x="164" y="167"/>
                  </a:cubicBezTo>
                  <a:cubicBezTo>
                    <a:pt x="161" y="167"/>
                    <a:pt x="156" y="166"/>
                    <a:pt x="152" y="167"/>
                  </a:cubicBezTo>
                  <a:cubicBezTo>
                    <a:pt x="160" y="157"/>
                    <a:pt x="163" y="143"/>
                    <a:pt x="166" y="130"/>
                  </a:cubicBezTo>
                  <a:close/>
                  <a:moveTo>
                    <a:pt x="130" y="319"/>
                  </a:moveTo>
                  <a:cubicBezTo>
                    <a:pt x="133" y="310"/>
                    <a:pt x="135" y="301"/>
                    <a:pt x="137" y="291"/>
                  </a:cubicBezTo>
                  <a:cubicBezTo>
                    <a:pt x="137" y="292"/>
                    <a:pt x="138" y="292"/>
                    <a:pt x="138" y="292"/>
                  </a:cubicBezTo>
                  <a:cubicBezTo>
                    <a:pt x="143" y="293"/>
                    <a:pt x="148" y="294"/>
                    <a:pt x="153" y="296"/>
                  </a:cubicBezTo>
                  <a:cubicBezTo>
                    <a:pt x="153" y="296"/>
                    <a:pt x="153" y="296"/>
                    <a:pt x="153" y="296"/>
                  </a:cubicBezTo>
                  <a:cubicBezTo>
                    <a:pt x="153" y="303"/>
                    <a:pt x="153" y="311"/>
                    <a:pt x="152" y="318"/>
                  </a:cubicBezTo>
                  <a:cubicBezTo>
                    <a:pt x="145" y="319"/>
                    <a:pt x="137" y="319"/>
                    <a:pt x="130" y="319"/>
                  </a:cubicBezTo>
                  <a:close/>
                  <a:moveTo>
                    <a:pt x="159" y="318"/>
                  </a:moveTo>
                  <a:cubicBezTo>
                    <a:pt x="169" y="274"/>
                    <a:pt x="164" y="219"/>
                    <a:pt x="151" y="177"/>
                  </a:cubicBezTo>
                  <a:cubicBezTo>
                    <a:pt x="156" y="178"/>
                    <a:pt x="162" y="177"/>
                    <a:pt x="166" y="177"/>
                  </a:cubicBezTo>
                  <a:cubicBezTo>
                    <a:pt x="170" y="177"/>
                    <a:pt x="175" y="177"/>
                    <a:pt x="180" y="177"/>
                  </a:cubicBezTo>
                  <a:cubicBezTo>
                    <a:pt x="179" y="215"/>
                    <a:pt x="181" y="253"/>
                    <a:pt x="184" y="291"/>
                  </a:cubicBezTo>
                  <a:cubicBezTo>
                    <a:pt x="183" y="293"/>
                    <a:pt x="182" y="294"/>
                    <a:pt x="182" y="295"/>
                  </a:cubicBezTo>
                  <a:cubicBezTo>
                    <a:pt x="181" y="297"/>
                    <a:pt x="183" y="299"/>
                    <a:pt x="185" y="298"/>
                  </a:cubicBezTo>
                  <a:cubicBezTo>
                    <a:pt x="185" y="303"/>
                    <a:pt x="185" y="307"/>
                    <a:pt x="185" y="312"/>
                  </a:cubicBezTo>
                  <a:cubicBezTo>
                    <a:pt x="177" y="315"/>
                    <a:pt x="168" y="317"/>
                    <a:pt x="159" y="318"/>
                  </a:cubicBezTo>
                  <a:close/>
                  <a:moveTo>
                    <a:pt x="192" y="280"/>
                  </a:moveTo>
                  <a:cubicBezTo>
                    <a:pt x="193" y="267"/>
                    <a:pt x="193" y="253"/>
                    <a:pt x="192" y="240"/>
                  </a:cubicBezTo>
                  <a:cubicBezTo>
                    <a:pt x="198" y="231"/>
                    <a:pt x="204" y="222"/>
                    <a:pt x="210" y="213"/>
                  </a:cubicBezTo>
                  <a:cubicBezTo>
                    <a:pt x="214" y="207"/>
                    <a:pt x="221" y="200"/>
                    <a:pt x="226" y="193"/>
                  </a:cubicBezTo>
                  <a:cubicBezTo>
                    <a:pt x="249" y="209"/>
                    <a:pt x="213" y="253"/>
                    <a:pt x="192" y="280"/>
                  </a:cubicBezTo>
                  <a:close/>
                  <a:moveTo>
                    <a:pt x="241" y="191"/>
                  </a:moveTo>
                  <a:cubicBezTo>
                    <a:pt x="239" y="187"/>
                    <a:pt x="236" y="184"/>
                    <a:pt x="231" y="182"/>
                  </a:cubicBezTo>
                  <a:cubicBezTo>
                    <a:pt x="240" y="176"/>
                    <a:pt x="248" y="169"/>
                    <a:pt x="256" y="162"/>
                  </a:cubicBezTo>
                  <a:cubicBezTo>
                    <a:pt x="253" y="172"/>
                    <a:pt x="247" y="182"/>
                    <a:pt x="241" y="1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02" y="0"/>
            <a:ext cx="1016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76"/>
          <p:cNvSpPr txBox="1"/>
          <p:nvPr/>
        </p:nvSpPr>
        <p:spPr>
          <a:xfrm>
            <a:off x="4204185" y="2528904"/>
            <a:ext cx="2788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930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Reduction Equations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893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82238" y="107745"/>
            <a:ext cx="1152220" cy="2113590"/>
            <a:chOff x="6965244" y="1521207"/>
            <a:chExt cx="2080058" cy="3815585"/>
          </a:xfrm>
        </p:grpSpPr>
        <p:sp>
          <p:nvSpPr>
            <p:cNvPr id="24" name="Freeform 5"/>
            <p:cNvSpPr/>
            <p:nvPr/>
          </p:nvSpPr>
          <p:spPr bwMode="auto">
            <a:xfrm>
              <a:off x="7304441" y="3926875"/>
              <a:ext cx="1184804" cy="1293530"/>
            </a:xfrm>
            <a:custGeom>
              <a:avLst/>
              <a:gdLst>
                <a:gd name="T0" fmla="*/ 12 w 984"/>
                <a:gd name="T1" fmla="*/ 50 h 1075"/>
                <a:gd name="T2" fmla="*/ 12 w 984"/>
                <a:gd name="T3" fmla="*/ 475 h 1075"/>
                <a:gd name="T4" fmla="*/ 125 w 984"/>
                <a:gd name="T5" fmla="*/ 981 h 1075"/>
                <a:gd name="T6" fmla="*/ 450 w 984"/>
                <a:gd name="T7" fmla="*/ 1056 h 1075"/>
                <a:gd name="T8" fmla="*/ 874 w 984"/>
                <a:gd name="T9" fmla="*/ 936 h 1075"/>
                <a:gd name="T10" fmla="*/ 984 w 984"/>
                <a:gd name="T11" fmla="*/ 138 h 1075"/>
                <a:gd name="T12" fmla="*/ 962 w 984"/>
                <a:gd name="T13" fmla="*/ 0 h 1075"/>
                <a:gd name="T14" fmla="*/ 12 w 984"/>
                <a:gd name="T15" fmla="*/ 5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1075">
                  <a:moveTo>
                    <a:pt x="12" y="50"/>
                  </a:moveTo>
                  <a:cubicBezTo>
                    <a:pt x="12" y="50"/>
                    <a:pt x="0" y="369"/>
                    <a:pt x="12" y="475"/>
                  </a:cubicBezTo>
                  <a:cubicBezTo>
                    <a:pt x="25" y="581"/>
                    <a:pt x="93" y="944"/>
                    <a:pt x="125" y="981"/>
                  </a:cubicBezTo>
                  <a:cubicBezTo>
                    <a:pt x="157" y="1018"/>
                    <a:pt x="291" y="1037"/>
                    <a:pt x="450" y="1056"/>
                  </a:cubicBezTo>
                  <a:cubicBezTo>
                    <a:pt x="609" y="1075"/>
                    <a:pt x="856" y="1004"/>
                    <a:pt x="874" y="936"/>
                  </a:cubicBezTo>
                  <a:cubicBezTo>
                    <a:pt x="892" y="867"/>
                    <a:pt x="984" y="203"/>
                    <a:pt x="984" y="138"/>
                  </a:cubicBezTo>
                  <a:cubicBezTo>
                    <a:pt x="984" y="72"/>
                    <a:pt x="975" y="0"/>
                    <a:pt x="962" y="0"/>
                  </a:cubicBezTo>
                  <a:cubicBezTo>
                    <a:pt x="950" y="0"/>
                    <a:pt x="72" y="141"/>
                    <a:pt x="12" y="50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965244" y="1521207"/>
              <a:ext cx="2080058" cy="3815585"/>
            </a:xfrm>
            <a:custGeom>
              <a:avLst/>
              <a:gdLst>
                <a:gd name="T0" fmla="*/ 222 w 273"/>
                <a:gd name="T1" fmla="*/ 182 h 500"/>
                <a:gd name="T2" fmla="*/ 188 w 273"/>
                <a:gd name="T3" fmla="*/ 175 h 500"/>
                <a:gd name="T4" fmla="*/ 185 w 273"/>
                <a:gd name="T5" fmla="*/ 164 h 500"/>
                <a:gd name="T6" fmla="*/ 160 w 273"/>
                <a:gd name="T7" fmla="*/ 117 h 500"/>
                <a:gd name="T8" fmla="*/ 145 w 273"/>
                <a:gd name="T9" fmla="*/ 172 h 500"/>
                <a:gd name="T10" fmla="*/ 138 w 273"/>
                <a:gd name="T11" fmla="*/ 284 h 500"/>
                <a:gd name="T12" fmla="*/ 142 w 273"/>
                <a:gd name="T13" fmla="*/ 62 h 500"/>
                <a:gd name="T14" fmla="*/ 135 w 273"/>
                <a:gd name="T15" fmla="*/ 5 h 500"/>
                <a:gd name="T16" fmla="*/ 119 w 273"/>
                <a:gd name="T17" fmla="*/ 80 h 500"/>
                <a:gd name="T18" fmla="*/ 128 w 273"/>
                <a:gd name="T19" fmla="*/ 196 h 500"/>
                <a:gd name="T20" fmla="*/ 72 w 273"/>
                <a:gd name="T21" fmla="*/ 148 h 500"/>
                <a:gd name="T22" fmla="*/ 71 w 273"/>
                <a:gd name="T23" fmla="*/ 195 h 500"/>
                <a:gd name="T24" fmla="*/ 58 w 273"/>
                <a:gd name="T25" fmla="*/ 153 h 500"/>
                <a:gd name="T26" fmla="*/ 73 w 273"/>
                <a:gd name="T27" fmla="*/ 143 h 500"/>
                <a:gd name="T28" fmla="*/ 64 w 273"/>
                <a:gd name="T29" fmla="*/ 82 h 500"/>
                <a:gd name="T30" fmla="*/ 51 w 273"/>
                <a:gd name="T31" fmla="*/ 85 h 500"/>
                <a:gd name="T32" fmla="*/ 38 w 273"/>
                <a:gd name="T33" fmla="*/ 88 h 500"/>
                <a:gd name="T34" fmla="*/ 33 w 273"/>
                <a:gd name="T35" fmla="*/ 109 h 500"/>
                <a:gd name="T36" fmla="*/ 41 w 273"/>
                <a:gd name="T37" fmla="*/ 146 h 500"/>
                <a:gd name="T38" fmla="*/ 48 w 273"/>
                <a:gd name="T39" fmla="*/ 152 h 500"/>
                <a:gd name="T40" fmla="*/ 65 w 273"/>
                <a:gd name="T41" fmla="*/ 226 h 500"/>
                <a:gd name="T42" fmla="*/ 40 w 273"/>
                <a:gd name="T43" fmla="*/ 201 h 500"/>
                <a:gd name="T44" fmla="*/ 38 w 273"/>
                <a:gd name="T45" fmla="*/ 192 h 500"/>
                <a:gd name="T46" fmla="*/ 5 w 273"/>
                <a:gd name="T47" fmla="*/ 206 h 500"/>
                <a:gd name="T48" fmla="*/ 41 w 273"/>
                <a:gd name="T49" fmla="*/ 310 h 500"/>
                <a:gd name="T50" fmla="*/ 56 w 273"/>
                <a:gd name="T51" fmla="*/ 483 h 500"/>
                <a:gd name="T52" fmla="*/ 44 w 273"/>
                <a:gd name="T53" fmla="*/ 316 h 500"/>
                <a:gd name="T54" fmla="*/ 30 w 273"/>
                <a:gd name="T55" fmla="*/ 207 h 500"/>
                <a:gd name="T56" fmla="*/ 51 w 273"/>
                <a:gd name="T57" fmla="*/ 324 h 500"/>
                <a:gd name="T58" fmla="*/ 104 w 273"/>
                <a:gd name="T59" fmla="*/ 332 h 500"/>
                <a:gd name="T60" fmla="*/ 168 w 273"/>
                <a:gd name="T61" fmla="*/ 472 h 500"/>
                <a:gd name="T62" fmla="*/ 77 w 273"/>
                <a:gd name="T63" fmla="*/ 478 h 500"/>
                <a:gd name="T64" fmla="*/ 181 w 273"/>
                <a:gd name="T65" fmla="*/ 479 h 500"/>
                <a:gd name="T66" fmla="*/ 194 w 273"/>
                <a:gd name="T67" fmla="*/ 306 h 500"/>
                <a:gd name="T68" fmla="*/ 192 w 273"/>
                <a:gd name="T69" fmla="*/ 291 h 500"/>
                <a:gd name="T70" fmla="*/ 272 w 273"/>
                <a:gd name="T71" fmla="*/ 149 h 500"/>
                <a:gd name="T72" fmla="*/ 12 w 273"/>
                <a:gd name="T73" fmla="*/ 202 h 500"/>
                <a:gd name="T74" fmla="*/ 20 w 273"/>
                <a:gd name="T75" fmla="*/ 198 h 500"/>
                <a:gd name="T76" fmla="*/ 77 w 273"/>
                <a:gd name="T77" fmla="*/ 246 h 500"/>
                <a:gd name="T78" fmla="*/ 70 w 273"/>
                <a:gd name="T79" fmla="*/ 205 h 500"/>
                <a:gd name="T80" fmla="*/ 85 w 273"/>
                <a:gd name="T81" fmla="*/ 198 h 500"/>
                <a:gd name="T82" fmla="*/ 166 w 273"/>
                <a:gd name="T83" fmla="*/ 130 h 500"/>
                <a:gd name="T84" fmla="*/ 152 w 273"/>
                <a:gd name="T85" fmla="*/ 167 h 500"/>
                <a:gd name="T86" fmla="*/ 137 w 273"/>
                <a:gd name="T87" fmla="*/ 291 h 500"/>
                <a:gd name="T88" fmla="*/ 153 w 273"/>
                <a:gd name="T89" fmla="*/ 296 h 500"/>
                <a:gd name="T90" fmla="*/ 159 w 273"/>
                <a:gd name="T91" fmla="*/ 318 h 500"/>
                <a:gd name="T92" fmla="*/ 180 w 273"/>
                <a:gd name="T93" fmla="*/ 177 h 500"/>
                <a:gd name="T94" fmla="*/ 185 w 273"/>
                <a:gd name="T95" fmla="*/ 298 h 500"/>
                <a:gd name="T96" fmla="*/ 192 w 273"/>
                <a:gd name="T97" fmla="*/ 280 h 500"/>
                <a:gd name="T98" fmla="*/ 226 w 273"/>
                <a:gd name="T99" fmla="*/ 193 h 500"/>
                <a:gd name="T100" fmla="*/ 231 w 273"/>
                <a:gd name="T101" fmla="*/ 18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3" h="500">
                  <a:moveTo>
                    <a:pt x="263" y="143"/>
                  </a:moveTo>
                  <a:cubicBezTo>
                    <a:pt x="248" y="153"/>
                    <a:pt x="237" y="168"/>
                    <a:pt x="223" y="180"/>
                  </a:cubicBezTo>
                  <a:cubicBezTo>
                    <a:pt x="222" y="180"/>
                    <a:pt x="222" y="181"/>
                    <a:pt x="222" y="182"/>
                  </a:cubicBezTo>
                  <a:cubicBezTo>
                    <a:pt x="214" y="186"/>
                    <a:pt x="208" y="198"/>
                    <a:pt x="204" y="205"/>
                  </a:cubicBezTo>
                  <a:cubicBezTo>
                    <a:pt x="199" y="211"/>
                    <a:pt x="195" y="218"/>
                    <a:pt x="192" y="225"/>
                  </a:cubicBezTo>
                  <a:cubicBezTo>
                    <a:pt x="191" y="208"/>
                    <a:pt x="190" y="192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5" y="172"/>
                    <a:pt x="192" y="165"/>
                    <a:pt x="187" y="164"/>
                  </a:cubicBezTo>
                  <a:cubicBezTo>
                    <a:pt x="187" y="164"/>
                    <a:pt x="186" y="164"/>
                    <a:pt x="185" y="164"/>
                  </a:cubicBezTo>
                  <a:cubicBezTo>
                    <a:pt x="185" y="164"/>
                    <a:pt x="184" y="164"/>
                    <a:pt x="183" y="164"/>
                  </a:cubicBezTo>
                  <a:cubicBezTo>
                    <a:pt x="183" y="147"/>
                    <a:pt x="178" y="130"/>
                    <a:pt x="168" y="116"/>
                  </a:cubicBezTo>
                  <a:cubicBezTo>
                    <a:pt x="166" y="113"/>
                    <a:pt x="161" y="113"/>
                    <a:pt x="160" y="117"/>
                  </a:cubicBezTo>
                  <a:cubicBezTo>
                    <a:pt x="154" y="134"/>
                    <a:pt x="153" y="153"/>
                    <a:pt x="145" y="169"/>
                  </a:cubicBezTo>
                  <a:cubicBezTo>
                    <a:pt x="145" y="169"/>
                    <a:pt x="145" y="170"/>
                    <a:pt x="145" y="171"/>
                  </a:cubicBezTo>
                  <a:cubicBezTo>
                    <a:pt x="145" y="171"/>
                    <a:pt x="145" y="172"/>
                    <a:pt x="145" y="172"/>
                  </a:cubicBezTo>
                  <a:cubicBezTo>
                    <a:pt x="145" y="210"/>
                    <a:pt x="153" y="248"/>
                    <a:pt x="153" y="286"/>
                  </a:cubicBezTo>
                  <a:cubicBezTo>
                    <a:pt x="150" y="285"/>
                    <a:pt x="145" y="285"/>
                    <a:pt x="142" y="284"/>
                  </a:cubicBezTo>
                  <a:cubicBezTo>
                    <a:pt x="140" y="284"/>
                    <a:pt x="139" y="284"/>
                    <a:pt x="138" y="284"/>
                  </a:cubicBezTo>
                  <a:cubicBezTo>
                    <a:pt x="148" y="219"/>
                    <a:pt x="136" y="146"/>
                    <a:pt x="135" y="82"/>
                  </a:cubicBezTo>
                  <a:cubicBezTo>
                    <a:pt x="135" y="80"/>
                    <a:pt x="134" y="78"/>
                    <a:pt x="132" y="77"/>
                  </a:cubicBezTo>
                  <a:cubicBezTo>
                    <a:pt x="137" y="74"/>
                    <a:pt x="140" y="68"/>
                    <a:pt x="142" y="62"/>
                  </a:cubicBezTo>
                  <a:cubicBezTo>
                    <a:pt x="147" y="47"/>
                    <a:pt x="144" y="29"/>
                    <a:pt x="135" y="16"/>
                  </a:cubicBezTo>
                  <a:cubicBezTo>
                    <a:pt x="133" y="15"/>
                    <a:pt x="132" y="14"/>
                    <a:pt x="130" y="14"/>
                  </a:cubicBezTo>
                  <a:cubicBezTo>
                    <a:pt x="132" y="11"/>
                    <a:pt x="133" y="8"/>
                    <a:pt x="135" y="5"/>
                  </a:cubicBezTo>
                  <a:cubicBezTo>
                    <a:pt x="136" y="3"/>
                    <a:pt x="132" y="0"/>
                    <a:pt x="130" y="3"/>
                  </a:cubicBezTo>
                  <a:cubicBezTo>
                    <a:pt x="120" y="17"/>
                    <a:pt x="110" y="31"/>
                    <a:pt x="105" y="48"/>
                  </a:cubicBezTo>
                  <a:cubicBezTo>
                    <a:pt x="102" y="59"/>
                    <a:pt x="105" y="76"/>
                    <a:pt x="119" y="80"/>
                  </a:cubicBezTo>
                  <a:cubicBezTo>
                    <a:pt x="121" y="80"/>
                    <a:pt x="123" y="80"/>
                    <a:pt x="125" y="80"/>
                  </a:cubicBezTo>
                  <a:cubicBezTo>
                    <a:pt x="125" y="81"/>
                    <a:pt x="125" y="81"/>
                    <a:pt x="125" y="82"/>
                  </a:cubicBezTo>
                  <a:cubicBezTo>
                    <a:pt x="125" y="120"/>
                    <a:pt x="126" y="158"/>
                    <a:pt x="128" y="196"/>
                  </a:cubicBezTo>
                  <a:cubicBezTo>
                    <a:pt x="129" y="237"/>
                    <a:pt x="125" y="278"/>
                    <a:pt x="126" y="318"/>
                  </a:cubicBezTo>
                  <a:cubicBezTo>
                    <a:pt x="113" y="260"/>
                    <a:pt x="95" y="203"/>
                    <a:pt x="77" y="147"/>
                  </a:cubicBezTo>
                  <a:cubicBezTo>
                    <a:pt x="75" y="144"/>
                    <a:pt x="71" y="145"/>
                    <a:pt x="72" y="148"/>
                  </a:cubicBezTo>
                  <a:cubicBezTo>
                    <a:pt x="75" y="162"/>
                    <a:pt x="79" y="176"/>
                    <a:pt x="83" y="190"/>
                  </a:cubicBezTo>
                  <a:cubicBezTo>
                    <a:pt x="82" y="190"/>
                    <a:pt x="82" y="190"/>
                    <a:pt x="81" y="190"/>
                  </a:cubicBezTo>
                  <a:cubicBezTo>
                    <a:pt x="78" y="192"/>
                    <a:pt x="74" y="193"/>
                    <a:pt x="71" y="195"/>
                  </a:cubicBezTo>
                  <a:cubicBezTo>
                    <a:pt x="68" y="196"/>
                    <a:pt x="64" y="198"/>
                    <a:pt x="63" y="201"/>
                  </a:cubicBezTo>
                  <a:cubicBezTo>
                    <a:pt x="58" y="184"/>
                    <a:pt x="55" y="167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61" y="152"/>
                    <a:pt x="63" y="152"/>
                    <a:pt x="65" y="152"/>
                  </a:cubicBezTo>
                  <a:cubicBezTo>
                    <a:pt x="67" y="151"/>
                    <a:pt x="68" y="150"/>
                    <a:pt x="68" y="149"/>
                  </a:cubicBezTo>
                  <a:cubicBezTo>
                    <a:pt x="71" y="148"/>
                    <a:pt x="73" y="146"/>
                    <a:pt x="73" y="143"/>
                  </a:cubicBezTo>
                  <a:cubicBezTo>
                    <a:pt x="73" y="123"/>
                    <a:pt x="76" y="102"/>
                    <a:pt x="75" y="82"/>
                  </a:cubicBezTo>
                  <a:cubicBezTo>
                    <a:pt x="74" y="75"/>
                    <a:pt x="64" y="75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0" y="79"/>
                    <a:pt x="52" y="81"/>
                    <a:pt x="53" y="87"/>
                  </a:cubicBezTo>
                  <a:cubicBezTo>
                    <a:pt x="53" y="89"/>
                    <a:pt x="54" y="91"/>
                    <a:pt x="54" y="93"/>
                  </a:cubicBezTo>
                  <a:cubicBezTo>
                    <a:pt x="53" y="91"/>
                    <a:pt x="52" y="88"/>
                    <a:pt x="51" y="85"/>
                  </a:cubicBezTo>
                  <a:cubicBezTo>
                    <a:pt x="48" y="78"/>
                    <a:pt x="38" y="81"/>
                    <a:pt x="39" y="89"/>
                  </a:cubicBezTo>
                  <a:cubicBezTo>
                    <a:pt x="39" y="90"/>
                    <a:pt x="39" y="91"/>
                    <a:pt x="40" y="92"/>
                  </a:cubicBezTo>
                  <a:cubicBezTo>
                    <a:pt x="39" y="91"/>
                    <a:pt x="39" y="89"/>
                    <a:pt x="38" y="88"/>
                  </a:cubicBezTo>
                  <a:cubicBezTo>
                    <a:pt x="36" y="81"/>
                    <a:pt x="25" y="84"/>
                    <a:pt x="27" y="91"/>
                  </a:cubicBezTo>
                  <a:cubicBezTo>
                    <a:pt x="28" y="93"/>
                    <a:pt x="29" y="96"/>
                    <a:pt x="29" y="98"/>
                  </a:cubicBezTo>
                  <a:cubicBezTo>
                    <a:pt x="31" y="102"/>
                    <a:pt x="32" y="106"/>
                    <a:pt x="33" y="109"/>
                  </a:cubicBezTo>
                  <a:cubicBezTo>
                    <a:pt x="29" y="103"/>
                    <a:pt x="26" y="96"/>
                    <a:pt x="23" y="89"/>
                  </a:cubicBezTo>
                  <a:cubicBezTo>
                    <a:pt x="20" y="83"/>
                    <a:pt x="11" y="88"/>
                    <a:pt x="14" y="94"/>
                  </a:cubicBezTo>
                  <a:cubicBezTo>
                    <a:pt x="22" y="111"/>
                    <a:pt x="29" y="131"/>
                    <a:pt x="41" y="146"/>
                  </a:cubicBezTo>
                  <a:cubicBezTo>
                    <a:pt x="42" y="147"/>
                    <a:pt x="42" y="147"/>
                    <a:pt x="43" y="148"/>
                  </a:cubicBezTo>
                  <a:cubicBezTo>
                    <a:pt x="43" y="149"/>
                    <a:pt x="44" y="150"/>
                    <a:pt x="45" y="150"/>
                  </a:cubicBezTo>
                  <a:cubicBezTo>
                    <a:pt x="46" y="151"/>
                    <a:pt x="47" y="152"/>
                    <a:pt x="48" y="152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4"/>
                    <a:pt x="52" y="155"/>
                    <a:pt x="53" y="156"/>
                  </a:cubicBezTo>
                  <a:cubicBezTo>
                    <a:pt x="46" y="176"/>
                    <a:pt x="60" y="209"/>
                    <a:pt x="65" y="226"/>
                  </a:cubicBezTo>
                  <a:cubicBezTo>
                    <a:pt x="73" y="257"/>
                    <a:pt x="81" y="289"/>
                    <a:pt x="92" y="319"/>
                  </a:cubicBezTo>
                  <a:cubicBezTo>
                    <a:pt x="87" y="318"/>
                    <a:pt x="81" y="318"/>
                    <a:pt x="75" y="318"/>
                  </a:cubicBezTo>
                  <a:cubicBezTo>
                    <a:pt x="73" y="277"/>
                    <a:pt x="56" y="238"/>
                    <a:pt x="40" y="201"/>
                  </a:cubicBezTo>
                  <a:cubicBezTo>
                    <a:pt x="40" y="200"/>
                    <a:pt x="39" y="199"/>
                    <a:pt x="38" y="199"/>
                  </a:cubicBezTo>
                  <a:cubicBezTo>
                    <a:pt x="38" y="198"/>
                    <a:pt x="38" y="197"/>
                    <a:pt x="37" y="197"/>
                  </a:cubicBezTo>
                  <a:cubicBezTo>
                    <a:pt x="39" y="196"/>
                    <a:pt x="40" y="194"/>
                    <a:pt x="38" y="192"/>
                  </a:cubicBezTo>
                  <a:cubicBezTo>
                    <a:pt x="30" y="179"/>
                    <a:pt x="21" y="167"/>
                    <a:pt x="10" y="156"/>
                  </a:cubicBezTo>
                  <a:cubicBezTo>
                    <a:pt x="7" y="154"/>
                    <a:pt x="0" y="155"/>
                    <a:pt x="1" y="160"/>
                  </a:cubicBezTo>
                  <a:cubicBezTo>
                    <a:pt x="3" y="175"/>
                    <a:pt x="3" y="191"/>
                    <a:pt x="5" y="206"/>
                  </a:cubicBezTo>
                  <a:cubicBezTo>
                    <a:pt x="5" y="207"/>
                    <a:pt x="6" y="208"/>
                    <a:pt x="6" y="209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4" y="244"/>
                    <a:pt x="28" y="277"/>
                    <a:pt x="41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26" y="330"/>
                    <a:pt x="32" y="368"/>
                    <a:pt x="35" y="391"/>
                  </a:cubicBezTo>
                  <a:cubicBezTo>
                    <a:pt x="37" y="419"/>
                    <a:pt x="39" y="459"/>
                    <a:pt x="56" y="483"/>
                  </a:cubicBezTo>
                  <a:cubicBezTo>
                    <a:pt x="58" y="487"/>
                    <a:pt x="64" y="486"/>
                    <a:pt x="64" y="481"/>
                  </a:cubicBezTo>
                  <a:cubicBezTo>
                    <a:pt x="62" y="456"/>
                    <a:pt x="52" y="431"/>
                    <a:pt x="48" y="406"/>
                  </a:cubicBezTo>
                  <a:cubicBezTo>
                    <a:pt x="43" y="376"/>
                    <a:pt x="46" y="346"/>
                    <a:pt x="44" y="316"/>
                  </a:cubicBezTo>
                  <a:cubicBezTo>
                    <a:pt x="47" y="319"/>
                    <a:pt x="52" y="316"/>
                    <a:pt x="51" y="312"/>
                  </a:cubicBezTo>
                  <a:cubicBezTo>
                    <a:pt x="42" y="278"/>
                    <a:pt x="32" y="244"/>
                    <a:pt x="17" y="212"/>
                  </a:cubicBezTo>
                  <a:cubicBezTo>
                    <a:pt x="22" y="211"/>
                    <a:pt x="26" y="209"/>
                    <a:pt x="30" y="207"/>
                  </a:cubicBezTo>
                  <a:cubicBezTo>
                    <a:pt x="45" y="243"/>
                    <a:pt x="60" y="280"/>
                    <a:pt x="67" y="318"/>
                  </a:cubicBezTo>
                  <a:cubicBezTo>
                    <a:pt x="61" y="318"/>
                    <a:pt x="56" y="320"/>
                    <a:pt x="52" y="322"/>
                  </a:cubicBezTo>
                  <a:cubicBezTo>
                    <a:pt x="51" y="322"/>
                    <a:pt x="51" y="323"/>
                    <a:pt x="51" y="324"/>
                  </a:cubicBezTo>
                  <a:cubicBezTo>
                    <a:pt x="61" y="332"/>
                    <a:pt x="81" y="332"/>
                    <a:pt x="97" y="332"/>
                  </a:cubicBezTo>
                  <a:cubicBezTo>
                    <a:pt x="97" y="333"/>
                    <a:pt x="97" y="333"/>
                    <a:pt x="98" y="334"/>
                  </a:cubicBezTo>
                  <a:cubicBezTo>
                    <a:pt x="99" y="337"/>
                    <a:pt x="105" y="336"/>
                    <a:pt x="104" y="332"/>
                  </a:cubicBezTo>
                  <a:cubicBezTo>
                    <a:pt x="108" y="332"/>
                    <a:pt x="112" y="332"/>
                    <a:pt x="115" y="332"/>
                  </a:cubicBezTo>
                  <a:cubicBezTo>
                    <a:pt x="138" y="332"/>
                    <a:pt x="170" y="334"/>
                    <a:pt x="193" y="323"/>
                  </a:cubicBezTo>
                  <a:cubicBezTo>
                    <a:pt x="189" y="373"/>
                    <a:pt x="180" y="423"/>
                    <a:pt x="168" y="472"/>
                  </a:cubicBezTo>
                  <a:cubicBezTo>
                    <a:pt x="167" y="473"/>
                    <a:pt x="167" y="473"/>
                    <a:pt x="167" y="474"/>
                  </a:cubicBezTo>
                  <a:cubicBezTo>
                    <a:pt x="155" y="479"/>
                    <a:pt x="144" y="485"/>
                    <a:pt x="128" y="485"/>
                  </a:cubicBezTo>
                  <a:cubicBezTo>
                    <a:pt x="112" y="486"/>
                    <a:pt x="93" y="483"/>
                    <a:pt x="77" y="478"/>
                  </a:cubicBezTo>
                  <a:cubicBezTo>
                    <a:pt x="74" y="476"/>
                    <a:pt x="71" y="482"/>
                    <a:pt x="75" y="484"/>
                  </a:cubicBezTo>
                  <a:cubicBezTo>
                    <a:pt x="94" y="495"/>
                    <a:pt x="112" y="500"/>
                    <a:pt x="134" y="499"/>
                  </a:cubicBezTo>
                  <a:cubicBezTo>
                    <a:pt x="150" y="498"/>
                    <a:pt x="172" y="494"/>
                    <a:pt x="181" y="479"/>
                  </a:cubicBezTo>
                  <a:cubicBezTo>
                    <a:pt x="182" y="477"/>
                    <a:pt x="182" y="475"/>
                    <a:pt x="181" y="473"/>
                  </a:cubicBezTo>
                  <a:cubicBezTo>
                    <a:pt x="196" y="419"/>
                    <a:pt x="204" y="363"/>
                    <a:pt x="207" y="306"/>
                  </a:cubicBezTo>
                  <a:cubicBezTo>
                    <a:pt x="207" y="298"/>
                    <a:pt x="195" y="298"/>
                    <a:pt x="194" y="306"/>
                  </a:cubicBezTo>
                  <a:cubicBezTo>
                    <a:pt x="194" y="307"/>
                    <a:pt x="194" y="308"/>
                    <a:pt x="194" y="308"/>
                  </a:cubicBezTo>
                  <a:cubicBezTo>
                    <a:pt x="193" y="309"/>
                    <a:pt x="192" y="309"/>
                    <a:pt x="191" y="310"/>
                  </a:cubicBezTo>
                  <a:cubicBezTo>
                    <a:pt x="192" y="303"/>
                    <a:pt x="192" y="297"/>
                    <a:pt x="192" y="291"/>
                  </a:cubicBezTo>
                  <a:cubicBezTo>
                    <a:pt x="213" y="271"/>
                    <a:pt x="251" y="230"/>
                    <a:pt x="246" y="201"/>
                  </a:cubicBezTo>
                  <a:cubicBezTo>
                    <a:pt x="247" y="201"/>
                    <a:pt x="248" y="201"/>
                    <a:pt x="249" y="199"/>
                  </a:cubicBezTo>
                  <a:cubicBezTo>
                    <a:pt x="259" y="184"/>
                    <a:pt x="269" y="168"/>
                    <a:pt x="272" y="149"/>
                  </a:cubicBezTo>
                  <a:cubicBezTo>
                    <a:pt x="273" y="145"/>
                    <a:pt x="268" y="140"/>
                    <a:pt x="263" y="143"/>
                  </a:cubicBezTo>
                  <a:close/>
                  <a:moveTo>
                    <a:pt x="20" y="198"/>
                  </a:moveTo>
                  <a:cubicBezTo>
                    <a:pt x="17" y="199"/>
                    <a:pt x="15" y="201"/>
                    <a:pt x="12" y="202"/>
                  </a:cubicBezTo>
                  <a:cubicBezTo>
                    <a:pt x="13" y="192"/>
                    <a:pt x="13" y="182"/>
                    <a:pt x="13" y="173"/>
                  </a:cubicBezTo>
                  <a:cubicBezTo>
                    <a:pt x="19" y="179"/>
                    <a:pt x="25" y="186"/>
                    <a:pt x="30" y="194"/>
                  </a:cubicBezTo>
                  <a:cubicBezTo>
                    <a:pt x="27" y="195"/>
                    <a:pt x="23" y="197"/>
                    <a:pt x="20" y="198"/>
                  </a:cubicBezTo>
                  <a:close/>
                  <a:moveTo>
                    <a:pt x="103" y="319"/>
                  </a:moveTo>
                  <a:cubicBezTo>
                    <a:pt x="102" y="319"/>
                    <a:pt x="102" y="319"/>
                    <a:pt x="101" y="319"/>
                  </a:cubicBezTo>
                  <a:cubicBezTo>
                    <a:pt x="95" y="294"/>
                    <a:pt x="84" y="270"/>
                    <a:pt x="77" y="246"/>
                  </a:cubicBezTo>
                  <a:cubicBezTo>
                    <a:pt x="74" y="235"/>
                    <a:pt x="68" y="221"/>
                    <a:pt x="64" y="206"/>
                  </a:cubicBezTo>
                  <a:cubicBezTo>
                    <a:pt x="65" y="206"/>
                    <a:pt x="66" y="206"/>
                    <a:pt x="67" y="206"/>
                  </a:cubicBezTo>
                  <a:cubicBezTo>
                    <a:pt x="68" y="205"/>
                    <a:pt x="69" y="205"/>
                    <a:pt x="70" y="205"/>
                  </a:cubicBezTo>
                  <a:cubicBezTo>
                    <a:pt x="70" y="205"/>
                    <a:pt x="70" y="205"/>
                    <a:pt x="70" y="204"/>
                  </a:cubicBezTo>
                  <a:cubicBezTo>
                    <a:pt x="72" y="203"/>
                    <a:pt x="74" y="203"/>
                    <a:pt x="75" y="202"/>
                  </a:cubicBezTo>
                  <a:cubicBezTo>
                    <a:pt x="78" y="201"/>
                    <a:pt x="82" y="200"/>
                    <a:pt x="85" y="198"/>
                  </a:cubicBezTo>
                  <a:cubicBezTo>
                    <a:pt x="96" y="239"/>
                    <a:pt x="108" y="278"/>
                    <a:pt x="118" y="319"/>
                  </a:cubicBezTo>
                  <a:cubicBezTo>
                    <a:pt x="113" y="319"/>
                    <a:pt x="108" y="319"/>
                    <a:pt x="103" y="319"/>
                  </a:cubicBezTo>
                  <a:close/>
                  <a:moveTo>
                    <a:pt x="166" y="130"/>
                  </a:moveTo>
                  <a:cubicBezTo>
                    <a:pt x="172" y="141"/>
                    <a:pt x="173" y="153"/>
                    <a:pt x="174" y="165"/>
                  </a:cubicBezTo>
                  <a:cubicBezTo>
                    <a:pt x="171" y="166"/>
                    <a:pt x="167" y="166"/>
                    <a:pt x="164" y="167"/>
                  </a:cubicBezTo>
                  <a:cubicBezTo>
                    <a:pt x="161" y="167"/>
                    <a:pt x="156" y="166"/>
                    <a:pt x="152" y="167"/>
                  </a:cubicBezTo>
                  <a:cubicBezTo>
                    <a:pt x="160" y="157"/>
                    <a:pt x="163" y="143"/>
                    <a:pt x="166" y="130"/>
                  </a:cubicBezTo>
                  <a:close/>
                  <a:moveTo>
                    <a:pt x="130" y="319"/>
                  </a:moveTo>
                  <a:cubicBezTo>
                    <a:pt x="133" y="310"/>
                    <a:pt x="135" y="301"/>
                    <a:pt x="137" y="291"/>
                  </a:cubicBezTo>
                  <a:cubicBezTo>
                    <a:pt x="137" y="292"/>
                    <a:pt x="138" y="292"/>
                    <a:pt x="138" y="292"/>
                  </a:cubicBezTo>
                  <a:cubicBezTo>
                    <a:pt x="143" y="293"/>
                    <a:pt x="148" y="294"/>
                    <a:pt x="153" y="296"/>
                  </a:cubicBezTo>
                  <a:cubicBezTo>
                    <a:pt x="153" y="296"/>
                    <a:pt x="153" y="296"/>
                    <a:pt x="153" y="296"/>
                  </a:cubicBezTo>
                  <a:cubicBezTo>
                    <a:pt x="153" y="303"/>
                    <a:pt x="153" y="311"/>
                    <a:pt x="152" y="318"/>
                  </a:cubicBezTo>
                  <a:cubicBezTo>
                    <a:pt x="145" y="319"/>
                    <a:pt x="137" y="319"/>
                    <a:pt x="130" y="319"/>
                  </a:cubicBezTo>
                  <a:close/>
                  <a:moveTo>
                    <a:pt x="159" y="318"/>
                  </a:moveTo>
                  <a:cubicBezTo>
                    <a:pt x="169" y="274"/>
                    <a:pt x="164" y="219"/>
                    <a:pt x="151" y="177"/>
                  </a:cubicBezTo>
                  <a:cubicBezTo>
                    <a:pt x="156" y="178"/>
                    <a:pt x="162" y="177"/>
                    <a:pt x="166" y="177"/>
                  </a:cubicBezTo>
                  <a:cubicBezTo>
                    <a:pt x="170" y="177"/>
                    <a:pt x="175" y="177"/>
                    <a:pt x="180" y="177"/>
                  </a:cubicBezTo>
                  <a:cubicBezTo>
                    <a:pt x="179" y="215"/>
                    <a:pt x="181" y="253"/>
                    <a:pt x="184" y="291"/>
                  </a:cubicBezTo>
                  <a:cubicBezTo>
                    <a:pt x="183" y="293"/>
                    <a:pt x="182" y="294"/>
                    <a:pt x="182" y="295"/>
                  </a:cubicBezTo>
                  <a:cubicBezTo>
                    <a:pt x="181" y="297"/>
                    <a:pt x="183" y="299"/>
                    <a:pt x="185" y="298"/>
                  </a:cubicBezTo>
                  <a:cubicBezTo>
                    <a:pt x="185" y="303"/>
                    <a:pt x="185" y="307"/>
                    <a:pt x="185" y="312"/>
                  </a:cubicBezTo>
                  <a:cubicBezTo>
                    <a:pt x="177" y="315"/>
                    <a:pt x="168" y="317"/>
                    <a:pt x="159" y="318"/>
                  </a:cubicBezTo>
                  <a:close/>
                  <a:moveTo>
                    <a:pt x="192" y="280"/>
                  </a:moveTo>
                  <a:cubicBezTo>
                    <a:pt x="193" y="267"/>
                    <a:pt x="193" y="253"/>
                    <a:pt x="192" y="240"/>
                  </a:cubicBezTo>
                  <a:cubicBezTo>
                    <a:pt x="198" y="231"/>
                    <a:pt x="204" y="222"/>
                    <a:pt x="210" y="213"/>
                  </a:cubicBezTo>
                  <a:cubicBezTo>
                    <a:pt x="214" y="207"/>
                    <a:pt x="221" y="200"/>
                    <a:pt x="226" y="193"/>
                  </a:cubicBezTo>
                  <a:cubicBezTo>
                    <a:pt x="249" y="209"/>
                    <a:pt x="213" y="253"/>
                    <a:pt x="192" y="280"/>
                  </a:cubicBezTo>
                  <a:close/>
                  <a:moveTo>
                    <a:pt x="241" y="191"/>
                  </a:moveTo>
                  <a:cubicBezTo>
                    <a:pt x="239" y="187"/>
                    <a:pt x="236" y="184"/>
                    <a:pt x="231" y="182"/>
                  </a:cubicBezTo>
                  <a:cubicBezTo>
                    <a:pt x="240" y="176"/>
                    <a:pt x="248" y="169"/>
                    <a:pt x="256" y="162"/>
                  </a:cubicBezTo>
                  <a:cubicBezTo>
                    <a:pt x="253" y="172"/>
                    <a:pt x="247" y="182"/>
                    <a:pt x="241" y="1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2503"/>
            <a:ext cx="12192000" cy="37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76"/>
          <p:cNvSpPr txBox="1"/>
          <p:nvPr/>
        </p:nvSpPr>
        <p:spPr>
          <a:xfrm>
            <a:off x="92094" y="2607281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8930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Confusion matrix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8930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00989" y="226423"/>
            <a:ext cx="1152220" cy="2113590"/>
            <a:chOff x="6965244" y="1521207"/>
            <a:chExt cx="2080058" cy="3815585"/>
          </a:xfrm>
        </p:grpSpPr>
        <p:sp>
          <p:nvSpPr>
            <p:cNvPr id="24" name="Freeform 5"/>
            <p:cNvSpPr/>
            <p:nvPr/>
          </p:nvSpPr>
          <p:spPr bwMode="auto">
            <a:xfrm>
              <a:off x="7304441" y="3926875"/>
              <a:ext cx="1184804" cy="1293530"/>
            </a:xfrm>
            <a:custGeom>
              <a:avLst/>
              <a:gdLst>
                <a:gd name="T0" fmla="*/ 12 w 984"/>
                <a:gd name="T1" fmla="*/ 50 h 1075"/>
                <a:gd name="T2" fmla="*/ 12 w 984"/>
                <a:gd name="T3" fmla="*/ 475 h 1075"/>
                <a:gd name="T4" fmla="*/ 125 w 984"/>
                <a:gd name="T5" fmla="*/ 981 h 1075"/>
                <a:gd name="T6" fmla="*/ 450 w 984"/>
                <a:gd name="T7" fmla="*/ 1056 h 1075"/>
                <a:gd name="T8" fmla="*/ 874 w 984"/>
                <a:gd name="T9" fmla="*/ 936 h 1075"/>
                <a:gd name="T10" fmla="*/ 984 w 984"/>
                <a:gd name="T11" fmla="*/ 138 h 1075"/>
                <a:gd name="T12" fmla="*/ 962 w 984"/>
                <a:gd name="T13" fmla="*/ 0 h 1075"/>
                <a:gd name="T14" fmla="*/ 12 w 984"/>
                <a:gd name="T15" fmla="*/ 5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1075">
                  <a:moveTo>
                    <a:pt x="12" y="50"/>
                  </a:moveTo>
                  <a:cubicBezTo>
                    <a:pt x="12" y="50"/>
                    <a:pt x="0" y="369"/>
                    <a:pt x="12" y="475"/>
                  </a:cubicBezTo>
                  <a:cubicBezTo>
                    <a:pt x="25" y="581"/>
                    <a:pt x="93" y="944"/>
                    <a:pt x="125" y="981"/>
                  </a:cubicBezTo>
                  <a:cubicBezTo>
                    <a:pt x="157" y="1018"/>
                    <a:pt x="291" y="1037"/>
                    <a:pt x="450" y="1056"/>
                  </a:cubicBezTo>
                  <a:cubicBezTo>
                    <a:pt x="609" y="1075"/>
                    <a:pt x="856" y="1004"/>
                    <a:pt x="874" y="936"/>
                  </a:cubicBezTo>
                  <a:cubicBezTo>
                    <a:pt x="892" y="867"/>
                    <a:pt x="984" y="203"/>
                    <a:pt x="984" y="138"/>
                  </a:cubicBezTo>
                  <a:cubicBezTo>
                    <a:pt x="984" y="72"/>
                    <a:pt x="975" y="0"/>
                    <a:pt x="962" y="0"/>
                  </a:cubicBezTo>
                  <a:cubicBezTo>
                    <a:pt x="950" y="0"/>
                    <a:pt x="72" y="141"/>
                    <a:pt x="12" y="50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965244" y="1521207"/>
              <a:ext cx="2080058" cy="3815585"/>
            </a:xfrm>
            <a:custGeom>
              <a:avLst/>
              <a:gdLst>
                <a:gd name="T0" fmla="*/ 222 w 273"/>
                <a:gd name="T1" fmla="*/ 182 h 500"/>
                <a:gd name="T2" fmla="*/ 188 w 273"/>
                <a:gd name="T3" fmla="*/ 175 h 500"/>
                <a:gd name="T4" fmla="*/ 185 w 273"/>
                <a:gd name="T5" fmla="*/ 164 h 500"/>
                <a:gd name="T6" fmla="*/ 160 w 273"/>
                <a:gd name="T7" fmla="*/ 117 h 500"/>
                <a:gd name="T8" fmla="*/ 145 w 273"/>
                <a:gd name="T9" fmla="*/ 172 h 500"/>
                <a:gd name="T10" fmla="*/ 138 w 273"/>
                <a:gd name="T11" fmla="*/ 284 h 500"/>
                <a:gd name="T12" fmla="*/ 142 w 273"/>
                <a:gd name="T13" fmla="*/ 62 h 500"/>
                <a:gd name="T14" fmla="*/ 135 w 273"/>
                <a:gd name="T15" fmla="*/ 5 h 500"/>
                <a:gd name="T16" fmla="*/ 119 w 273"/>
                <a:gd name="T17" fmla="*/ 80 h 500"/>
                <a:gd name="T18" fmla="*/ 128 w 273"/>
                <a:gd name="T19" fmla="*/ 196 h 500"/>
                <a:gd name="T20" fmla="*/ 72 w 273"/>
                <a:gd name="T21" fmla="*/ 148 h 500"/>
                <a:gd name="T22" fmla="*/ 71 w 273"/>
                <a:gd name="T23" fmla="*/ 195 h 500"/>
                <a:gd name="T24" fmla="*/ 58 w 273"/>
                <a:gd name="T25" fmla="*/ 153 h 500"/>
                <a:gd name="T26" fmla="*/ 73 w 273"/>
                <a:gd name="T27" fmla="*/ 143 h 500"/>
                <a:gd name="T28" fmla="*/ 64 w 273"/>
                <a:gd name="T29" fmla="*/ 82 h 500"/>
                <a:gd name="T30" fmla="*/ 51 w 273"/>
                <a:gd name="T31" fmla="*/ 85 h 500"/>
                <a:gd name="T32" fmla="*/ 38 w 273"/>
                <a:gd name="T33" fmla="*/ 88 h 500"/>
                <a:gd name="T34" fmla="*/ 33 w 273"/>
                <a:gd name="T35" fmla="*/ 109 h 500"/>
                <a:gd name="T36" fmla="*/ 41 w 273"/>
                <a:gd name="T37" fmla="*/ 146 h 500"/>
                <a:gd name="T38" fmla="*/ 48 w 273"/>
                <a:gd name="T39" fmla="*/ 152 h 500"/>
                <a:gd name="T40" fmla="*/ 65 w 273"/>
                <a:gd name="T41" fmla="*/ 226 h 500"/>
                <a:gd name="T42" fmla="*/ 40 w 273"/>
                <a:gd name="T43" fmla="*/ 201 h 500"/>
                <a:gd name="T44" fmla="*/ 38 w 273"/>
                <a:gd name="T45" fmla="*/ 192 h 500"/>
                <a:gd name="T46" fmla="*/ 5 w 273"/>
                <a:gd name="T47" fmla="*/ 206 h 500"/>
                <a:gd name="T48" fmla="*/ 41 w 273"/>
                <a:gd name="T49" fmla="*/ 310 h 500"/>
                <a:gd name="T50" fmla="*/ 56 w 273"/>
                <a:gd name="T51" fmla="*/ 483 h 500"/>
                <a:gd name="T52" fmla="*/ 44 w 273"/>
                <a:gd name="T53" fmla="*/ 316 h 500"/>
                <a:gd name="T54" fmla="*/ 30 w 273"/>
                <a:gd name="T55" fmla="*/ 207 h 500"/>
                <a:gd name="T56" fmla="*/ 51 w 273"/>
                <a:gd name="T57" fmla="*/ 324 h 500"/>
                <a:gd name="T58" fmla="*/ 104 w 273"/>
                <a:gd name="T59" fmla="*/ 332 h 500"/>
                <a:gd name="T60" fmla="*/ 168 w 273"/>
                <a:gd name="T61" fmla="*/ 472 h 500"/>
                <a:gd name="T62" fmla="*/ 77 w 273"/>
                <a:gd name="T63" fmla="*/ 478 h 500"/>
                <a:gd name="T64" fmla="*/ 181 w 273"/>
                <a:gd name="T65" fmla="*/ 479 h 500"/>
                <a:gd name="T66" fmla="*/ 194 w 273"/>
                <a:gd name="T67" fmla="*/ 306 h 500"/>
                <a:gd name="T68" fmla="*/ 192 w 273"/>
                <a:gd name="T69" fmla="*/ 291 h 500"/>
                <a:gd name="T70" fmla="*/ 272 w 273"/>
                <a:gd name="T71" fmla="*/ 149 h 500"/>
                <a:gd name="T72" fmla="*/ 12 w 273"/>
                <a:gd name="T73" fmla="*/ 202 h 500"/>
                <a:gd name="T74" fmla="*/ 20 w 273"/>
                <a:gd name="T75" fmla="*/ 198 h 500"/>
                <a:gd name="T76" fmla="*/ 77 w 273"/>
                <a:gd name="T77" fmla="*/ 246 h 500"/>
                <a:gd name="T78" fmla="*/ 70 w 273"/>
                <a:gd name="T79" fmla="*/ 205 h 500"/>
                <a:gd name="T80" fmla="*/ 85 w 273"/>
                <a:gd name="T81" fmla="*/ 198 h 500"/>
                <a:gd name="T82" fmla="*/ 166 w 273"/>
                <a:gd name="T83" fmla="*/ 130 h 500"/>
                <a:gd name="T84" fmla="*/ 152 w 273"/>
                <a:gd name="T85" fmla="*/ 167 h 500"/>
                <a:gd name="T86" fmla="*/ 137 w 273"/>
                <a:gd name="T87" fmla="*/ 291 h 500"/>
                <a:gd name="T88" fmla="*/ 153 w 273"/>
                <a:gd name="T89" fmla="*/ 296 h 500"/>
                <a:gd name="T90" fmla="*/ 159 w 273"/>
                <a:gd name="T91" fmla="*/ 318 h 500"/>
                <a:gd name="T92" fmla="*/ 180 w 273"/>
                <a:gd name="T93" fmla="*/ 177 h 500"/>
                <a:gd name="T94" fmla="*/ 185 w 273"/>
                <a:gd name="T95" fmla="*/ 298 h 500"/>
                <a:gd name="T96" fmla="*/ 192 w 273"/>
                <a:gd name="T97" fmla="*/ 280 h 500"/>
                <a:gd name="T98" fmla="*/ 226 w 273"/>
                <a:gd name="T99" fmla="*/ 193 h 500"/>
                <a:gd name="T100" fmla="*/ 231 w 273"/>
                <a:gd name="T101" fmla="*/ 18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3" h="500">
                  <a:moveTo>
                    <a:pt x="263" y="143"/>
                  </a:moveTo>
                  <a:cubicBezTo>
                    <a:pt x="248" y="153"/>
                    <a:pt x="237" y="168"/>
                    <a:pt x="223" y="180"/>
                  </a:cubicBezTo>
                  <a:cubicBezTo>
                    <a:pt x="222" y="180"/>
                    <a:pt x="222" y="181"/>
                    <a:pt x="222" y="182"/>
                  </a:cubicBezTo>
                  <a:cubicBezTo>
                    <a:pt x="214" y="186"/>
                    <a:pt x="208" y="198"/>
                    <a:pt x="204" y="205"/>
                  </a:cubicBezTo>
                  <a:cubicBezTo>
                    <a:pt x="199" y="211"/>
                    <a:pt x="195" y="218"/>
                    <a:pt x="192" y="225"/>
                  </a:cubicBezTo>
                  <a:cubicBezTo>
                    <a:pt x="191" y="208"/>
                    <a:pt x="190" y="192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5" y="172"/>
                    <a:pt x="192" y="165"/>
                    <a:pt x="187" y="164"/>
                  </a:cubicBezTo>
                  <a:cubicBezTo>
                    <a:pt x="187" y="164"/>
                    <a:pt x="186" y="164"/>
                    <a:pt x="185" y="164"/>
                  </a:cubicBezTo>
                  <a:cubicBezTo>
                    <a:pt x="185" y="164"/>
                    <a:pt x="184" y="164"/>
                    <a:pt x="183" y="164"/>
                  </a:cubicBezTo>
                  <a:cubicBezTo>
                    <a:pt x="183" y="147"/>
                    <a:pt x="178" y="130"/>
                    <a:pt x="168" y="116"/>
                  </a:cubicBezTo>
                  <a:cubicBezTo>
                    <a:pt x="166" y="113"/>
                    <a:pt x="161" y="113"/>
                    <a:pt x="160" y="117"/>
                  </a:cubicBezTo>
                  <a:cubicBezTo>
                    <a:pt x="154" y="134"/>
                    <a:pt x="153" y="153"/>
                    <a:pt x="145" y="169"/>
                  </a:cubicBezTo>
                  <a:cubicBezTo>
                    <a:pt x="145" y="169"/>
                    <a:pt x="145" y="170"/>
                    <a:pt x="145" y="171"/>
                  </a:cubicBezTo>
                  <a:cubicBezTo>
                    <a:pt x="145" y="171"/>
                    <a:pt x="145" y="172"/>
                    <a:pt x="145" y="172"/>
                  </a:cubicBezTo>
                  <a:cubicBezTo>
                    <a:pt x="145" y="210"/>
                    <a:pt x="153" y="248"/>
                    <a:pt x="153" y="286"/>
                  </a:cubicBezTo>
                  <a:cubicBezTo>
                    <a:pt x="150" y="285"/>
                    <a:pt x="145" y="285"/>
                    <a:pt x="142" y="284"/>
                  </a:cubicBezTo>
                  <a:cubicBezTo>
                    <a:pt x="140" y="284"/>
                    <a:pt x="139" y="284"/>
                    <a:pt x="138" y="284"/>
                  </a:cubicBezTo>
                  <a:cubicBezTo>
                    <a:pt x="148" y="219"/>
                    <a:pt x="136" y="146"/>
                    <a:pt x="135" y="82"/>
                  </a:cubicBezTo>
                  <a:cubicBezTo>
                    <a:pt x="135" y="80"/>
                    <a:pt x="134" y="78"/>
                    <a:pt x="132" y="77"/>
                  </a:cubicBezTo>
                  <a:cubicBezTo>
                    <a:pt x="137" y="74"/>
                    <a:pt x="140" y="68"/>
                    <a:pt x="142" y="62"/>
                  </a:cubicBezTo>
                  <a:cubicBezTo>
                    <a:pt x="147" y="47"/>
                    <a:pt x="144" y="29"/>
                    <a:pt x="135" y="16"/>
                  </a:cubicBezTo>
                  <a:cubicBezTo>
                    <a:pt x="133" y="15"/>
                    <a:pt x="132" y="14"/>
                    <a:pt x="130" y="14"/>
                  </a:cubicBezTo>
                  <a:cubicBezTo>
                    <a:pt x="132" y="11"/>
                    <a:pt x="133" y="8"/>
                    <a:pt x="135" y="5"/>
                  </a:cubicBezTo>
                  <a:cubicBezTo>
                    <a:pt x="136" y="3"/>
                    <a:pt x="132" y="0"/>
                    <a:pt x="130" y="3"/>
                  </a:cubicBezTo>
                  <a:cubicBezTo>
                    <a:pt x="120" y="17"/>
                    <a:pt x="110" y="31"/>
                    <a:pt x="105" y="48"/>
                  </a:cubicBezTo>
                  <a:cubicBezTo>
                    <a:pt x="102" y="59"/>
                    <a:pt x="105" y="76"/>
                    <a:pt x="119" y="80"/>
                  </a:cubicBezTo>
                  <a:cubicBezTo>
                    <a:pt x="121" y="80"/>
                    <a:pt x="123" y="80"/>
                    <a:pt x="125" y="80"/>
                  </a:cubicBezTo>
                  <a:cubicBezTo>
                    <a:pt x="125" y="81"/>
                    <a:pt x="125" y="81"/>
                    <a:pt x="125" y="82"/>
                  </a:cubicBezTo>
                  <a:cubicBezTo>
                    <a:pt x="125" y="120"/>
                    <a:pt x="126" y="158"/>
                    <a:pt x="128" y="196"/>
                  </a:cubicBezTo>
                  <a:cubicBezTo>
                    <a:pt x="129" y="237"/>
                    <a:pt x="125" y="278"/>
                    <a:pt x="126" y="318"/>
                  </a:cubicBezTo>
                  <a:cubicBezTo>
                    <a:pt x="113" y="260"/>
                    <a:pt x="95" y="203"/>
                    <a:pt x="77" y="147"/>
                  </a:cubicBezTo>
                  <a:cubicBezTo>
                    <a:pt x="75" y="144"/>
                    <a:pt x="71" y="145"/>
                    <a:pt x="72" y="148"/>
                  </a:cubicBezTo>
                  <a:cubicBezTo>
                    <a:pt x="75" y="162"/>
                    <a:pt x="79" y="176"/>
                    <a:pt x="83" y="190"/>
                  </a:cubicBezTo>
                  <a:cubicBezTo>
                    <a:pt x="82" y="190"/>
                    <a:pt x="82" y="190"/>
                    <a:pt x="81" y="190"/>
                  </a:cubicBezTo>
                  <a:cubicBezTo>
                    <a:pt x="78" y="192"/>
                    <a:pt x="74" y="193"/>
                    <a:pt x="71" y="195"/>
                  </a:cubicBezTo>
                  <a:cubicBezTo>
                    <a:pt x="68" y="196"/>
                    <a:pt x="64" y="198"/>
                    <a:pt x="63" y="201"/>
                  </a:cubicBezTo>
                  <a:cubicBezTo>
                    <a:pt x="58" y="184"/>
                    <a:pt x="55" y="167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61" y="152"/>
                    <a:pt x="63" y="152"/>
                    <a:pt x="65" y="152"/>
                  </a:cubicBezTo>
                  <a:cubicBezTo>
                    <a:pt x="67" y="151"/>
                    <a:pt x="68" y="150"/>
                    <a:pt x="68" y="149"/>
                  </a:cubicBezTo>
                  <a:cubicBezTo>
                    <a:pt x="71" y="148"/>
                    <a:pt x="73" y="146"/>
                    <a:pt x="73" y="143"/>
                  </a:cubicBezTo>
                  <a:cubicBezTo>
                    <a:pt x="73" y="123"/>
                    <a:pt x="76" y="102"/>
                    <a:pt x="75" y="82"/>
                  </a:cubicBezTo>
                  <a:cubicBezTo>
                    <a:pt x="74" y="75"/>
                    <a:pt x="64" y="75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0" y="79"/>
                    <a:pt x="52" y="81"/>
                    <a:pt x="53" y="87"/>
                  </a:cubicBezTo>
                  <a:cubicBezTo>
                    <a:pt x="53" y="89"/>
                    <a:pt x="54" y="91"/>
                    <a:pt x="54" y="93"/>
                  </a:cubicBezTo>
                  <a:cubicBezTo>
                    <a:pt x="53" y="91"/>
                    <a:pt x="52" y="88"/>
                    <a:pt x="51" y="85"/>
                  </a:cubicBezTo>
                  <a:cubicBezTo>
                    <a:pt x="48" y="78"/>
                    <a:pt x="38" y="81"/>
                    <a:pt x="39" y="89"/>
                  </a:cubicBezTo>
                  <a:cubicBezTo>
                    <a:pt x="39" y="90"/>
                    <a:pt x="39" y="91"/>
                    <a:pt x="40" y="92"/>
                  </a:cubicBezTo>
                  <a:cubicBezTo>
                    <a:pt x="39" y="91"/>
                    <a:pt x="39" y="89"/>
                    <a:pt x="38" y="88"/>
                  </a:cubicBezTo>
                  <a:cubicBezTo>
                    <a:pt x="36" y="81"/>
                    <a:pt x="25" y="84"/>
                    <a:pt x="27" y="91"/>
                  </a:cubicBezTo>
                  <a:cubicBezTo>
                    <a:pt x="28" y="93"/>
                    <a:pt x="29" y="96"/>
                    <a:pt x="29" y="98"/>
                  </a:cubicBezTo>
                  <a:cubicBezTo>
                    <a:pt x="31" y="102"/>
                    <a:pt x="32" y="106"/>
                    <a:pt x="33" y="109"/>
                  </a:cubicBezTo>
                  <a:cubicBezTo>
                    <a:pt x="29" y="103"/>
                    <a:pt x="26" y="96"/>
                    <a:pt x="23" y="89"/>
                  </a:cubicBezTo>
                  <a:cubicBezTo>
                    <a:pt x="20" y="83"/>
                    <a:pt x="11" y="88"/>
                    <a:pt x="14" y="94"/>
                  </a:cubicBezTo>
                  <a:cubicBezTo>
                    <a:pt x="22" y="111"/>
                    <a:pt x="29" y="131"/>
                    <a:pt x="41" y="146"/>
                  </a:cubicBezTo>
                  <a:cubicBezTo>
                    <a:pt x="42" y="147"/>
                    <a:pt x="42" y="147"/>
                    <a:pt x="43" y="148"/>
                  </a:cubicBezTo>
                  <a:cubicBezTo>
                    <a:pt x="43" y="149"/>
                    <a:pt x="44" y="150"/>
                    <a:pt x="45" y="150"/>
                  </a:cubicBezTo>
                  <a:cubicBezTo>
                    <a:pt x="46" y="151"/>
                    <a:pt x="47" y="152"/>
                    <a:pt x="48" y="152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4"/>
                    <a:pt x="52" y="155"/>
                    <a:pt x="53" y="156"/>
                  </a:cubicBezTo>
                  <a:cubicBezTo>
                    <a:pt x="46" y="176"/>
                    <a:pt x="60" y="209"/>
                    <a:pt x="65" y="226"/>
                  </a:cubicBezTo>
                  <a:cubicBezTo>
                    <a:pt x="73" y="257"/>
                    <a:pt x="81" y="289"/>
                    <a:pt x="92" y="319"/>
                  </a:cubicBezTo>
                  <a:cubicBezTo>
                    <a:pt x="87" y="318"/>
                    <a:pt x="81" y="318"/>
                    <a:pt x="75" y="318"/>
                  </a:cubicBezTo>
                  <a:cubicBezTo>
                    <a:pt x="73" y="277"/>
                    <a:pt x="56" y="238"/>
                    <a:pt x="40" y="201"/>
                  </a:cubicBezTo>
                  <a:cubicBezTo>
                    <a:pt x="40" y="200"/>
                    <a:pt x="39" y="199"/>
                    <a:pt x="38" y="199"/>
                  </a:cubicBezTo>
                  <a:cubicBezTo>
                    <a:pt x="38" y="198"/>
                    <a:pt x="38" y="197"/>
                    <a:pt x="37" y="197"/>
                  </a:cubicBezTo>
                  <a:cubicBezTo>
                    <a:pt x="39" y="196"/>
                    <a:pt x="40" y="194"/>
                    <a:pt x="38" y="192"/>
                  </a:cubicBezTo>
                  <a:cubicBezTo>
                    <a:pt x="30" y="179"/>
                    <a:pt x="21" y="167"/>
                    <a:pt x="10" y="156"/>
                  </a:cubicBezTo>
                  <a:cubicBezTo>
                    <a:pt x="7" y="154"/>
                    <a:pt x="0" y="155"/>
                    <a:pt x="1" y="160"/>
                  </a:cubicBezTo>
                  <a:cubicBezTo>
                    <a:pt x="3" y="175"/>
                    <a:pt x="3" y="191"/>
                    <a:pt x="5" y="206"/>
                  </a:cubicBezTo>
                  <a:cubicBezTo>
                    <a:pt x="5" y="207"/>
                    <a:pt x="6" y="208"/>
                    <a:pt x="6" y="209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4" y="244"/>
                    <a:pt x="28" y="277"/>
                    <a:pt x="41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26" y="330"/>
                    <a:pt x="32" y="368"/>
                    <a:pt x="35" y="391"/>
                  </a:cubicBezTo>
                  <a:cubicBezTo>
                    <a:pt x="37" y="419"/>
                    <a:pt x="39" y="459"/>
                    <a:pt x="56" y="483"/>
                  </a:cubicBezTo>
                  <a:cubicBezTo>
                    <a:pt x="58" y="487"/>
                    <a:pt x="64" y="486"/>
                    <a:pt x="64" y="481"/>
                  </a:cubicBezTo>
                  <a:cubicBezTo>
                    <a:pt x="62" y="456"/>
                    <a:pt x="52" y="431"/>
                    <a:pt x="48" y="406"/>
                  </a:cubicBezTo>
                  <a:cubicBezTo>
                    <a:pt x="43" y="376"/>
                    <a:pt x="46" y="346"/>
                    <a:pt x="44" y="316"/>
                  </a:cubicBezTo>
                  <a:cubicBezTo>
                    <a:pt x="47" y="319"/>
                    <a:pt x="52" y="316"/>
                    <a:pt x="51" y="312"/>
                  </a:cubicBezTo>
                  <a:cubicBezTo>
                    <a:pt x="42" y="278"/>
                    <a:pt x="32" y="244"/>
                    <a:pt x="17" y="212"/>
                  </a:cubicBezTo>
                  <a:cubicBezTo>
                    <a:pt x="22" y="211"/>
                    <a:pt x="26" y="209"/>
                    <a:pt x="30" y="207"/>
                  </a:cubicBezTo>
                  <a:cubicBezTo>
                    <a:pt x="45" y="243"/>
                    <a:pt x="60" y="280"/>
                    <a:pt x="67" y="318"/>
                  </a:cubicBezTo>
                  <a:cubicBezTo>
                    <a:pt x="61" y="318"/>
                    <a:pt x="56" y="320"/>
                    <a:pt x="52" y="322"/>
                  </a:cubicBezTo>
                  <a:cubicBezTo>
                    <a:pt x="51" y="322"/>
                    <a:pt x="51" y="323"/>
                    <a:pt x="51" y="324"/>
                  </a:cubicBezTo>
                  <a:cubicBezTo>
                    <a:pt x="61" y="332"/>
                    <a:pt x="81" y="332"/>
                    <a:pt x="97" y="332"/>
                  </a:cubicBezTo>
                  <a:cubicBezTo>
                    <a:pt x="97" y="333"/>
                    <a:pt x="97" y="333"/>
                    <a:pt x="98" y="334"/>
                  </a:cubicBezTo>
                  <a:cubicBezTo>
                    <a:pt x="99" y="337"/>
                    <a:pt x="105" y="336"/>
                    <a:pt x="104" y="332"/>
                  </a:cubicBezTo>
                  <a:cubicBezTo>
                    <a:pt x="108" y="332"/>
                    <a:pt x="112" y="332"/>
                    <a:pt x="115" y="332"/>
                  </a:cubicBezTo>
                  <a:cubicBezTo>
                    <a:pt x="138" y="332"/>
                    <a:pt x="170" y="334"/>
                    <a:pt x="193" y="323"/>
                  </a:cubicBezTo>
                  <a:cubicBezTo>
                    <a:pt x="189" y="373"/>
                    <a:pt x="180" y="423"/>
                    <a:pt x="168" y="472"/>
                  </a:cubicBezTo>
                  <a:cubicBezTo>
                    <a:pt x="167" y="473"/>
                    <a:pt x="167" y="473"/>
                    <a:pt x="167" y="474"/>
                  </a:cubicBezTo>
                  <a:cubicBezTo>
                    <a:pt x="155" y="479"/>
                    <a:pt x="144" y="485"/>
                    <a:pt x="128" y="485"/>
                  </a:cubicBezTo>
                  <a:cubicBezTo>
                    <a:pt x="112" y="486"/>
                    <a:pt x="93" y="483"/>
                    <a:pt x="77" y="478"/>
                  </a:cubicBezTo>
                  <a:cubicBezTo>
                    <a:pt x="74" y="476"/>
                    <a:pt x="71" y="482"/>
                    <a:pt x="75" y="484"/>
                  </a:cubicBezTo>
                  <a:cubicBezTo>
                    <a:pt x="94" y="495"/>
                    <a:pt x="112" y="500"/>
                    <a:pt x="134" y="499"/>
                  </a:cubicBezTo>
                  <a:cubicBezTo>
                    <a:pt x="150" y="498"/>
                    <a:pt x="172" y="494"/>
                    <a:pt x="181" y="479"/>
                  </a:cubicBezTo>
                  <a:cubicBezTo>
                    <a:pt x="182" y="477"/>
                    <a:pt x="182" y="475"/>
                    <a:pt x="181" y="473"/>
                  </a:cubicBezTo>
                  <a:cubicBezTo>
                    <a:pt x="196" y="419"/>
                    <a:pt x="204" y="363"/>
                    <a:pt x="207" y="306"/>
                  </a:cubicBezTo>
                  <a:cubicBezTo>
                    <a:pt x="207" y="298"/>
                    <a:pt x="195" y="298"/>
                    <a:pt x="194" y="306"/>
                  </a:cubicBezTo>
                  <a:cubicBezTo>
                    <a:pt x="194" y="307"/>
                    <a:pt x="194" y="308"/>
                    <a:pt x="194" y="308"/>
                  </a:cubicBezTo>
                  <a:cubicBezTo>
                    <a:pt x="193" y="309"/>
                    <a:pt x="192" y="309"/>
                    <a:pt x="191" y="310"/>
                  </a:cubicBezTo>
                  <a:cubicBezTo>
                    <a:pt x="192" y="303"/>
                    <a:pt x="192" y="297"/>
                    <a:pt x="192" y="291"/>
                  </a:cubicBezTo>
                  <a:cubicBezTo>
                    <a:pt x="213" y="271"/>
                    <a:pt x="251" y="230"/>
                    <a:pt x="246" y="201"/>
                  </a:cubicBezTo>
                  <a:cubicBezTo>
                    <a:pt x="247" y="201"/>
                    <a:pt x="248" y="201"/>
                    <a:pt x="249" y="199"/>
                  </a:cubicBezTo>
                  <a:cubicBezTo>
                    <a:pt x="259" y="184"/>
                    <a:pt x="269" y="168"/>
                    <a:pt x="272" y="149"/>
                  </a:cubicBezTo>
                  <a:cubicBezTo>
                    <a:pt x="273" y="145"/>
                    <a:pt x="268" y="140"/>
                    <a:pt x="263" y="143"/>
                  </a:cubicBezTo>
                  <a:close/>
                  <a:moveTo>
                    <a:pt x="20" y="198"/>
                  </a:moveTo>
                  <a:cubicBezTo>
                    <a:pt x="17" y="199"/>
                    <a:pt x="15" y="201"/>
                    <a:pt x="12" y="202"/>
                  </a:cubicBezTo>
                  <a:cubicBezTo>
                    <a:pt x="13" y="192"/>
                    <a:pt x="13" y="182"/>
                    <a:pt x="13" y="173"/>
                  </a:cubicBezTo>
                  <a:cubicBezTo>
                    <a:pt x="19" y="179"/>
                    <a:pt x="25" y="186"/>
                    <a:pt x="30" y="194"/>
                  </a:cubicBezTo>
                  <a:cubicBezTo>
                    <a:pt x="27" y="195"/>
                    <a:pt x="23" y="197"/>
                    <a:pt x="20" y="198"/>
                  </a:cubicBezTo>
                  <a:close/>
                  <a:moveTo>
                    <a:pt x="103" y="319"/>
                  </a:moveTo>
                  <a:cubicBezTo>
                    <a:pt x="102" y="319"/>
                    <a:pt x="102" y="319"/>
                    <a:pt x="101" y="319"/>
                  </a:cubicBezTo>
                  <a:cubicBezTo>
                    <a:pt x="95" y="294"/>
                    <a:pt x="84" y="270"/>
                    <a:pt x="77" y="246"/>
                  </a:cubicBezTo>
                  <a:cubicBezTo>
                    <a:pt x="74" y="235"/>
                    <a:pt x="68" y="221"/>
                    <a:pt x="64" y="206"/>
                  </a:cubicBezTo>
                  <a:cubicBezTo>
                    <a:pt x="65" y="206"/>
                    <a:pt x="66" y="206"/>
                    <a:pt x="67" y="206"/>
                  </a:cubicBezTo>
                  <a:cubicBezTo>
                    <a:pt x="68" y="205"/>
                    <a:pt x="69" y="205"/>
                    <a:pt x="70" y="205"/>
                  </a:cubicBezTo>
                  <a:cubicBezTo>
                    <a:pt x="70" y="205"/>
                    <a:pt x="70" y="205"/>
                    <a:pt x="70" y="204"/>
                  </a:cubicBezTo>
                  <a:cubicBezTo>
                    <a:pt x="72" y="203"/>
                    <a:pt x="74" y="203"/>
                    <a:pt x="75" y="202"/>
                  </a:cubicBezTo>
                  <a:cubicBezTo>
                    <a:pt x="78" y="201"/>
                    <a:pt x="82" y="200"/>
                    <a:pt x="85" y="198"/>
                  </a:cubicBezTo>
                  <a:cubicBezTo>
                    <a:pt x="96" y="239"/>
                    <a:pt x="108" y="278"/>
                    <a:pt x="118" y="319"/>
                  </a:cubicBezTo>
                  <a:cubicBezTo>
                    <a:pt x="113" y="319"/>
                    <a:pt x="108" y="319"/>
                    <a:pt x="103" y="319"/>
                  </a:cubicBezTo>
                  <a:close/>
                  <a:moveTo>
                    <a:pt x="166" y="130"/>
                  </a:moveTo>
                  <a:cubicBezTo>
                    <a:pt x="172" y="141"/>
                    <a:pt x="173" y="153"/>
                    <a:pt x="174" y="165"/>
                  </a:cubicBezTo>
                  <a:cubicBezTo>
                    <a:pt x="171" y="166"/>
                    <a:pt x="167" y="166"/>
                    <a:pt x="164" y="167"/>
                  </a:cubicBezTo>
                  <a:cubicBezTo>
                    <a:pt x="161" y="167"/>
                    <a:pt x="156" y="166"/>
                    <a:pt x="152" y="167"/>
                  </a:cubicBezTo>
                  <a:cubicBezTo>
                    <a:pt x="160" y="157"/>
                    <a:pt x="163" y="143"/>
                    <a:pt x="166" y="130"/>
                  </a:cubicBezTo>
                  <a:close/>
                  <a:moveTo>
                    <a:pt x="130" y="319"/>
                  </a:moveTo>
                  <a:cubicBezTo>
                    <a:pt x="133" y="310"/>
                    <a:pt x="135" y="301"/>
                    <a:pt x="137" y="291"/>
                  </a:cubicBezTo>
                  <a:cubicBezTo>
                    <a:pt x="137" y="292"/>
                    <a:pt x="138" y="292"/>
                    <a:pt x="138" y="292"/>
                  </a:cubicBezTo>
                  <a:cubicBezTo>
                    <a:pt x="143" y="293"/>
                    <a:pt x="148" y="294"/>
                    <a:pt x="153" y="296"/>
                  </a:cubicBezTo>
                  <a:cubicBezTo>
                    <a:pt x="153" y="296"/>
                    <a:pt x="153" y="296"/>
                    <a:pt x="153" y="296"/>
                  </a:cubicBezTo>
                  <a:cubicBezTo>
                    <a:pt x="153" y="303"/>
                    <a:pt x="153" y="311"/>
                    <a:pt x="152" y="318"/>
                  </a:cubicBezTo>
                  <a:cubicBezTo>
                    <a:pt x="145" y="319"/>
                    <a:pt x="137" y="319"/>
                    <a:pt x="130" y="319"/>
                  </a:cubicBezTo>
                  <a:close/>
                  <a:moveTo>
                    <a:pt x="159" y="318"/>
                  </a:moveTo>
                  <a:cubicBezTo>
                    <a:pt x="169" y="274"/>
                    <a:pt x="164" y="219"/>
                    <a:pt x="151" y="177"/>
                  </a:cubicBezTo>
                  <a:cubicBezTo>
                    <a:pt x="156" y="178"/>
                    <a:pt x="162" y="177"/>
                    <a:pt x="166" y="177"/>
                  </a:cubicBezTo>
                  <a:cubicBezTo>
                    <a:pt x="170" y="177"/>
                    <a:pt x="175" y="177"/>
                    <a:pt x="180" y="177"/>
                  </a:cubicBezTo>
                  <a:cubicBezTo>
                    <a:pt x="179" y="215"/>
                    <a:pt x="181" y="253"/>
                    <a:pt x="184" y="291"/>
                  </a:cubicBezTo>
                  <a:cubicBezTo>
                    <a:pt x="183" y="293"/>
                    <a:pt x="182" y="294"/>
                    <a:pt x="182" y="295"/>
                  </a:cubicBezTo>
                  <a:cubicBezTo>
                    <a:pt x="181" y="297"/>
                    <a:pt x="183" y="299"/>
                    <a:pt x="185" y="298"/>
                  </a:cubicBezTo>
                  <a:cubicBezTo>
                    <a:pt x="185" y="303"/>
                    <a:pt x="185" y="307"/>
                    <a:pt x="185" y="312"/>
                  </a:cubicBezTo>
                  <a:cubicBezTo>
                    <a:pt x="177" y="315"/>
                    <a:pt x="168" y="317"/>
                    <a:pt x="159" y="318"/>
                  </a:cubicBezTo>
                  <a:close/>
                  <a:moveTo>
                    <a:pt x="192" y="280"/>
                  </a:moveTo>
                  <a:cubicBezTo>
                    <a:pt x="193" y="267"/>
                    <a:pt x="193" y="253"/>
                    <a:pt x="192" y="240"/>
                  </a:cubicBezTo>
                  <a:cubicBezTo>
                    <a:pt x="198" y="231"/>
                    <a:pt x="204" y="222"/>
                    <a:pt x="210" y="213"/>
                  </a:cubicBezTo>
                  <a:cubicBezTo>
                    <a:pt x="214" y="207"/>
                    <a:pt x="221" y="200"/>
                    <a:pt x="226" y="193"/>
                  </a:cubicBezTo>
                  <a:cubicBezTo>
                    <a:pt x="249" y="209"/>
                    <a:pt x="213" y="253"/>
                    <a:pt x="192" y="280"/>
                  </a:cubicBezTo>
                  <a:close/>
                  <a:moveTo>
                    <a:pt x="241" y="191"/>
                  </a:moveTo>
                  <a:cubicBezTo>
                    <a:pt x="239" y="187"/>
                    <a:pt x="236" y="184"/>
                    <a:pt x="231" y="182"/>
                  </a:cubicBezTo>
                  <a:cubicBezTo>
                    <a:pt x="240" y="176"/>
                    <a:pt x="248" y="169"/>
                    <a:pt x="256" y="162"/>
                  </a:cubicBezTo>
                  <a:cubicBezTo>
                    <a:pt x="253" y="172"/>
                    <a:pt x="247" y="182"/>
                    <a:pt x="241" y="1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0"/>
            <a:ext cx="9710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565402" y="1054036"/>
            <a:ext cx="3061195" cy="4137929"/>
          </a:xfrm>
          <a:custGeom>
            <a:avLst/>
            <a:gdLst>
              <a:gd name="T0" fmla="*/ 33 w 948"/>
              <a:gd name="T1" fmla="*/ 0 h 1282"/>
              <a:gd name="T2" fmla="*/ 55 w 948"/>
              <a:gd name="T3" fmla="*/ 605 h 1282"/>
              <a:gd name="T4" fmla="*/ 17 w 948"/>
              <a:gd name="T5" fmla="*/ 1215 h 1282"/>
              <a:gd name="T6" fmla="*/ 119 w 948"/>
              <a:gd name="T7" fmla="*/ 1268 h 1282"/>
              <a:gd name="T8" fmla="*/ 923 w 948"/>
              <a:gd name="T9" fmla="*/ 1282 h 1282"/>
              <a:gd name="T10" fmla="*/ 929 w 948"/>
              <a:gd name="T11" fmla="*/ 786 h 1282"/>
              <a:gd name="T12" fmla="*/ 941 w 948"/>
              <a:gd name="T13" fmla="*/ 18 h 1282"/>
              <a:gd name="T14" fmla="*/ 747 w 948"/>
              <a:gd name="T15" fmla="*/ 13 h 1282"/>
              <a:gd name="T16" fmla="*/ 33 w 948"/>
              <a:gd name="T17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1282">
                <a:moveTo>
                  <a:pt x="33" y="0"/>
                </a:moveTo>
                <a:cubicBezTo>
                  <a:pt x="33" y="0"/>
                  <a:pt x="51" y="536"/>
                  <a:pt x="55" y="605"/>
                </a:cubicBezTo>
                <a:cubicBezTo>
                  <a:pt x="59" y="675"/>
                  <a:pt x="0" y="1179"/>
                  <a:pt x="17" y="1215"/>
                </a:cubicBezTo>
                <a:cubicBezTo>
                  <a:pt x="35" y="1251"/>
                  <a:pt x="69" y="1267"/>
                  <a:pt x="119" y="1268"/>
                </a:cubicBezTo>
                <a:cubicBezTo>
                  <a:pt x="169" y="1270"/>
                  <a:pt x="923" y="1282"/>
                  <a:pt x="923" y="1282"/>
                </a:cubicBezTo>
                <a:cubicBezTo>
                  <a:pt x="923" y="1282"/>
                  <a:pt x="909" y="890"/>
                  <a:pt x="929" y="786"/>
                </a:cubicBezTo>
                <a:cubicBezTo>
                  <a:pt x="948" y="682"/>
                  <a:pt x="943" y="31"/>
                  <a:pt x="941" y="18"/>
                </a:cubicBezTo>
                <a:cubicBezTo>
                  <a:pt x="939" y="5"/>
                  <a:pt x="762" y="10"/>
                  <a:pt x="747" y="13"/>
                </a:cubicBezTo>
                <a:cubicBezTo>
                  <a:pt x="732" y="16"/>
                  <a:pt x="33" y="0"/>
                  <a:pt x="33" y="0"/>
                </a:cubicBezTo>
                <a:close/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076582" y="861345"/>
            <a:ext cx="4140638" cy="5251299"/>
            <a:chOff x="1686942" y="2869879"/>
            <a:chExt cx="2929937" cy="3715847"/>
          </a:xfrm>
          <a:solidFill>
            <a:srgbClr val="21211F"/>
          </a:solidFill>
        </p:grpSpPr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1686942" y="2869879"/>
              <a:ext cx="2929937" cy="3715847"/>
            </a:xfrm>
            <a:custGeom>
              <a:avLst/>
              <a:gdLst>
                <a:gd name="T0" fmla="*/ 528 w 1241"/>
                <a:gd name="T1" fmla="*/ 4 h 1574"/>
                <a:gd name="T2" fmla="*/ 1235 w 1241"/>
                <a:gd name="T3" fmla="*/ 278 h 1574"/>
                <a:gd name="T4" fmla="*/ 1235 w 1241"/>
                <a:gd name="T5" fmla="*/ 960 h 1574"/>
                <a:gd name="T6" fmla="*/ 785 w 1241"/>
                <a:gd name="T7" fmla="*/ 1546 h 1574"/>
                <a:gd name="T8" fmla="*/ 26 w 1241"/>
                <a:gd name="T9" fmla="*/ 1537 h 1574"/>
                <a:gd name="T10" fmla="*/ 4 w 1241"/>
                <a:gd name="T11" fmla="*/ 474 h 1574"/>
                <a:gd name="T12" fmla="*/ 932 w 1241"/>
                <a:gd name="T13" fmla="*/ 23 h 1574"/>
                <a:gd name="T14" fmla="*/ 1066 w 1241"/>
                <a:gd name="T15" fmla="*/ 258 h 1574"/>
                <a:gd name="T16" fmla="*/ 1054 w 1241"/>
                <a:gd name="T17" fmla="*/ 458 h 1574"/>
                <a:gd name="T18" fmla="*/ 1050 w 1241"/>
                <a:gd name="T19" fmla="*/ 653 h 1574"/>
                <a:gd name="T20" fmla="*/ 1087 w 1241"/>
                <a:gd name="T21" fmla="*/ 845 h 1574"/>
                <a:gd name="T22" fmla="*/ 1042 w 1241"/>
                <a:gd name="T23" fmla="*/ 948 h 1574"/>
                <a:gd name="T24" fmla="*/ 1051 w 1241"/>
                <a:gd name="T25" fmla="*/ 1052 h 1574"/>
                <a:gd name="T26" fmla="*/ 931 w 1241"/>
                <a:gd name="T27" fmla="*/ 1292 h 1574"/>
                <a:gd name="T28" fmla="*/ 285 w 1241"/>
                <a:gd name="T29" fmla="*/ 1346 h 1574"/>
                <a:gd name="T30" fmla="*/ 101 w 1241"/>
                <a:gd name="T31" fmla="*/ 1284 h 1574"/>
                <a:gd name="T32" fmla="*/ 159 w 1241"/>
                <a:gd name="T33" fmla="*/ 1192 h 1574"/>
                <a:gd name="T34" fmla="*/ 134 w 1241"/>
                <a:gd name="T35" fmla="*/ 1106 h 1574"/>
                <a:gd name="T36" fmla="*/ 25 w 1241"/>
                <a:gd name="T37" fmla="*/ 1109 h 1574"/>
                <a:gd name="T38" fmla="*/ 34 w 1241"/>
                <a:gd name="T39" fmla="*/ 1297 h 1574"/>
                <a:gd name="T40" fmla="*/ 529 w 1241"/>
                <a:gd name="T41" fmla="*/ 1311 h 1574"/>
                <a:gd name="T42" fmla="*/ 34 w 1241"/>
                <a:gd name="T43" fmla="*/ 1382 h 1574"/>
                <a:gd name="T44" fmla="*/ 27 w 1241"/>
                <a:gd name="T45" fmla="*/ 1462 h 1574"/>
                <a:gd name="T46" fmla="*/ 126 w 1241"/>
                <a:gd name="T47" fmla="*/ 1524 h 1574"/>
                <a:gd name="T48" fmla="*/ 101 w 1241"/>
                <a:gd name="T49" fmla="*/ 1470 h 1574"/>
                <a:gd name="T50" fmla="*/ 669 w 1241"/>
                <a:gd name="T51" fmla="*/ 1550 h 1574"/>
                <a:gd name="T52" fmla="*/ 820 w 1241"/>
                <a:gd name="T53" fmla="*/ 1532 h 1574"/>
                <a:gd name="T54" fmla="*/ 1134 w 1241"/>
                <a:gd name="T55" fmla="*/ 1352 h 1574"/>
                <a:gd name="T56" fmla="*/ 827 w 1241"/>
                <a:gd name="T57" fmla="*/ 1337 h 1574"/>
                <a:gd name="T58" fmla="*/ 1201 w 1241"/>
                <a:gd name="T59" fmla="*/ 1245 h 1574"/>
                <a:gd name="T60" fmla="*/ 1138 w 1241"/>
                <a:gd name="T61" fmla="*/ 1100 h 1574"/>
                <a:gd name="T62" fmla="*/ 1199 w 1241"/>
                <a:gd name="T63" fmla="*/ 860 h 1574"/>
                <a:gd name="T64" fmla="*/ 1092 w 1241"/>
                <a:gd name="T65" fmla="*/ 807 h 1574"/>
                <a:gd name="T66" fmla="*/ 1220 w 1241"/>
                <a:gd name="T67" fmla="*/ 611 h 1574"/>
                <a:gd name="T68" fmla="*/ 1194 w 1241"/>
                <a:gd name="T69" fmla="*/ 406 h 1574"/>
                <a:gd name="T70" fmla="*/ 52 w 1241"/>
                <a:gd name="T71" fmla="*/ 531 h 1574"/>
                <a:gd name="T72" fmla="*/ 82 w 1241"/>
                <a:gd name="T73" fmla="*/ 211 h 1574"/>
                <a:gd name="T74" fmla="*/ 77 w 1241"/>
                <a:gd name="T75" fmla="*/ 117 h 1574"/>
                <a:gd name="T76" fmla="*/ 388 w 1241"/>
                <a:gd name="T77" fmla="*/ 18 h 1574"/>
                <a:gd name="T78" fmla="*/ 83 w 1241"/>
                <a:gd name="T79" fmla="*/ 164 h 1574"/>
                <a:gd name="T80" fmla="*/ 57 w 1241"/>
                <a:gd name="T81" fmla="*/ 361 h 1574"/>
                <a:gd name="T82" fmla="*/ 75 w 1241"/>
                <a:gd name="T83" fmla="*/ 386 h 1574"/>
                <a:gd name="T84" fmla="*/ 25 w 1241"/>
                <a:gd name="T85" fmla="*/ 586 h 1574"/>
                <a:gd name="T86" fmla="*/ 34 w 1241"/>
                <a:gd name="T87" fmla="*/ 898 h 1574"/>
                <a:gd name="T88" fmla="*/ 54 w 1241"/>
                <a:gd name="T89" fmla="*/ 1020 h 1574"/>
                <a:gd name="T90" fmla="*/ 137 w 1241"/>
                <a:gd name="T91" fmla="*/ 792 h 1574"/>
                <a:gd name="T92" fmla="*/ 186 w 1241"/>
                <a:gd name="T93" fmla="*/ 767 h 1574"/>
                <a:gd name="T94" fmla="*/ 659 w 1241"/>
                <a:gd name="T95" fmla="*/ 1279 h 1574"/>
                <a:gd name="T96" fmla="*/ 1033 w 1241"/>
                <a:gd name="T97" fmla="*/ 763 h 1574"/>
                <a:gd name="T98" fmla="*/ 911 w 1241"/>
                <a:gd name="T99" fmla="*/ 68 h 1574"/>
                <a:gd name="T100" fmla="*/ 367 w 1241"/>
                <a:gd name="T101" fmla="*/ 121 h 1574"/>
                <a:gd name="T102" fmla="*/ 198 w 1241"/>
                <a:gd name="T103" fmla="*/ 638 h 1574"/>
                <a:gd name="T104" fmla="*/ 825 w 1241"/>
                <a:gd name="T105" fmla="*/ 66 h 1574"/>
                <a:gd name="T106" fmla="*/ 521 w 1241"/>
                <a:gd name="T107" fmla="*/ 35 h 1574"/>
                <a:gd name="T108" fmla="*/ 401 w 1241"/>
                <a:gd name="T109" fmla="*/ 55 h 1574"/>
                <a:gd name="T110" fmla="*/ 512 w 1241"/>
                <a:gd name="T111" fmla="*/ 15 h 1574"/>
                <a:gd name="T112" fmla="*/ 454 w 1241"/>
                <a:gd name="T113" fmla="*/ 128 h 1574"/>
                <a:gd name="T114" fmla="*/ 759 w 1241"/>
                <a:gd name="T115" fmla="*/ 1539 h 1574"/>
                <a:gd name="T116" fmla="*/ 35 w 1241"/>
                <a:gd name="T117" fmla="*/ 1018 h 1574"/>
                <a:gd name="T118" fmla="*/ 16 w 1241"/>
                <a:gd name="T119" fmla="*/ 118 h 1574"/>
                <a:gd name="T120" fmla="*/ 23 w 1241"/>
                <a:gd name="T121" fmla="*/ 699 h 1574"/>
                <a:gd name="T122" fmla="*/ 391 w 1241"/>
                <a:gd name="T123" fmla="*/ 5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1" h="1574">
                  <a:moveTo>
                    <a:pt x="0" y="316"/>
                  </a:moveTo>
                  <a:cubicBezTo>
                    <a:pt x="1" y="312"/>
                    <a:pt x="3" y="309"/>
                    <a:pt x="3" y="306"/>
                  </a:cubicBezTo>
                  <a:cubicBezTo>
                    <a:pt x="4" y="276"/>
                    <a:pt x="7" y="246"/>
                    <a:pt x="6" y="216"/>
                  </a:cubicBezTo>
                  <a:cubicBezTo>
                    <a:pt x="6" y="171"/>
                    <a:pt x="4" y="127"/>
                    <a:pt x="4" y="83"/>
                  </a:cubicBezTo>
                  <a:cubicBezTo>
                    <a:pt x="4" y="68"/>
                    <a:pt x="5" y="53"/>
                    <a:pt x="5" y="39"/>
                  </a:cubicBezTo>
                  <a:cubicBezTo>
                    <a:pt x="5" y="35"/>
                    <a:pt x="5" y="31"/>
                    <a:pt x="4" y="28"/>
                  </a:cubicBezTo>
                  <a:cubicBezTo>
                    <a:pt x="4" y="21"/>
                    <a:pt x="5" y="18"/>
                    <a:pt x="12" y="17"/>
                  </a:cubicBezTo>
                  <a:cubicBezTo>
                    <a:pt x="24" y="15"/>
                    <a:pt x="35" y="13"/>
                    <a:pt x="47" y="12"/>
                  </a:cubicBezTo>
                  <a:cubicBezTo>
                    <a:pt x="78" y="11"/>
                    <a:pt x="108" y="10"/>
                    <a:pt x="139" y="10"/>
                  </a:cubicBezTo>
                  <a:cubicBezTo>
                    <a:pt x="175" y="10"/>
                    <a:pt x="211" y="9"/>
                    <a:pt x="247" y="10"/>
                  </a:cubicBezTo>
                  <a:cubicBezTo>
                    <a:pt x="282" y="11"/>
                    <a:pt x="317" y="12"/>
                    <a:pt x="352" y="9"/>
                  </a:cubicBezTo>
                  <a:cubicBezTo>
                    <a:pt x="363" y="8"/>
                    <a:pt x="374" y="7"/>
                    <a:pt x="385" y="11"/>
                  </a:cubicBezTo>
                  <a:cubicBezTo>
                    <a:pt x="389" y="12"/>
                    <a:pt x="393" y="13"/>
                    <a:pt x="397" y="10"/>
                  </a:cubicBezTo>
                  <a:cubicBezTo>
                    <a:pt x="406" y="4"/>
                    <a:pt x="416" y="2"/>
                    <a:pt x="427" y="3"/>
                  </a:cubicBezTo>
                  <a:cubicBezTo>
                    <a:pt x="451" y="4"/>
                    <a:pt x="475" y="5"/>
                    <a:pt x="498" y="5"/>
                  </a:cubicBezTo>
                  <a:cubicBezTo>
                    <a:pt x="508" y="5"/>
                    <a:pt x="518" y="4"/>
                    <a:pt x="528" y="4"/>
                  </a:cubicBezTo>
                  <a:cubicBezTo>
                    <a:pt x="584" y="1"/>
                    <a:pt x="640" y="0"/>
                    <a:pt x="696" y="1"/>
                  </a:cubicBezTo>
                  <a:cubicBezTo>
                    <a:pt x="738" y="2"/>
                    <a:pt x="780" y="3"/>
                    <a:pt x="822" y="4"/>
                  </a:cubicBezTo>
                  <a:cubicBezTo>
                    <a:pt x="828" y="4"/>
                    <a:pt x="834" y="7"/>
                    <a:pt x="840" y="8"/>
                  </a:cubicBezTo>
                  <a:cubicBezTo>
                    <a:pt x="843" y="9"/>
                    <a:pt x="846" y="10"/>
                    <a:pt x="848" y="10"/>
                  </a:cubicBezTo>
                  <a:cubicBezTo>
                    <a:pt x="866" y="10"/>
                    <a:pt x="883" y="10"/>
                    <a:pt x="900" y="13"/>
                  </a:cubicBezTo>
                  <a:cubicBezTo>
                    <a:pt x="908" y="14"/>
                    <a:pt x="916" y="13"/>
                    <a:pt x="923" y="13"/>
                  </a:cubicBezTo>
                  <a:cubicBezTo>
                    <a:pt x="950" y="12"/>
                    <a:pt x="977" y="11"/>
                    <a:pt x="1004" y="10"/>
                  </a:cubicBezTo>
                  <a:cubicBezTo>
                    <a:pt x="1005" y="10"/>
                    <a:pt x="1007" y="10"/>
                    <a:pt x="1009" y="10"/>
                  </a:cubicBezTo>
                  <a:cubicBezTo>
                    <a:pt x="1063" y="14"/>
                    <a:pt x="1118" y="13"/>
                    <a:pt x="1172" y="14"/>
                  </a:cubicBezTo>
                  <a:cubicBezTo>
                    <a:pt x="1188" y="14"/>
                    <a:pt x="1203" y="16"/>
                    <a:pt x="1219" y="17"/>
                  </a:cubicBezTo>
                  <a:cubicBezTo>
                    <a:pt x="1222" y="17"/>
                    <a:pt x="1224" y="18"/>
                    <a:pt x="1227" y="19"/>
                  </a:cubicBezTo>
                  <a:cubicBezTo>
                    <a:pt x="1232" y="20"/>
                    <a:pt x="1235" y="24"/>
                    <a:pt x="1234" y="29"/>
                  </a:cubicBezTo>
                  <a:cubicBezTo>
                    <a:pt x="1234" y="38"/>
                    <a:pt x="1233" y="47"/>
                    <a:pt x="1233" y="55"/>
                  </a:cubicBezTo>
                  <a:cubicBezTo>
                    <a:pt x="1233" y="70"/>
                    <a:pt x="1234" y="84"/>
                    <a:pt x="1235" y="99"/>
                  </a:cubicBezTo>
                  <a:cubicBezTo>
                    <a:pt x="1236" y="145"/>
                    <a:pt x="1236" y="192"/>
                    <a:pt x="1235" y="238"/>
                  </a:cubicBezTo>
                  <a:cubicBezTo>
                    <a:pt x="1234" y="251"/>
                    <a:pt x="1234" y="265"/>
                    <a:pt x="1235" y="278"/>
                  </a:cubicBezTo>
                  <a:cubicBezTo>
                    <a:pt x="1235" y="282"/>
                    <a:pt x="1236" y="285"/>
                    <a:pt x="1237" y="290"/>
                  </a:cubicBezTo>
                  <a:cubicBezTo>
                    <a:pt x="1236" y="292"/>
                    <a:pt x="1235" y="295"/>
                    <a:pt x="1235" y="299"/>
                  </a:cubicBezTo>
                  <a:cubicBezTo>
                    <a:pt x="1235" y="315"/>
                    <a:pt x="1235" y="332"/>
                    <a:pt x="1236" y="349"/>
                  </a:cubicBezTo>
                  <a:cubicBezTo>
                    <a:pt x="1236" y="383"/>
                    <a:pt x="1237" y="417"/>
                    <a:pt x="1237" y="451"/>
                  </a:cubicBezTo>
                  <a:cubicBezTo>
                    <a:pt x="1237" y="488"/>
                    <a:pt x="1237" y="525"/>
                    <a:pt x="1237" y="562"/>
                  </a:cubicBezTo>
                  <a:cubicBezTo>
                    <a:pt x="1236" y="582"/>
                    <a:pt x="1234" y="601"/>
                    <a:pt x="1233" y="621"/>
                  </a:cubicBezTo>
                  <a:cubicBezTo>
                    <a:pt x="1233" y="633"/>
                    <a:pt x="1233" y="645"/>
                    <a:pt x="1233" y="657"/>
                  </a:cubicBezTo>
                  <a:cubicBezTo>
                    <a:pt x="1233" y="658"/>
                    <a:pt x="1233" y="659"/>
                    <a:pt x="1233" y="661"/>
                  </a:cubicBezTo>
                  <a:cubicBezTo>
                    <a:pt x="1229" y="686"/>
                    <a:pt x="1230" y="711"/>
                    <a:pt x="1233" y="737"/>
                  </a:cubicBezTo>
                  <a:cubicBezTo>
                    <a:pt x="1235" y="758"/>
                    <a:pt x="1235" y="779"/>
                    <a:pt x="1237" y="801"/>
                  </a:cubicBezTo>
                  <a:cubicBezTo>
                    <a:pt x="1238" y="812"/>
                    <a:pt x="1239" y="822"/>
                    <a:pt x="1240" y="833"/>
                  </a:cubicBezTo>
                  <a:cubicBezTo>
                    <a:pt x="1241" y="838"/>
                    <a:pt x="1240" y="842"/>
                    <a:pt x="1237" y="845"/>
                  </a:cubicBezTo>
                  <a:cubicBezTo>
                    <a:pt x="1233" y="849"/>
                    <a:pt x="1230" y="852"/>
                    <a:pt x="1225" y="858"/>
                  </a:cubicBezTo>
                  <a:cubicBezTo>
                    <a:pt x="1227" y="860"/>
                    <a:pt x="1230" y="861"/>
                    <a:pt x="1232" y="862"/>
                  </a:cubicBezTo>
                  <a:cubicBezTo>
                    <a:pt x="1238" y="868"/>
                    <a:pt x="1241" y="876"/>
                    <a:pt x="1240" y="885"/>
                  </a:cubicBezTo>
                  <a:cubicBezTo>
                    <a:pt x="1238" y="910"/>
                    <a:pt x="1235" y="934"/>
                    <a:pt x="1235" y="960"/>
                  </a:cubicBezTo>
                  <a:cubicBezTo>
                    <a:pt x="1235" y="997"/>
                    <a:pt x="1233" y="1035"/>
                    <a:pt x="1233" y="1073"/>
                  </a:cubicBezTo>
                  <a:cubicBezTo>
                    <a:pt x="1232" y="1123"/>
                    <a:pt x="1234" y="1173"/>
                    <a:pt x="1238" y="1224"/>
                  </a:cubicBezTo>
                  <a:cubicBezTo>
                    <a:pt x="1240" y="1254"/>
                    <a:pt x="1241" y="1285"/>
                    <a:pt x="1241" y="1316"/>
                  </a:cubicBezTo>
                  <a:cubicBezTo>
                    <a:pt x="1241" y="1342"/>
                    <a:pt x="1238" y="1368"/>
                    <a:pt x="1237" y="1394"/>
                  </a:cubicBezTo>
                  <a:cubicBezTo>
                    <a:pt x="1237" y="1398"/>
                    <a:pt x="1236" y="1402"/>
                    <a:pt x="1237" y="1405"/>
                  </a:cubicBezTo>
                  <a:cubicBezTo>
                    <a:pt x="1241" y="1434"/>
                    <a:pt x="1236" y="1463"/>
                    <a:pt x="1234" y="1492"/>
                  </a:cubicBezTo>
                  <a:cubicBezTo>
                    <a:pt x="1234" y="1511"/>
                    <a:pt x="1233" y="1530"/>
                    <a:pt x="1233" y="1550"/>
                  </a:cubicBezTo>
                  <a:cubicBezTo>
                    <a:pt x="1233" y="1562"/>
                    <a:pt x="1225" y="1568"/>
                    <a:pt x="1215" y="1573"/>
                  </a:cubicBezTo>
                  <a:cubicBezTo>
                    <a:pt x="1214" y="1574"/>
                    <a:pt x="1212" y="1574"/>
                    <a:pt x="1210" y="1574"/>
                  </a:cubicBezTo>
                  <a:cubicBezTo>
                    <a:pt x="1177" y="1570"/>
                    <a:pt x="1143" y="1571"/>
                    <a:pt x="1110" y="1568"/>
                  </a:cubicBezTo>
                  <a:cubicBezTo>
                    <a:pt x="1093" y="1566"/>
                    <a:pt x="1076" y="1565"/>
                    <a:pt x="1059" y="1563"/>
                  </a:cubicBezTo>
                  <a:cubicBezTo>
                    <a:pt x="1047" y="1563"/>
                    <a:pt x="1036" y="1562"/>
                    <a:pt x="1024" y="1562"/>
                  </a:cubicBezTo>
                  <a:cubicBezTo>
                    <a:pt x="995" y="1561"/>
                    <a:pt x="965" y="1559"/>
                    <a:pt x="936" y="1558"/>
                  </a:cubicBezTo>
                  <a:cubicBezTo>
                    <a:pt x="928" y="1558"/>
                    <a:pt x="920" y="1560"/>
                    <a:pt x="912" y="1559"/>
                  </a:cubicBezTo>
                  <a:cubicBezTo>
                    <a:pt x="882" y="1558"/>
                    <a:pt x="853" y="1557"/>
                    <a:pt x="823" y="1555"/>
                  </a:cubicBezTo>
                  <a:cubicBezTo>
                    <a:pt x="810" y="1554"/>
                    <a:pt x="797" y="1550"/>
                    <a:pt x="785" y="1546"/>
                  </a:cubicBezTo>
                  <a:cubicBezTo>
                    <a:pt x="779" y="1544"/>
                    <a:pt x="775" y="1544"/>
                    <a:pt x="770" y="1548"/>
                  </a:cubicBezTo>
                  <a:cubicBezTo>
                    <a:pt x="764" y="1553"/>
                    <a:pt x="758" y="1554"/>
                    <a:pt x="751" y="1550"/>
                  </a:cubicBezTo>
                  <a:cubicBezTo>
                    <a:pt x="747" y="1549"/>
                    <a:pt x="743" y="1549"/>
                    <a:pt x="739" y="1549"/>
                  </a:cubicBezTo>
                  <a:cubicBezTo>
                    <a:pt x="731" y="1550"/>
                    <a:pt x="723" y="1551"/>
                    <a:pt x="715" y="1553"/>
                  </a:cubicBezTo>
                  <a:cubicBezTo>
                    <a:pt x="706" y="1554"/>
                    <a:pt x="697" y="1556"/>
                    <a:pt x="688" y="1558"/>
                  </a:cubicBezTo>
                  <a:cubicBezTo>
                    <a:pt x="671" y="1563"/>
                    <a:pt x="655" y="1565"/>
                    <a:pt x="639" y="1558"/>
                  </a:cubicBezTo>
                  <a:cubicBezTo>
                    <a:pt x="635" y="1556"/>
                    <a:pt x="629" y="1556"/>
                    <a:pt x="624" y="1555"/>
                  </a:cubicBezTo>
                  <a:cubicBezTo>
                    <a:pt x="623" y="1555"/>
                    <a:pt x="621" y="1555"/>
                    <a:pt x="620" y="1555"/>
                  </a:cubicBezTo>
                  <a:cubicBezTo>
                    <a:pt x="592" y="1547"/>
                    <a:pt x="563" y="1553"/>
                    <a:pt x="535" y="1551"/>
                  </a:cubicBezTo>
                  <a:cubicBezTo>
                    <a:pt x="506" y="1549"/>
                    <a:pt x="477" y="1550"/>
                    <a:pt x="448" y="1550"/>
                  </a:cubicBezTo>
                  <a:cubicBezTo>
                    <a:pt x="427" y="1549"/>
                    <a:pt x="405" y="1548"/>
                    <a:pt x="383" y="1548"/>
                  </a:cubicBezTo>
                  <a:cubicBezTo>
                    <a:pt x="349" y="1548"/>
                    <a:pt x="315" y="1548"/>
                    <a:pt x="281" y="1549"/>
                  </a:cubicBezTo>
                  <a:cubicBezTo>
                    <a:pt x="251" y="1549"/>
                    <a:pt x="221" y="1548"/>
                    <a:pt x="191" y="1546"/>
                  </a:cubicBezTo>
                  <a:cubicBezTo>
                    <a:pt x="162" y="1544"/>
                    <a:pt x="133" y="1544"/>
                    <a:pt x="104" y="1544"/>
                  </a:cubicBezTo>
                  <a:cubicBezTo>
                    <a:pt x="85" y="1544"/>
                    <a:pt x="67" y="1542"/>
                    <a:pt x="49" y="1536"/>
                  </a:cubicBezTo>
                  <a:cubicBezTo>
                    <a:pt x="41" y="1533"/>
                    <a:pt x="34" y="1532"/>
                    <a:pt x="26" y="1537"/>
                  </a:cubicBezTo>
                  <a:cubicBezTo>
                    <a:pt x="18" y="1542"/>
                    <a:pt x="10" y="1537"/>
                    <a:pt x="12" y="1527"/>
                  </a:cubicBezTo>
                  <a:cubicBezTo>
                    <a:pt x="13" y="1516"/>
                    <a:pt x="14" y="1505"/>
                    <a:pt x="14" y="1494"/>
                  </a:cubicBezTo>
                  <a:cubicBezTo>
                    <a:pt x="14" y="1485"/>
                    <a:pt x="13" y="1477"/>
                    <a:pt x="12" y="1468"/>
                  </a:cubicBezTo>
                  <a:cubicBezTo>
                    <a:pt x="11" y="1428"/>
                    <a:pt x="6" y="1389"/>
                    <a:pt x="8" y="1349"/>
                  </a:cubicBezTo>
                  <a:cubicBezTo>
                    <a:pt x="8" y="1327"/>
                    <a:pt x="7" y="1305"/>
                    <a:pt x="7" y="1283"/>
                  </a:cubicBezTo>
                  <a:cubicBezTo>
                    <a:pt x="7" y="1279"/>
                    <a:pt x="6" y="1275"/>
                    <a:pt x="5" y="1270"/>
                  </a:cubicBezTo>
                  <a:cubicBezTo>
                    <a:pt x="5" y="1267"/>
                    <a:pt x="5" y="1265"/>
                    <a:pt x="5" y="1262"/>
                  </a:cubicBezTo>
                  <a:cubicBezTo>
                    <a:pt x="6" y="1250"/>
                    <a:pt x="8" y="1239"/>
                    <a:pt x="9" y="1227"/>
                  </a:cubicBezTo>
                  <a:cubicBezTo>
                    <a:pt x="14" y="1177"/>
                    <a:pt x="12" y="1127"/>
                    <a:pt x="11" y="1077"/>
                  </a:cubicBezTo>
                  <a:cubicBezTo>
                    <a:pt x="10" y="1050"/>
                    <a:pt x="11" y="1023"/>
                    <a:pt x="12" y="996"/>
                  </a:cubicBezTo>
                  <a:cubicBezTo>
                    <a:pt x="12" y="964"/>
                    <a:pt x="10" y="932"/>
                    <a:pt x="10" y="900"/>
                  </a:cubicBezTo>
                  <a:cubicBezTo>
                    <a:pt x="10" y="880"/>
                    <a:pt x="11" y="860"/>
                    <a:pt x="11" y="840"/>
                  </a:cubicBezTo>
                  <a:cubicBezTo>
                    <a:pt x="11" y="810"/>
                    <a:pt x="11" y="780"/>
                    <a:pt x="10" y="750"/>
                  </a:cubicBezTo>
                  <a:cubicBezTo>
                    <a:pt x="9" y="724"/>
                    <a:pt x="6" y="698"/>
                    <a:pt x="4" y="672"/>
                  </a:cubicBezTo>
                  <a:cubicBezTo>
                    <a:pt x="4" y="668"/>
                    <a:pt x="4" y="664"/>
                    <a:pt x="4" y="660"/>
                  </a:cubicBezTo>
                  <a:cubicBezTo>
                    <a:pt x="3" y="598"/>
                    <a:pt x="3" y="536"/>
                    <a:pt x="4" y="474"/>
                  </a:cubicBezTo>
                  <a:cubicBezTo>
                    <a:pt x="4" y="467"/>
                    <a:pt x="6" y="460"/>
                    <a:pt x="7" y="454"/>
                  </a:cubicBezTo>
                  <a:cubicBezTo>
                    <a:pt x="8" y="448"/>
                    <a:pt x="9" y="443"/>
                    <a:pt x="8" y="438"/>
                  </a:cubicBezTo>
                  <a:cubicBezTo>
                    <a:pt x="7" y="429"/>
                    <a:pt x="8" y="421"/>
                    <a:pt x="13" y="413"/>
                  </a:cubicBezTo>
                  <a:cubicBezTo>
                    <a:pt x="21" y="400"/>
                    <a:pt x="20" y="396"/>
                    <a:pt x="10" y="385"/>
                  </a:cubicBezTo>
                  <a:cubicBezTo>
                    <a:pt x="6" y="381"/>
                    <a:pt x="3" y="377"/>
                    <a:pt x="0" y="372"/>
                  </a:cubicBezTo>
                  <a:cubicBezTo>
                    <a:pt x="0" y="353"/>
                    <a:pt x="0" y="334"/>
                    <a:pt x="0" y="316"/>
                  </a:cubicBezTo>
                  <a:moveTo>
                    <a:pt x="1217" y="229"/>
                  </a:moveTo>
                  <a:cubicBezTo>
                    <a:pt x="1218" y="224"/>
                    <a:pt x="1220" y="220"/>
                    <a:pt x="1220" y="216"/>
                  </a:cubicBezTo>
                  <a:cubicBezTo>
                    <a:pt x="1221" y="172"/>
                    <a:pt x="1221" y="127"/>
                    <a:pt x="1222" y="83"/>
                  </a:cubicBezTo>
                  <a:cubicBezTo>
                    <a:pt x="1222" y="76"/>
                    <a:pt x="1222" y="69"/>
                    <a:pt x="1222" y="62"/>
                  </a:cubicBezTo>
                  <a:cubicBezTo>
                    <a:pt x="1223" y="54"/>
                    <a:pt x="1224" y="47"/>
                    <a:pt x="1224" y="39"/>
                  </a:cubicBezTo>
                  <a:cubicBezTo>
                    <a:pt x="1224" y="30"/>
                    <a:pt x="1223" y="29"/>
                    <a:pt x="1214" y="29"/>
                  </a:cubicBezTo>
                  <a:cubicBezTo>
                    <a:pt x="1174" y="27"/>
                    <a:pt x="1134" y="26"/>
                    <a:pt x="1095" y="24"/>
                  </a:cubicBezTo>
                  <a:cubicBezTo>
                    <a:pt x="1075" y="24"/>
                    <a:pt x="1055" y="24"/>
                    <a:pt x="1036" y="23"/>
                  </a:cubicBezTo>
                  <a:cubicBezTo>
                    <a:pt x="1025" y="23"/>
                    <a:pt x="1015" y="21"/>
                    <a:pt x="1004" y="21"/>
                  </a:cubicBezTo>
                  <a:cubicBezTo>
                    <a:pt x="980" y="21"/>
                    <a:pt x="956" y="22"/>
                    <a:pt x="932" y="23"/>
                  </a:cubicBezTo>
                  <a:cubicBezTo>
                    <a:pt x="916" y="24"/>
                    <a:pt x="901" y="23"/>
                    <a:pt x="886" y="21"/>
                  </a:cubicBezTo>
                  <a:cubicBezTo>
                    <a:pt x="874" y="19"/>
                    <a:pt x="861" y="19"/>
                    <a:pt x="848" y="19"/>
                  </a:cubicBezTo>
                  <a:cubicBezTo>
                    <a:pt x="843" y="19"/>
                    <a:pt x="840" y="21"/>
                    <a:pt x="839" y="26"/>
                  </a:cubicBezTo>
                  <a:cubicBezTo>
                    <a:pt x="840" y="27"/>
                    <a:pt x="841" y="28"/>
                    <a:pt x="842" y="28"/>
                  </a:cubicBezTo>
                  <a:cubicBezTo>
                    <a:pt x="851" y="30"/>
                    <a:pt x="852" y="37"/>
                    <a:pt x="852" y="45"/>
                  </a:cubicBezTo>
                  <a:cubicBezTo>
                    <a:pt x="852" y="49"/>
                    <a:pt x="852" y="53"/>
                    <a:pt x="852" y="57"/>
                  </a:cubicBezTo>
                  <a:cubicBezTo>
                    <a:pt x="856" y="58"/>
                    <a:pt x="860" y="58"/>
                    <a:pt x="864" y="58"/>
                  </a:cubicBezTo>
                  <a:cubicBezTo>
                    <a:pt x="881" y="56"/>
                    <a:pt x="897" y="57"/>
                    <a:pt x="913" y="60"/>
                  </a:cubicBezTo>
                  <a:cubicBezTo>
                    <a:pt x="932" y="64"/>
                    <a:pt x="951" y="63"/>
                    <a:pt x="970" y="60"/>
                  </a:cubicBezTo>
                  <a:cubicBezTo>
                    <a:pt x="984" y="58"/>
                    <a:pt x="998" y="58"/>
                    <a:pt x="1011" y="57"/>
                  </a:cubicBezTo>
                  <a:cubicBezTo>
                    <a:pt x="1017" y="57"/>
                    <a:pt x="1022" y="57"/>
                    <a:pt x="1027" y="55"/>
                  </a:cubicBezTo>
                  <a:cubicBezTo>
                    <a:pt x="1049" y="50"/>
                    <a:pt x="1050" y="57"/>
                    <a:pt x="1051" y="73"/>
                  </a:cubicBezTo>
                  <a:cubicBezTo>
                    <a:pt x="1054" y="107"/>
                    <a:pt x="1055" y="141"/>
                    <a:pt x="1056" y="175"/>
                  </a:cubicBezTo>
                  <a:cubicBezTo>
                    <a:pt x="1056" y="199"/>
                    <a:pt x="1055" y="223"/>
                    <a:pt x="1055" y="246"/>
                  </a:cubicBezTo>
                  <a:cubicBezTo>
                    <a:pt x="1055" y="251"/>
                    <a:pt x="1056" y="256"/>
                    <a:pt x="1056" y="263"/>
                  </a:cubicBezTo>
                  <a:cubicBezTo>
                    <a:pt x="1060" y="261"/>
                    <a:pt x="1063" y="260"/>
                    <a:pt x="1066" y="258"/>
                  </a:cubicBezTo>
                  <a:cubicBezTo>
                    <a:pt x="1085" y="248"/>
                    <a:pt x="1106" y="241"/>
                    <a:pt x="1127" y="238"/>
                  </a:cubicBezTo>
                  <a:cubicBezTo>
                    <a:pt x="1144" y="235"/>
                    <a:pt x="1162" y="234"/>
                    <a:pt x="1179" y="233"/>
                  </a:cubicBezTo>
                  <a:cubicBezTo>
                    <a:pt x="1192" y="231"/>
                    <a:pt x="1204" y="230"/>
                    <a:pt x="1217" y="228"/>
                  </a:cubicBezTo>
                  <a:cubicBezTo>
                    <a:pt x="1212" y="230"/>
                    <a:pt x="1207" y="233"/>
                    <a:pt x="1202" y="233"/>
                  </a:cubicBezTo>
                  <a:cubicBezTo>
                    <a:pt x="1182" y="236"/>
                    <a:pt x="1161" y="238"/>
                    <a:pt x="1140" y="240"/>
                  </a:cubicBezTo>
                  <a:cubicBezTo>
                    <a:pt x="1113" y="242"/>
                    <a:pt x="1087" y="251"/>
                    <a:pt x="1063" y="263"/>
                  </a:cubicBezTo>
                  <a:cubicBezTo>
                    <a:pt x="1058" y="266"/>
                    <a:pt x="1056" y="270"/>
                    <a:pt x="1056" y="276"/>
                  </a:cubicBezTo>
                  <a:cubicBezTo>
                    <a:pt x="1059" y="300"/>
                    <a:pt x="1059" y="324"/>
                    <a:pt x="1056" y="348"/>
                  </a:cubicBezTo>
                  <a:cubicBezTo>
                    <a:pt x="1056" y="353"/>
                    <a:pt x="1054" y="359"/>
                    <a:pt x="1057" y="365"/>
                  </a:cubicBezTo>
                  <a:cubicBezTo>
                    <a:pt x="1104" y="345"/>
                    <a:pt x="1153" y="348"/>
                    <a:pt x="1201" y="349"/>
                  </a:cubicBezTo>
                  <a:cubicBezTo>
                    <a:pt x="1199" y="350"/>
                    <a:pt x="1197" y="351"/>
                    <a:pt x="1194" y="351"/>
                  </a:cubicBezTo>
                  <a:cubicBezTo>
                    <a:pt x="1175" y="352"/>
                    <a:pt x="1157" y="352"/>
                    <a:pt x="1138" y="353"/>
                  </a:cubicBezTo>
                  <a:cubicBezTo>
                    <a:pt x="1112" y="354"/>
                    <a:pt x="1086" y="358"/>
                    <a:pt x="1061" y="368"/>
                  </a:cubicBezTo>
                  <a:cubicBezTo>
                    <a:pt x="1056" y="371"/>
                    <a:pt x="1054" y="374"/>
                    <a:pt x="1054" y="380"/>
                  </a:cubicBezTo>
                  <a:cubicBezTo>
                    <a:pt x="1054" y="398"/>
                    <a:pt x="1053" y="416"/>
                    <a:pt x="1053" y="434"/>
                  </a:cubicBezTo>
                  <a:cubicBezTo>
                    <a:pt x="1053" y="442"/>
                    <a:pt x="1054" y="449"/>
                    <a:pt x="1054" y="458"/>
                  </a:cubicBezTo>
                  <a:cubicBezTo>
                    <a:pt x="1065" y="456"/>
                    <a:pt x="1075" y="454"/>
                    <a:pt x="1085" y="453"/>
                  </a:cubicBezTo>
                  <a:cubicBezTo>
                    <a:pt x="1076" y="461"/>
                    <a:pt x="1064" y="459"/>
                    <a:pt x="1055" y="464"/>
                  </a:cubicBezTo>
                  <a:cubicBezTo>
                    <a:pt x="1053" y="492"/>
                    <a:pt x="1052" y="521"/>
                    <a:pt x="1051" y="551"/>
                  </a:cubicBezTo>
                  <a:cubicBezTo>
                    <a:pt x="1054" y="550"/>
                    <a:pt x="1055" y="549"/>
                    <a:pt x="1057" y="549"/>
                  </a:cubicBezTo>
                  <a:cubicBezTo>
                    <a:pt x="1069" y="544"/>
                    <a:pt x="1081" y="539"/>
                    <a:pt x="1093" y="537"/>
                  </a:cubicBezTo>
                  <a:cubicBezTo>
                    <a:pt x="1108" y="534"/>
                    <a:pt x="1124" y="534"/>
                    <a:pt x="1139" y="533"/>
                  </a:cubicBezTo>
                  <a:cubicBezTo>
                    <a:pt x="1165" y="532"/>
                    <a:pt x="1191" y="535"/>
                    <a:pt x="1216" y="528"/>
                  </a:cubicBezTo>
                  <a:cubicBezTo>
                    <a:pt x="1215" y="530"/>
                    <a:pt x="1213" y="531"/>
                    <a:pt x="1212" y="532"/>
                  </a:cubicBezTo>
                  <a:cubicBezTo>
                    <a:pt x="1201" y="537"/>
                    <a:pt x="1190" y="537"/>
                    <a:pt x="1180" y="537"/>
                  </a:cubicBezTo>
                  <a:cubicBezTo>
                    <a:pt x="1156" y="537"/>
                    <a:pt x="1133" y="537"/>
                    <a:pt x="1110" y="538"/>
                  </a:cubicBezTo>
                  <a:cubicBezTo>
                    <a:pt x="1092" y="539"/>
                    <a:pt x="1074" y="543"/>
                    <a:pt x="1058" y="553"/>
                  </a:cubicBezTo>
                  <a:cubicBezTo>
                    <a:pt x="1053" y="556"/>
                    <a:pt x="1051" y="559"/>
                    <a:pt x="1051" y="566"/>
                  </a:cubicBezTo>
                  <a:cubicBezTo>
                    <a:pt x="1052" y="587"/>
                    <a:pt x="1051" y="608"/>
                    <a:pt x="1052" y="630"/>
                  </a:cubicBezTo>
                  <a:cubicBezTo>
                    <a:pt x="1052" y="633"/>
                    <a:pt x="1053" y="637"/>
                    <a:pt x="1053" y="640"/>
                  </a:cubicBezTo>
                  <a:cubicBezTo>
                    <a:pt x="1053" y="640"/>
                    <a:pt x="1053" y="640"/>
                    <a:pt x="1053" y="640"/>
                  </a:cubicBezTo>
                  <a:cubicBezTo>
                    <a:pt x="1052" y="644"/>
                    <a:pt x="1051" y="649"/>
                    <a:pt x="1050" y="653"/>
                  </a:cubicBezTo>
                  <a:cubicBezTo>
                    <a:pt x="1049" y="660"/>
                    <a:pt x="1049" y="666"/>
                    <a:pt x="1048" y="672"/>
                  </a:cubicBezTo>
                  <a:cubicBezTo>
                    <a:pt x="1047" y="691"/>
                    <a:pt x="1045" y="709"/>
                    <a:pt x="1044" y="728"/>
                  </a:cubicBezTo>
                  <a:cubicBezTo>
                    <a:pt x="1044" y="731"/>
                    <a:pt x="1045" y="734"/>
                    <a:pt x="1045" y="738"/>
                  </a:cubicBezTo>
                  <a:cubicBezTo>
                    <a:pt x="1053" y="738"/>
                    <a:pt x="1061" y="738"/>
                    <a:pt x="1068" y="736"/>
                  </a:cubicBezTo>
                  <a:cubicBezTo>
                    <a:pt x="1088" y="731"/>
                    <a:pt x="1108" y="725"/>
                    <a:pt x="1128" y="720"/>
                  </a:cubicBezTo>
                  <a:cubicBezTo>
                    <a:pt x="1145" y="715"/>
                    <a:pt x="1162" y="710"/>
                    <a:pt x="1179" y="706"/>
                  </a:cubicBezTo>
                  <a:cubicBezTo>
                    <a:pt x="1189" y="704"/>
                    <a:pt x="1200" y="704"/>
                    <a:pt x="1210" y="710"/>
                  </a:cubicBezTo>
                  <a:cubicBezTo>
                    <a:pt x="1208" y="710"/>
                    <a:pt x="1206" y="710"/>
                    <a:pt x="1204" y="710"/>
                  </a:cubicBezTo>
                  <a:cubicBezTo>
                    <a:pt x="1196" y="710"/>
                    <a:pt x="1187" y="709"/>
                    <a:pt x="1179" y="710"/>
                  </a:cubicBezTo>
                  <a:cubicBezTo>
                    <a:pt x="1170" y="711"/>
                    <a:pt x="1162" y="713"/>
                    <a:pt x="1154" y="716"/>
                  </a:cubicBezTo>
                  <a:cubicBezTo>
                    <a:pt x="1127" y="723"/>
                    <a:pt x="1100" y="732"/>
                    <a:pt x="1073" y="739"/>
                  </a:cubicBezTo>
                  <a:cubicBezTo>
                    <a:pt x="1065" y="742"/>
                    <a:pt x="1055" y="741"/>
                    <a:pt x="1045" y="742"/>
                  </a:cubicBezTo>
                  <a:cubicBezTo>
                    <a:pt x="1044" y="757"/>
                    <a:pt x="1045" y="772"/>
                    <a:pt x="1043" y="787"/>
                  </a:cubicBezTo>
                  <a:cubicBezTo>
                    <a:pt x="1042" y="801"/>
                    <a:pt x="1038" y="816"/>
                    <a:pt x="1036" y="829"/>
                  </a:cubicBezTo>
                  <a:cubicBezTo>
                    <a:pt x="1044" y="831"/>
                    <a:pt x="1052" y="832"/>
                    <a:pt x="1059" y="835"/>
                  </a:cubicBezTo>
                  <a:cubicBezTo>
                    <a:pt x="1068" y="838"/>
                    <a:pt x="1078" y="841"/>
                    <a:pt x="1087" y="845"/>
                  </a:cubicBezTo>
                  <a:cubicBezTo>
                    <a:pt x="1091" y="846"/>
                    <a:pt x="1094" y="848"/>
                    <a:pt x="1097" y="849"/>
                  </a:cubicBezTo>
                  <a:cubicBezTo>
                    <a:pt x="1095" y="849"/>
                    <a:pt x="1092" y="849"/>
                    <a:pt x="1090" y="848"/>
                  </a:cubicBezTo>
                  <a:cubicBezTo>
                    <a:pt x="1079" y="845"/>
                    <a:pt x="1068" y="841"/>
                    <a:pt x="1057" y="837"/>
                  </a:cubicBezTo>
                  <a:cubicBezTo>
                    <a:pt x="1049" y="835"/>
                    <a:pt x="1042" y="832"/>
                    <a:pt x="1035" y="838"/>
                  </a:cubicBezTo>
                  <a:cubicBezTo>
                    <a:pt x="1032" y="859"/>
                    <a:pt x="1037" y="879"/>
                    <a:pt x="1038" y="900"/>
                  </a:cubicBezTo>
                  <a:cubicBezTo>
                    <a:pt x="1040" y="900"/>
                    <a:pt x="1041" y="901"/>
                    <a:pt x="1042" y="901"/>
                  </a:cubicBezTo>
                  <a:cubicBezTo>
                    <a:pt x="1057" y="899"/>
                    <a:pt x="1071" y="898"/>
                    <a:pt x="1085" y="896"/>
                  </a:cubicBezTo>
                  <a:cubicBezTo>
                    <a:pt x="1094" y="895"/>
                    <a:pt x="1102" y="894"/>
                    <a:pt x="1110" y="892"/>
                  </a:cubicBezTo>
                  <a:cubicBezTo>
                    <a:pt x="1114" y="891"/>
                    <a:pt x="1117" y="888"/>
                    <a:pt x="1123" y="885"/>
                  </a:cubicBezTo>
                  <a:cubicBezTo>
                    <a:pt x="1116" y="881"/>
                    <a:pt x="1111" y="878"/>
                    <a:pt x="1106" y="875"/>
                  </a:cubicBezTo>
                  <a:cubicBezTo>
                    <a:pt x="1111" y="875"/>
                    <a:pt x="1115" y="876"/>
                    <a:pt x="1119" y="878"/>
                  </a:cubicBezTo>
                  <a:cubicBezTo>
                    <a:pt x="1126" y="883"/>
                    <a:pt x="1126" y="889"/>
                    <a:pt x="1119" y="893"/>
                  </a:cubicBezTo>
                  <a:cubicBezTo>
                    <a:pt x="1114" y="895"/>
                    <a:pt x="1109" y="897"/>
                    <a:pt x="1104" y="897"/>
                  </a:cubicBezTo>
                  <a:cubicBezTo>
                    <a:pt x="1091" y="899"/>
                    <a:pt x="1077" y="900"/>
                    <a:pt x="1063" y="902"/>
                  </a:cubicBezTo>
                  <a:cubicBezTo>
                    <a:pt x="1055" y="903"/>
                    <a:pt x="1047" y="903"/>
                    <a:pt x="1038" y="904"/>
                  </a:cubicBezTo>
                  <a:cubicBezTo>
                    <a:pt x="1039" y="920"/>
                    <a:pt x="1038" y="934"/>
                    <a:pt x="1042" y="948"/>
                  </a:cubicBezTo>
                  <a:cubicBezTo>
                    <a:pt x="1059" y="946"/>
                    <a:pt x="1075" y="945"/>
                    <a:pt x="1091" y="949"/>
                  </a:cubicBezTo>
                  <a:cubicBezTo>
                    <a:pt x="1115" y="955"/>
                    <a:pt x="1139" y="961"/>
                    <a:pt x="1163" y="968"/>
                  </a:cubicBezTo>
                  <a:cubicBezTo>
                    <a:pt x="1163" y="968"/>
                    <a:pt x="1164" y="969"/>
                    <a:pt x="1164" y="969"/>
                  </a:cubicBezTo>
                  <a:cubicBezTo>
                    <a:pt x="1164" y="969"/>
                    <a:pt x="1164" y="969"/>
                    <a:pt x="1164" y="969"/>
                  </a:cubicBezTo>
                  <a:cubicBezTo>
                    <a:pt x="1160" y="969"/>
                    <a:pt x="1155" y="969"/>
                    <a:pt x="1151" y="968"/>
                  </a:cubicBezTo>
                  <a:cubicBezTo>
                    <a:pt x="1132" y="963"/>
                    <a:pt x="1114" y="959"/>
                    <a:pt x="1096" y="953"/>
                  </a:cubicBezTo>
                  <a:cubicBezTo>
                    <a:pt x="1081" y="949"/>
                    <a:pt x="1065" y="948"/>
                    <a:pt x="1050" y="951"/>
                  </a:cubicBezTo>
                  <a:cubicBezTo>
                    <a:pt x="1042" y="952"/>
                    <a:pt x="1042" y="953"/>
                    <a:pt x="1042" y="961"/>
                  </a:cubicBezTo>
                  <a:cubicBezTo>
                    <a:pt x="1043" y="972"/>
                    <a:pt x="1043" y="983"/>
                    <a:pt x="1044" y="995"/>
                  </a:cubicBezTo>
                  <a:cubicBezTo>
                    <a:pt x="1044" y="997"/>
                    <a:pt x="1045" y="999"/>
                    <a:pt x="1045" y="1001"/>
                  </a:cubicBezTo>
                  <a:cubicBezTo>
                    <a:pt x="1056" y="1002"/>
                    <a:pt x="1067" y="996"/>
                    <a:pt x="1079" y="1003"/>
                  </a:cubicBezTo>
                  <a:cubicBezTo>
                    <a:pt x="1069" y="1004"/>
                    <a:pt x="1060" y="1005"/>
                    <a:pt x="1052" y="1006"/>
                  </a:cubicBezTo>
                  <a:cubicBezTo>
                    <a:pt x="1046" y="1006"/>
                    <a:pt x="1044" y="1009"/>
                    <a:pt x="1044" y="1014"/>
                  </a:cubicBezTo>
                  <a:cubicBezTo>
                    <a:pt x="1044" y="1025"/>
                    <a:pt x="1045" y="1035"/>
                    <a:pt x="1045" y="1046"/>
                  </a:cubicBezTo>
                  <a:cubicBezTo>
                    <a:pt x="1045" y="1050"/>
                    <a:pt x="1048" y="1051"/>
                    <a:pt x="1051" y="1052"/>
                  </a:cubicBezTo>
                  <a:cubicBezTo>
                    <a:pt x="1051" y="1052"/>
                    <a:pt x="1051" y="1052"/>
                    <a:pt x="1051" y="1052"/>
                  </a:cubicBezTo>
                  <a:cubicBezTo>
                    <a:pt x="1046" y="1054"/>
                    <a:pt x="1045" y="1058"/>
                    <a:pt x="1045" y="1064"/>
                  </a:cubicBezTo>
                  <a:cubicBezTo>
                    <a:pt x="1045" y="1090"/>
                    <a:pt x="1045" y="1116"/>
                    <a:pt x="1045" y="1142"/>
                  </a:cubicBezTo>
                  <a:cubicBezTo>
                    <a:pt x="1045" y="1146"/>
                    <a:pt x="1046" y="1149"/>
                    <a:pt x="1046" y="1154"/>
                  </a:cubicBezTo>
                  <a:cubicBezTo>
                    <a:pt x="1059" y="1153"/>
                    <a:pt x="1070" y="1154"/>
                    <a:pt x="1082" y="1152"/>
                  </a:cubicBezTo>
                  <a:cubicBezTo>
                    <a:pt x="1112" y="1149"/>
                    <a:pt x="1141" y="1140"/>
                    <a:pt x="1172" y="1139"/>
                  </a:cubicBezTo>
                  <a:cubicBezTo>
                    <a:pt x="1183" y="1139"/>
                    <a:pt x="1195" y="1139"/>
                    <a:pt x="1206" y="1139"/>
                  </a:cubicBezTo>
                  <a:cubicBezTo>
                    <a:pt x="1203" y="1141"/>
                    <a:pt x="1199" y="1141"/>
                    <a:pt x="1195" y="1142"/>
                  </a:cubicBezTo>
                  <a:cubicBezTo>
                    <a:pt x="1172" y="1144"/>
                    <a:pt x="1150" y="1145"/>
                    <a:pt x="1127" y="1148"/>
                  </a:cubicBezTo>
                  <a:cubicBezTo>
                    <a:pt x="1101" y="1153"/>
                    <a:pt x="1076" y="1158"/>
                    <a:pt x="1050" y="1158"/>
                  </a:cubicBezTo>
                  <a:cubicBezTo>
                    <a:pt x="1048" y="1158"/>
                    <a:pt x="1047" y="1159"/>
                    <a:pt x="1046" y="1159"/>
                  </a:cubicBezTo>
                  <a:cubicBezTo>
                    <a:pt x="1045" y="1166"/>
                    <a:pt x="1045" y="1173"/>
                    <a:pt x="1045" y="1179"/>
                  </a:cubicBezTo>
                  <a:cubicBezTo>
                    <a:pt x="1043" y="1211"/>
                    <a:pt x="1041" y="1243"/>
                    <a:pt x="1038" y="1275"/>
                  </a:cubicBezTo>
                  <a:cubicBezTo>
                    <a:pt x="1038" y="1280"/>
                    <a:pt x="1038" y="1285"/>
                    <a:pt x="1037" y="1290"/>
                  </a:cubicBezTo>
                  <a:cubicBezTo>
                    <a:pt x="1036" y="1297"/>
                    <a:pt x="1033" y="1298"/>
                    <a:pt x="1026" y="1297"/>
                  </a:cubicBezTo>
                  <a:cubicBezTo>
                    <a:pt x="1019" y="1295"/>
                    <a:pt x="1012" y="1294"/>
                    <a:pt x="1004" y="1292"/>
                  </a:cubicBezTo>
                  <a:cubicBezTo>
                    <a:pt x="980" y="1287"/>
                    <a:pt x="956" y="1295"/>
                    <a:pt x="931" y="1292"/>
                  </a:cubicBezTo>
                  <a:cubicBezTo>
                    <a:pt x="915" y="1291"/>
                    <a:pt x="899" y="1294"/>
                    <a:pt x="883" y="1295"/>
                  </a:cubicBezTo>
                  <a:cubicBezTo>
                    <a:pt x="862" y="1297"/>
                    <a:pt x="841" y="1301"/>
                    <a:pt x="819" y="1300"/>
                  </a:cubicBezTo>
                  <a:cubicBezTo>
                    <a:pt x="768" y="1298"/>
                    <a:pt x="717" y="1295"/>
                    <a:pt x="665" y="1292"/>
                  </a:cubicBezTo>
                  <a:cubicBezTo>
                    <a:pt x="659" y="1292"/>
                    <a:pt x="655" y="1292"/>
                    <a:pt x="649" y="1295"/>
                  </a:cubicBezTo>
                  <a:cubicBezTo>
                    <a:pt x="622" y="1308"/>
                    <a:pt x="594" y="1319"/>
                    <a:pt x="564" y="1327"/>
                  </a:cubicBezTo>
                  <a:cubicBezTo>
                    <a:pt x="512" y="1342"/>
                    <a:pt x="459" y="1346"/>
                    <a:pt x="407" y="1330"/>
                  </a:cubicBezTo>
                  <a:cubicBezTo>
                    <a:pt x="399" y="1327"/>
                    <a:pt x="391" y="1327"/>
                    <a:pt x="383" y="1327"/>
                  </a:cubicBezTo>
                  <a:cubicBezTo>
                    <a:pt x="366" y="1327"/>
                    <a:pt x="349" y="1329"/>
                    <a:pt x="333" y="1335"/>
                  </a:cubicBezTo>
                  <a:cubicBezTo>
                    <a:pt x="309" y="1343"/>
                    <a:pt x="285" y="1351"/>
                    <a:pt x="261" y="1359"/>
                  </a:cubicBezTo>
                  <a:cubicBezTo>
                    <a:pt x="236" y="1368"/>
                    <a:pt x="211" y="1374"/>
                    <a:pt x="184" y="1373"/>
                  </a:cubicBezTo>
                  <a:cubicBezTo>
                    <a:pt x="163" y="1372"/>
                    <a:pt x="142" y="1372"/>
                    <a:pt x="121" y="1369"/>
                  </a:cubicBezTo>
                  <a:cubicBezTo>
                    <a:pt x="107" y="1368"/>
                    <a:pt x="94" y="1364"/>
                    <a:pt x="80" y="1361"/>
                  </a:cubicBezTo>
                  <a:cubicBezTo>
                    <a:pt x="80" y="1360"/>
                    <a:pt x="80" y="1360"/>
                    <a:pt x="80" y="1360"/>
                  </a:cubicBezTo>
                  <a:cubicBezTo>
                    <a:pt x="102" y="1363"/>
                    <a:pt x="124" y="1365"/>
                    <a:pt x="145" y="1367"/>
                  </a:cubicBezTo>
                  <a:cubicBezTo>
                    <a:pt x="167" y="1369"/>
                    <a:pt x="188" y="1371"/>
                    <a:pt x="210" y="1367"/>
                  </a:cubicBezTo>
                  <a:cubicBezTo>
                    <a:pt x="236" y="1364"/>
                    <a:pt x="261" y="1354"/>
                    <a:pt x="285" y="1346"/>
                  </a:cubicBezTo>
                  <a:cubicBezTo>
                    <a:pt x="306" y="1339"/>
                    <a:pt x="326" y="1332"/>
                    <a:pt x="347" y="1327"/>
                  </a:cubicBezTo>
                  <a:cubicBezTo>
                    <a:pt x="368" y="1322"/>
                    <a:pt x="390" y="1319"/>
                    <a:pt x="411" y="1326"/>
                  </a:cubicBezTo>
                  <a:cubicBezTo>
                    <a:pt x="445" y="1338"/>
                    <a:pt x="479" y="1337"/>
                    <a:pt x="513" y="1333"/>
                  </a:cubicBezTo>
                  <a:cubicBezTo>
                    <a:pt x="556" y="1328"/>
                    <a:pt x="596" y="1313"/>
                    <a:pt x="636" y="1296"/>
                  </a:cubicBezTo>
                  <a:cubicBezTo>
                    <a:pt x="638" y="1295"/>
                    <a:pt x="639" y="1294"/>
                    <a:pt x="643" y="1291"/>
                  </a:cubicBezTo>
                  <a:cubicBezTo>
                    <a:pt x="636" y="1290"/>
                    <a:pt x="630" y="1290"/>
                    <a:pt x="625" y="1289"/>
                  </a:cubicBezTo>
                  <a:cubicBezTo>
                    <a:pt x="602" y="1288"/>
                    <a:pt x="579" y="1287"/>
                    <a:pt x="556" y="1286"/>
                  </a:cubicBezTo>
                  <a:cubicBezTo>
                    <a:pt x="533" y="1285"/>
                    <a:pt x="511" y="1284"/>
                    <a:pt x="489" y="1283"/>
                  </a:cubicBezTo>
                  <a:cubicBezTo>
                    <a:pt x="459" y="1282"/>
                    <a:pt x="429" y="1282"/>
                    <a:pt x="399" y="1282"/>
                  </a:cubicBezTo>
                  <a:cubicBezTo>
                    <a:pt x="358" y="1281"/>
                    <a:pt x="317" y="1281"/>
                    <a:pt x="276" y="1281"/>
                  </a:cubicBezTo>
                  <a:cubicBezTo>
                    <a:pt x="252" y="1281"/>
                    <a:pt x="229" y="1279"/>
                    <a:pt x="206" y="1273"/>
                  </a:cubicBezTo>
                  <a:cubicBezTo>
                    <a:pt x="195" y="1270"/>
                    <a:pt x="184" y="1267"/>
                    <a:pt x="172" y="1270"/>
                  </a:cubicBezTo>
                  <a:cubicBezTo>
                    <a:pt x="168" y="1271"/>
                    <a:pt x="164" y="1269"/>
                    <a:pt x="161" y="1266"/>
                  </a:cubicBezTo>
                  <a:cubicBezTo>
                    <a:pt x="160" y="1264"/>
                    <a:pt x="159" y="1263"/>
                    <a:pt x="158" y="1261"/>
                  </a:cubicBezTo>
                  <a:cubicBezTo>
                    <a:pt x="155" y="1262"/>
                    <a:pt x="153" y="1263"/>
                    <a:pt x="151" y="1264"/>
                  </a:cubicBezTo>
                  <a:cubicBezTo>
                    <a:pt x="135" y="1274"/>
                    <a:pt x="119" y="1281"/>
                    <a:pt x="101" y="1284"/>
                  </a:cubicBezTo>
                  <a:cubicBezTo>
                    <a:pt x="89" y="1286"/>
                    <a:pt x="77" y="1287"/>
                    <a:pt x="65" y="1287"/>
                  </a:cubicBezTo>
                  <a:cubicBezTo>
                    <a:pt x="59" y="1287"/>
                    <a:pt x="52" y="1284"/>
                    <a:pt x="47" y="1281"/>
                  </a:cubicBezTo>
                  <a:cubicBezTo>
                    <a:pt x="41" y="1277"/>
                    <a:pt x="41" y="1271"/>
                    <a:pt x="47" y="1266"/>
                  </a:cubicBezTo>
                  <a:cubicBezTo>
                    <a:pt x="48" y="1265"/>
                    <a:pt x="51" y="1263"/>
                    <a:pt x="53" y="1262"/>
                  </a:cubicBezTo>
                  <a:cubicBezTo>
                    <a:pt x="65" y="1256"/>
                    <a:pt x="78" y="1251"/>
                    <a:pt x="91" y="1245"/>
                  </a:cubicBezTo>
                  <a:cubicBezTo>
                    <a:pt x="93" y="1244"/>
                    <a:pt x="95" y="1244"/>
                    <a:pt x="97" y="1244"/>
                  </a:cubicBezTo>
                  <a:cubicBezTo>
                    <a:pt x="89" y="1249"/>
                    <a:pt x="80" y="1253"/>
                    <a:pt x="71" y="1257"/>
                  </a:cubicBezTo>
                  <a:cubicBezTo>
                    <a:pt x="62" y="1262"/>
                    <a:pt x="52" y="1264"/>
                    <a:pt x="45" y="1275"/>
                  </a:cubicBezTo>
                  <a:cubicBezTo>
                    <a:pt x="50" y="1277"/>
                    <a:pt x="53" y="1281"/>
                    <a:pt x="58" y="1282"/>
                  </a:cubicBezTo>
                  <a:cubicBezTo>
                    <a:pt x="63" y="1283"/>
                    <a:pt x="70" y="1284"/>
                    <a:pt x="76" y="1284"/>
                  </a:cubicBezTo>
                  <a:cubicBezTo>
                    <a:pt x="98" y="1282"/>
                    <a:pt x="119" y="1277"/>
                    <a:pt x="138" y="1267"/>
                  </a:cubicBezTo>
                  <a:cubicBezTo>
                    <a:pt x="161" y="1256"/>
                    <a:pt x="162" y="1255"/>
                    <a:pt x="160" y="1230"/>
                  </a:cubicBezTo>
                  <a:cubicBezTo>
                    <a:pt x="160" y="1227"/>
                    <a:pt x="158" y="1224"/>
                    <a:pt x="156" y="1221"/>
                  </a:cubicBezTo>
                  <a:cubicBezTo>
                    <a:pt x="156" y="1221"/>
                    <a:pt x="156" y="1221"/>
                    <a:pt x="156" y="1221"/>
                  </a:cubicBezTo>
                  <a:cubicBezTo>
                    <a:pt x="158" y="1220"/>
                    <a:pt x="160" y="1219"/>
                    <a:pt x="160" y="1218"/>
                  </a:cubicBezTo>
                  <a:cubicBezTo>
                    <a:pt x="161" y="1209"/>
                    <a:pt x="163" y="1201"/>
                    <a:pt x="159" y="1192"/>
                  </a:cubicBezTo>
                  <a:cubicBezTo>
                    <a:pt x="149" y="1195"/>
                    <a:pt x="140" y="1198"/>
                    <a:pt x="130" y="1201"/>
                  </a:cubicBezTo>
                  <a:cubicBezTo>
                    <a:pt x="109" y="1207"/>
                    <a:pt x="88" y="1211"/>
                    <a:pt x="66" y="1209"/>
                  </a:cubicBezTo>
                  <a:cubicBezTo>
                    <a:pt x="59" y="1208"/>
                    <a:pt x="52" y="1206"/>
                    <a:pt x="45" y="1204"/>
                  </a:cubicBezTo>
                  <a:cubicBezTo>
                    <a:pt x="45" y="1204"/>
                    <a:pt x="45" y="1204"/>
                    <a:pt x="45" y="1204"/>
                  </a:cubicBezTo>
                  <a:cubicBezTo>
                    <a:pt x="52" y="1205"/>
                    <a:pt x="60" y="1206"/>
                    <a:pt x="67" y="1206"/>
                  </a:cubicBezTo>
                  <a:cubicBezTo>
                    <a:pt x="96" y="1208"/>
                    <a:pt x="124" y="1200"/>
                    <a:pt x="151" y="1190"/>
                  </a:cubicBezTo>
                  <a:cubicBezTo>
                    <a:pt x="162" y="1186"/>
                    <a:pt x="163" y="1183"/>
                    <a:pt x="159" y="1170"/>
                  </a:cubicBezTo>
                  <a:cubicBezTo>
                    <a:pt x="155" y="1172"/>
                    <a:pt x="151" y="1174"/>
                    <a:pt x="147" y="1176"/>
                  </a:cubicBezTo>
                  <a:cubicBezTo>
                    <a:pt x="139" y="1181"/>
                    <a:pt x="131" y="1186"/>
                    <a:pt x="123" y="1190"/>
                  </a:cubicBezTo>
                  <a:cubicBezTo>
                    <a:pt x="99" y="1201"/>
                    <a:pt x="83" y="1199"/>
                    <a:pt x="63" y="1180"/>
                  </a:cubicBezTo>
                  <a:cubicBezTo>
                    <a:pt x="57" y="1174"/>
                    <a:pt x="57" y="1172"/>
                    <a:pt x="64" y="1166"/>
                  </a:cubicBezTo>
                  <a:cubicBezTo>
                    <a:pt x="78" y="1155"/>
                    <a:pt x="93" y="1145"/>
                    <a:pt x="110" y="1139"/>
                  </a:cubicBezTo>
                  <a:cubicBezTo>
                    <a:pt x="124" y="1134"/>
                    <a:pt x="139" y="1128"/>
                    <a:pt x="153" y="1124"/>
                  </a:cubicBezTo>
                  <a:cubicBezTo>
                    <a:pt x="159" y="1122"/>
                    <a:pt x="162" y="1119"/>
                    <a:pt x="161" y="1113"/>
                  </a:cubicBezTo>
                  <a:cubicBezTo>
                    <a:pt x="161" y="1108"/>
                    <a:pt x="161" y="1103"/>
                    <a:pt x="160" y="1097"/>
                  </a:cubicBezTo>
                  <a:cubicBezTo>
                    <a:pt x="151" y="1100"/>
                    <a:pt x="142" y="1104"/>
                    <a:pt x="134" y="1106"/>
                  </a:cubicBezTo>
                  <a:cubicBezTo>
                    <a:pt x="115" y="1113"/>
                    <a:pt x="96" y="1119"/>
                    <a:pt x="77" y="1125"/>
                  </a:cubicBezTo>
                  <a:cubicBezTo>
                    <a:pt x="67" y="1128"/>
                    <a:pt x="56" y="1130"/>
                    <a:pt x="45" y="1126"/>
                  </a:cubicBezTo>
                  <a:cubicBezTo>
                    <a:pt x="50" y="1125"/>
                    <a:pt x="54" y="1125"/>
                    <a:pt x="59" y="1124"/>
                  </a:cubicBezTo>
                  <a:cubicBezTo>
                    <a:pt x="93" y="1120"/>
                    <a:pt x="124" y="1105"/>
                    <a:pt x="156" y="1094"/>
                  </a:cubicBezTo>
                  <a:cubicBezTo>
                    <a:pt x="159" y="1093"/>
                    <a:pt x="161" y="1089"/>
                    <a:pt x="162" y="1087"/>
                  </a:cubicBezTo>
                  <a:cubicBezTo>
                    <a:pt x="162" y="1079"/>
                    <a:pt x="162" y="1071"/>
                    <a:pt x="162" y="1062"/>
                  </a:cubicBezTo>
                  <a:cubicBezTo>
                    <a:pt x="158" y="1062"/>
                    <a:pt x="154" y="1061"/>
                    <a:pt x="151" y="1061"/>
                  </a:cubicBezTo>
                  <a:cubicBezTo>
                    <a:pt x="139" y="1063"/>
                    <a:pt x="127" y="1064"/>
                    <a:pt x="115" y="1066"/>
                  </a:cubicBezTo>
                  <a:cubicBezTo>
                    <a:pt x="92" y="1071"/>
                    <a:pt x="69" y="1073"/>
                    <a:pt x="47" y="1065"/>
                  </a:cubicBezTo>
                  <a:cubicBezTo>
                    <a:pt x="44" y="1064"/>
                    <a:pt x="40" y="1065"/>
                    <a:pt x="37" y="1066"/>
                  </a:cubicBezTo>
                  <a:cubicBezTo>
                    <a:pt x="37" y="1066"/>
                    <a:pt x="36" y="1064"/>
                    <a:pt x="34" y="1062"/>
                  </a:cubicBezTo>
                  <a:cubicBezTo>
                    <a:pt x="31" y="1072"/>
                    <a:pt x="24" y="1078"/>
                    <a:pt x="26" y="1089"/>
                  </a:cubicBezTo>
                  <a:cubicBezTo>
                    <a:pt x="30" y="1085"/>
                    <a:pt x="33" y="1081"/>
                    <a:pt x="36" y="1078"/>
                  </a:cubicBezTo>
                  <a:cubicBezTo>
                    <a:pt x="37" y="1079"/>
                    <a:pt x="37" y="1079"/>
                    <a:pt x="38" y="1080"/>
                  </a:cubicBezTo>
                  <a:cubicBezTo>
                    <a:pt x="36" y="1084"/>
                    <a:pt x="33" y="1089"/>
                    <a:pt x="31" y="1093"/>
                  </a:cubicBezTo>
                  <a:cubicBezTo>
                    <a:pt x="29" y="1099"/>
                    <a:pt x="27" y="1104"/>
                    <a:pt x="25" y="1109"/>
                  </a:cubicBezTo>
                  <a:cubicBezTo>
                    <a:pt x="26" y="1109"/>
                    <a:pt x="26" y="1110"/>
                    <a:pt x="27" y="1110"/>
                  </a:cubicBezTo>
                  <a:cubicBezTo>
                    <a:pt x="29" y="1108"/>
                    <a:pt x="31" y="1105"/>
                    <a:pt x="34" y="1103"/>
                  </a:cubicBezTo>
                  <a:cubicBezTo>
                    <a:pt x="34" y="1104"/>
                    <a:pt x="35" y="1104"/>
                    <a:pt x="36" y="1104"/>
                  </a:cubicBezTo>
                  <a:cubicBezTo>
                    <a:pt x="33" y="1110"/>
                    <a:pt x="31" y="1116"/>
                    <a:pt x="28" y="1122"/>
                  </a:cubicBezTo>
                  <a:cubicBezTo>
                    <a:pt x="26" y="1128"/>
                    <a:pt x="24" y="1134"/>
                    <a:pt x="26" y="1141"/>
                  </a:cubicBezTo>
                  <a:cubicBezTo>
                    <a:pt x="29" y="1140"/>
                    <a:pt x="31" y="1139"/>
                    <a:pt x="35" y="1138"/>
                  </a:cubicBezTo>
                  <a:cubicBezTo>
                    <a:pt x="32" y="1143"/>
                    <a:pt x="31" y="1146"/>
                    <a:pt x="29" y="1150"/>
                  </a:cubicBezTo>
                  <a:cubicBezTo>
                    <a:pt x="28" y="1153"/>
                    <a:pt x="26" y="1157"/>
                    <a:pt x="26" y="1160"/>
                  </a:cubicBezTo>
                  <a:cubicBezTo>
                    <a:pt x="25" y="1184"/>
                    <a:pt x="23" y="1207"/>
                    <a:pt x="22" y="1231"/>
                  </a:cubicBezTo>
                  <a:cubicBezTo>
                    <a:pt x="22" y="1234"/>
                    <a:pt x="22" y="1237"/>
                    <a:pt x="22" y="1240"/>
                  </a:cubicBezTo>
                  <a:cubicBezTo>
                    <a:pt x="26" y="1239"/>
                    <a:pt x="29" y="1239"/>
                    <a:pt x="32" y="1239"/>
                  </a:cubicBezTo>
                  <a:cubicBezTo>
                    <a:pt x="29" y="1245"/>
                    <a:pt x="32" y="1253"/>
                    <a:pt x="25" y="1261"/>
                  </a:cubicBezTo>
                  <a:cubicBezTo>
                    <a:pt x="25" y="1254"/>
                    <a:pt x="24" y="1250"/>
                    <a:pt x="24" y="1245"/>
                  </a:cubicBezTo>
                  <a:cubicBezTo>
                    <a:pt x="23" y="1245"/>
                    <a:pt x="23" y="1245"/>
                    <a:pt x="22" y="1245"/>
                  </a:cubicBezTo>
                  <a:cubicBezTo>
                    <a:pt x="21" y="1256"/>
                    <a:pt x="21" y="1267"/>
                    <a:pt x="20" y="1278"/>
                  </a:cubicBezTo>
                  <a:cubicBezTo>
                    <a:pt x="20" y="1288"/>
                    <a:pt x="23" y="1292"/>
                    <a:pt x="34" y="1297"/>
                  </a:cubicBezTo>
                  <a:cubicBezTo>
                    <a:pt x="34" y="1279"/>
                    <a:pt x="34" y="1261"/>
                    <a:pt x="34" y="1243"/>
                  </a:cubicBezTo>
                  <a:cubicBezTo>
                    <a:pt x="34" y="1241"/>
                    <a:pt x="33" y="1240"/>
                    <a:pt x="32" y="1239"/>
                  </a:cubicBezTo>
                  <a:cubicBezTo>
                    <a:pt x="33" y="1236"/>
                    <a:pt x="34" y="1232"/>
                    <a:pt x="35" y="1229"/>
                  </a:cubicBezTo>
                  <a:cubicBezTo>
                    <a:pt x="38" y="1232"/>
                    <a:pt x="40" y="1234"/>
                    <a:pt x="40" y="1235"/>
                  </a:cubicBezTo>
                  <a:cubicBezTo>
                    <a:pt x="39" y="1239"/>
                    <a:pt x="37" y="1243"/>
                    <a:pt x="37" y="1247"/>
                  </a:cubicBezTo>
                  <a:cubicBezTo>
                    <a:pt x="37" y="1264"/>
                    <a:pt x="37" y="1282"/>
                    <a:pt x="38" y="1300"/>
                  </a:cubicBezTo>
                  <a:cubicBezTo>
                    <a:pt x="38" y="1303"/>
                    <a:pt x="40" y="1307"/>
                    <a:pt x="42" y="1309"/>
                  </a:cubicBezTo>
                  <a:cubicBezTo>
                    <a:pt x="47" y="1312"/>
                    <a:pt x="53" y="1316"/>
                    <a:pt x="59" y="1317"/>
                  </a:cubicBezTo>
                  <a:cubicBezTo>
                    <a:pt x="67" y="1319"/>
                    <a:pt x="76" y="1320"/>
                    <a:pt x="84" y="1321"/>
                  </a:cubicBezTo>
                  <a:cubicBezTo>
                    <a:pt x="112" y="1322"/>
                    <a:pt x="140" y="1321"/>
                    <a:pt x="168" y="1317"/>
                  </a:cubicBezTo>
                  <a:cubicBezTo>
                    <a:pt x="211" y="1311"/>
                    <a:pt x="255" y="1304"/>
                    <a:pt x="298" y="1298"/>
                  </a:cubicBezTo>
                  <a:cubicBezTo>
                    <a:pt x="320" y="1295"/>
                    <a:pt x="343" y="1291"/>
                    <a:pt x="366" y="1289"/>
                  </a:cubicBezTo>
                  <a:cubicBezTo>
                    <a:pt x="394" y="1286"/>
                    <a:pt x="422" y="1293"/>
                    <a:pt x="449" y="1302"/>
                  </a:cubicBezTo>
                  <a:cubicBezTo>
                    <a:pt x="461" y="1306"/>
                    <a:pt x="473" y="1310"/>
                    <a:pt x="485" y="1312"/>
                  </a:cubicBezTo>
                  <a:cubicBezTo>
                    <a:pt x="500" y="1316"/>
                    <a:pt x="514" y="1313"/>
                    <a:pt x="528" y="1310"/>
                  </a:cubicBezTo>
                  <a:cubicBezTo>
                    <a:pt x="529" y="1311"/>
                    <a:pt x="529" y="1311"/>
                    <a:pt x="529" y="1311"/>
                  </a:cubicBezTo>
                  <a:cubicBezTo>
                    <a:pt x="526" y="1313"/>
                    <a:pt x="523" y="1315"/>
                    <a:pt x="519" y="1315"/>
                  </a:cubicBezTo>
                  <a:cubicBezTo>
                    <a:pt x="507" y="1319"/>
                    <a:pt x="494" y="1319"/>
                    <a:pt x="482" y="1316"/>
                  </a:cubicBezTo>
                  <a:cubicBezTo>
                    <a:pt x="470" y="1313"/>
                    <a:pt x="458" y="1310"/>
                    <a:pt x="446" y="1306"/>
                  </a:cubicBezTo>
                  <a:cubicBezTo>
                    <a:pt x="412" y="1294"/>
                    <a:pt x="376" y="1289"/>
                    <a:pt x="340" y="1295"/>
                  </a:cubicBezTo>
                  <a:cubicBezTo>
                    <a:pt x="323" y="1299"/>
                    <a:pt x="305" y="1302"/>
                    <a:pt x="288" y="1304"/>
                  </a:cubicBezTo>
                  <a:cubicBezTo>
                    <a:pt x="254" y="1310"/>
                    <a:pt x="220" y="1315"/>
                    <a:pt x="186" y="1320"/>
                  </a:cubicBezTo>
                  <a:cubicBezTo>
                    <a:pt x="156" y="1324"/>
                    <a:pt x="126" y="1327"/>
                    <a:pt x="97" y="1326"/>
                  </a:cubicBezTo>
                  <a:cubicBezTo>
                    <a:pt x="77" y="1325"/>
                    <a:pt x="56" y="1327"/>
                    <a:pt x="38" y="1313"/>
                  </a:cubicBezTo>
                  <a:cubicBezTo>
                    <a:pt x="33" y="1329"/>
                    <a:pt x="36" y="1346"/>
                    <a:pt x="30" y="1361"/>
                  </a:cubicBezTo>
                  <a:cubicBezTo>
                    <a:pt x="29" y="1356"/>
                    <a:pt x="29" y="1351"/>
                    <a:pt x="29" y="1345"/>
                  </a:cubicBezTo>
                  <a:cubicBezTo>
                    <a:pt x="30" y="1336"/>
                    <a:pt x="31" y="1326"/>
                    <a:pt x="32" y="1316"/>
                  </a:cubicBezTo>
                  <a:cubicBezTo>
                    <a:pt x="33" y="1306"/>
                    <a:pt x="28" y="1301"/>
                    <a:pt x="19" y="1295"/>
                  </a:cubicBezTo>
                  <a:cubicBezTo>
                    <a:pt x="20" y="1331"/>
                    <a:pt x="21" y="1366"/>
                    <a:pt x="23" y="1401"/>
                  </a:cubicBezTo>
                  <a:cubicBezTo>
                    <a:pt x="23" y="1401"/>
                    <a:pt x="24" y="1401"/>
                    <a:pt x="25" y="1401"/>
                  </a:cubicBezTo>
                  <a:cubicBezTo>
                    <a:pt x="25" y="1397"/>
                    <a:pt x="26" y="1392"/>
                    <a:pt x="27" y="1387"/>
                  </a:cubicBezTo>
                  <a:cubicBezTo>
                    <a:pt x="28" y="1386"/>
                    <a:pt x="30" y="1384"/>
                    <a:pt x="34" y="1382"/>
                  </a:cubicBezTo>
                  <a:cubicBezTo>
                    <a:pt x="33" y="1385"/>
                    <a:pt x="33" y="1387"/>
                    <a:pt x="33" y="1390"/>
                  </a:cubicBezTo>
                  <a:cubicBezTo>
                    <a:pt x="36" y="1392"/>
                    <a:pt x="39" y="1394"/>
                    <a:pt x="43" y="1395"/>
                  </a:cubicBezTo>
                  <a:cubicBezTo>
                    <a:pt x="58" y="1402"/>
                    <a:pt x="75" y="1406"/>
                    <a:pt x="92" y="1408"/>
                  </a:cubicBezTo>
                  <a:cubicBezTo>
                    <a:pt x="114" y="1411"/>
                    <a:pt x="136" y="1414"/>
                    <a:pt x="159" y="1416"/>
                  </a:cubicBezTo>
                  <a:cubicBezTo>
                    <a:pt x="189" y="1418"/>
                    <a:pt x="220" y="1419"/>
                    <a:pt x="250" y="1411"/>
                  </a:cubicBezTo>
                  <a:cubicBezTo>
                    <a:pt x="283" y="1402"/>
                    <a:pt x="317" y="1393"/>
                    <a:pt x="351" y="1384"/>
                  </a:cubicBezTo>
                  <a:cubicBezTo>
                    <a:pt x="355" y="1383"/>
                    <a:pt x="359" y="1383"/>
                    <a:pt x="363" y="1383"/>
                  </a:cubicBezTo>
                  <a:cubicBezTo>
                    <a:pt x="363" y="1383"/>
                    <a:pt x="363" y="1383"/>
                    <a:pt x="363" y="1383"/>
                  </a:cubicBezTo>
                  <a:cubicBezTo>
                    <a:pt x="362" y="1383"/>
                    <a:pt x="360" y="1385"/>
                    <a:pt x="359" y="1385"/>
                  </a:cubicBezTo>
                  <a:cubicBezTo>
                    <a:pt x="326" y="1394"/>
                    <a:pt x="293" y="1404"/>
                    <a:pt x="260" y="1413"/>
                  </a:cubicBezTo>
                  <a:cubicBezTo>
                    <a:pt x="237" y="1419"/>
                    <a:pt x="212" y="1424"/>
                    <a:pt x="187" y="1421"/>
                  </a:cubicBezTo>
                  <a:cubicBezTo>
                    <a:pt x="165" y="1419"/>
                    <a:pt x="143" y="1418"/>
                    <a:pt x="120" y="1416"/>
                  </a:cubicBezTo>
                  <a:cubicBezTo>
                    <a:pt x="91" y="1413"/>
                    <a:pt x="61" y="1409"/>
                    <a:pt x="35" y="1395"/>
                  </a:cubicBezTo>
                  <a:cubicBezTo>
                    <a:pt x="34" y="1395"/>
                    <a:pt x="32" y="1395"/>
                    <a:pt x="30" y="1394"/>
                  </a:cubicBezTo>
                  <a:cubicBezTo>
                    <a:pt x="28" y="1404"/>
                    <a:pt x="25" y="1414"/>
                    <a:pt x="24" y="1424"/>
                  </a:cubicBezTo>
                  <a:cubicBezTo>
                    <a:pt x="24" y="1436"/>
                    <a:pt x="26" y="1449"/>
                    <a:pt x="27" y="1462"/>
                  </a:cubicBezTo>
                  <a:cubicBezTo>
                    <a:pt x="28" y="1467"/>
                    <a:pt x="29" y="1471"/>
                    <a:pt x="30" y="1476"/>
                  </a:cubicBezTo>
                  <a:cubicBezTo>
                    <a:pt x="30" y="1476"/>
                    <a:pt x="30" y="1476"/>
                    <a:pt x="30" y="1476"/>
                  </a:cubicBezTo>
                  <a:cubicBezTo>
                    <a:pt x="29" y="1492"/>
                    <a:pt x="28" y="1507"/>
                    <a:pt x="28" y="1522"/>
                  </a:cubicBezTo>
                  <a:cubicBezTo>
                    <a:pt x="36" y="1523"/>
                    <a:pt x="43" y="1523"/>
                    <a:pt x="50" y="1525"/>
                  </a:cubicBezTo>
                  <a:cubicBezTo>
                    <a:pt x="72" y="1533"/>
                    <a:pt x="94" y="1533"/>
                    <a:pt x="116" y="1533"/>
                  </a:cubicBezTo>
                  <a:cubicBezTo>
                    <a:pt x="140" y="1532"/>
                    <a:pt x="163" y="1531"/>
                    <a:pt x="186" y="1533"/>
                  </a:cubicBezTo>
                  <a:cubicBezTo>
                    <a:pt x="230" y="1536"/>
                    <a:pt x="273" y="1535"/>
                    <a:pt x="317" y="1536"/>
                  </a:cubicBezTo>
                  <a:cubicBezTo>
                    <a:pt x="320" y="1536"/>
                    <a:pt x="324" y="1535"/>
                    <a:pt x="328" y="1535"/>
                  </a:cubicBezTo>
                  <a:cubicBezTo>
                    <a:pt x="326" y="1532"/>
                    <a:pt x="325" y="1530"/>
                    <a:pt x="323" y="1529"/>
                  </a:cubicBezTo>
                  <a:cubicBezTo>
                    <a:pt x="305" y="1522"/>
                    <a:pt x="287" y="1514"/>
                    <a:pt x="269" y="1507"/>
                  </a:cubicBezTo>
                  <a:cubicBezTo>
                    <a:pt x="262" y="1504"/>
                    <a:pt x="253" y="1503"/>
                    <a:pt x="245" y="1503"/>
                  </a:cubicBezTo>
                  <a:cubicBezTo>
                    <a:pt x="232" y="1502"/>
                    <a:pt x="218" y="1503"/>
                    <a:pt x="205" y="1503"/>
                  </a:cubicBezTo>
                  <a:cubicBezTo>
                    <a:pt x="176" y="1501"/>
                    <a:pt x="149" y="1509"/>
                    <a:pt x="123" y="1519"/>
                  </a:cubicBezTo>
                  <a:cubicBezTo>
                    <a:pt x="123" y="1519"/>
                    <a:pt x="123" y="1521"/>
                    <a:pt x="123" y="1521"/>
                  </a:cubicBezTo>
                  <a:cubicBezTo>
                    <a:pt x="124" y="1522"/>
                    <a:pt x="125" y="1522"/>
                    <a:pt x="127" y="1523"/>
                  </a:cubicBezTo>
                  <a:cubicBezTo>
                    <a:pt x="126" y="1523"/>
                    <a:pt x="126" y="1524"/>
                    <a:pt x="126" y="1524"/>
                  </a:cubicBezTo>
                  <a:cubicBezTo>
                    <a:pt x="103" y="1522"/>
                    <a:pt x="80" y="1526"/>
                    <a:pt x="58" y="1515"/>
                  </a:cubicBezTo>
                  <a:cubicBezTo>
                    <a:pt x="59" y="1514"/>
                    <a:pt x="59" y="1513"/>
                    <a:pt x="60" y="1513"/>
                  </a:cubicBezTo>
                  <a:cubicBezTo>
                    <a:pt x="61" y="1514"/>
                    <a:pt x="62" y="1513"/>
                    <a:pt x="64" y="1514"/>
                  </a:cubicBezTo>
                  <a:cubicBezTo>
                    <a:pt x="88" y="1522"/>
                    <a:pt x="111" y="1519"/>
                    <a:pt x="134" y="1511"/>
                  </a:cubicBezTo>
                  <a:cubicBezTo>
                    <a:pt x="145" y="1507"/>
                    <a:pt x="156" y="1503"/>
                    <a:pt x="167" y="1501"/>
                  </a:cubicBezTo>
                  <a:cubicBezTo>
                    <a:pt x="179" y="1499"/>
                    <a:pt x="192" y="1500"/>
                    <a:pt x="204" y="1498"/>
                  </a:cubicBezTo>
                  <a:cubicBezTo>
                    <a:pt x="252" y="1493"/>
                    <a:pt x="294" y="1507"/>
                    <a:pt x="334" y="1533"/>
                  </a:cubicBezTo>
                  <a:cubicBezTo>
                    <a:pt x="336" y="1534"/>
                    <a:pt x="338" y="1535"/>
                    <a:pt x="339" y="1535"/>
                  </a:cubicBezTo>
                  <a:cubicBezTo>
                    <a:pt x="346" y="1535"/>
                    <a:pt x="353" y="1535"/>
                    <a:pt x="360" y="1534"/>
                  </a:cubicBezTo>
                  <a:cubicBezTo>
                    <a:pt x="356" y="1523"/>
                    <a:pt x="349" y="1517"/>
                    <a:pt x="340" y="1511"/>
                  </a:cubicBezTo>
                  <a:cubicBezTo>
                    <a:pt x="329" y="1504"/>
                    <a:pt x="317" y="1497"/>
                    <a:pt x="305" y="1490"/>
                  </a:cubicBezTo>
                  <a:cubicBezTo>
                    <a:pt x="294" y="1482"/>
                    <a:pt x="281" y="1477"/>
                    <a:pt x="267" y="1475"/>
                  </a:cubicBezTo>
                  <a:cubicBezTo>
                    <a:pt x="234" y="1469"/>
                    <a:pt x="201" y="1467"/>
                    <a:pt x="168" y="1470"/>
                  </a:cubicBezTo>
                  <a:cubicBezTo>
                    <a:pt x="150" y="1471"/>
                    <a:pt x="133" y="1473"/>
                    <a:pt x="116" y="1474"/>
                  </a:cubicBezTo>
                  <a:cubicBezTo>
                    <a:pt x="104" y="1474"/>
                    <a:pt x="93" y="1472"/>
                    <a:pt x="82" y="1472"/>
                  </a:cubicBezTo>
                  <a:cubicBezTo>
                    <a:pt x="88" y="1470"/>
                    <a:pt x="95" y="1470"/>
                    <a:pt x="101" y="1470"/>
                  </a:cubicBezTo>
                  <a:cubicBezTo>
                    <a:pt x="106" y="1470"/>
                    <a:pt x="111" y="1470"/>
                    <a:pt x="116" y="1470"/>
                  </a:cubicBezTo>
                  <a:cubicBezTo>
                    <a:pt x="135" y="1468"/>
                    <a:pt x="154" y="1466"/>
                    <a:pt x="173" y="1465"/>
                  </a:cubicBezTo>
                  <a:cubicBezTo>
                    <a:pt x="196" y="1465"/>
                    <a:pt x="220" y="1466"/>
                    <a:pt x="244" y="1468"/>
                  </a:cubicBezTo>
                  <a:cubicBezTo>
                    <a:pt x="273" y="1470"/>
                    <a:pt x="300" y="1478"/>
                    <a:pt x="323" y="1496"/>
                  </a:cubicBezTo>
                  <a:cubicBezTo>
                    <a:pt x="325" y="1498"/>
                    <a:pt x="326" y="1499"/>
                    <a:pt x="328" y="1500"/>
                  </a:cubicBezTo>
                  <a:cubicBezTo>
                    <a:pt x="344" y="1508"/>
                    <a:pt x="358" y="1518"/>
                    <a:pt x="367" y="1535"/>
                  </a:cubicBezTo>
                  <a:cubicBezTo>
                    <a:pt x="385" y="1532"/>
                    <a:pt x="404" y="1537"/>
                    <a:pt x="422" y="1532"/>
                  </a:cubicBezTo>
                  <a:cubicBezTo>
                    <a:pt x="423" y="1532"/>
                    <a:pt x="424" y="1532"/>
                    <a:pt x="426" y="1533"/>
                  </a:cubicBezTo>
                  <a:cubicBezTo>
                    <a:pt x="429" y="1534"/>
                    <a:pt x="433" y="1535"/>
                    <a:pt x="437" y="1535"/>
                  </a:cubicBezTo>
                  <a:cubicBezTo>
                    <a:pt x="449" y="1536"/>
                    <a:pt x="462" y="1536"/>
                    <a:pt x="475" y="1536"/>
                  </a:cubicBezTo>
                  <a:cubicBezTo>
                    <a:pt x="490" y="1536"/>
                    <a:pt x="506" y="1535"/>
                    <a:pt x="522" y="1536"/>
                  </a:cubicBezTo>
                  <a:cubicBezTo>
                    <a:pt x="536" y="1536"/>
                    <a:pt x="551" y="1537"/>
                    <a:pt x="566" y="1537"/>
                  </a:cubicBezTo>
                  <a:cubicBezTo>
                    <a:pt x="580" y="1537"/>
                    <a:pt x="594" y="1537"/>
                    <a:pt x="607" y="1541"/>
                  </a:cubicBezTo>
                  <a:cubicBezTo>
                    <a:pt x="613" y="1542"/>
                    <a:pt x="619" y="1542"/>
                    <a:pt x="625" y="1543"/>
                  </a:cubicBezTo>
                  <a:cubicBezTo>
                    <a:pt x="633" y="1545"/>
                    <a:pt x="640" y="1546"/>
                    <a:pt x="648" y="1548"/>
                  </a:cubicBezTo>
                  <a:cubicBezTo>
                    <a:pt x="655" y="1549"/>
                    <a:pt x="662" y="1551"/>
                    <a:pt x="669" y="1550"/>
                  </a:cubicBezTo>
                  <a:cubicBezTo>
                    <a:pt x="689" y="1547"/>
                    <a:pt x="708" y="1543"/>
                    <a:pt x="728" y="1540"/>
                  </a:cubicBezTo>
                  <a:cubicBezTo>
                    <a:pt x="732" y="1539"/>
                    <a:pt x="735" y="1538"/>
                    <a:pt x="737" y="1534"/>
                  </a:cubicBezTo>
                  <a:cubicBezTo>
                    <a:pt x="739" y="1528"/>
                    <a:pt x="743" y="1523"/>
                    <a:pt x="747" y="1518"/>
                  </a:cubicBezTo>
                  <a:cubicBezTo>
                    <a:pt x="751" y="1513"/>
                    <a:pt x="755" y="1507"/>
                    <a:pt x="763" y="1509"/>
                  </a:cubicBezTo>
                  <a:cubicBezTo>
                    <a:pt x="771" y="1510"/>
                    <a:pt x="771" y="1517"/>
                    <a:pt x="773" y="1524"/>
                  </a:cubicBezTo>
                  <a:cubicBezTo>
                    <a:pt x="774" y="1526"/>
                    <a:pt x="775" y="1530"/>
                    <a:pt x="776" y="1530"/>
                  </a:cubicBezTo>
                  <a:cubicBezTo>
                    <a:pt x="786" y="1533"/>
                    <a:pt x="795" y="1540"/>
                    <a:pt x="807" y="1536"/>
                  </a:cubicBezTo>
                  <a:cubicBezTo>
                    <a:pt x="809" y="1535"/>
                    <a:pt x="812" y="1535"/>
                    <a:pt x="814" y="1535"/>
                  </a:cubicBezTo>
                  <a:cubicBezTo>
                    <a:pt x="813" y="1536"/>
                    <a:pt x="811" y="1537"/>
                    <a:pt x="810" y="1538"/>
                  </a:cubicBezTo>
                  <a:cubicBezTo>
                    <a:pt x="818" y="1541"/>
                    <a:pt x="825" y="1543"/>
                    <a:pt x="832" y="1543"/>
                  </a:cubicBezTo>
                  <a:cubicBezTo>
                    <a:pt x="850" y="1544"/>
                    <a:pt x="869" y="1545"/>
                    <a:pt x="887" y="1545"/>
                  </a:cubicBezTo>
                  <a:cubicBezTo>
                    <a:pt x="897" y="1545"/>
                    <a:pt x="907" y="1545"/>
                    <a:pt x="919" y="1544"/>
                  </a:cubicBezTo>
                  <a:cubicBezTo>
                    <a:pt x="911" y="1537"/>
                    <a:pt x="900" y="1532"/>
                    <a:pt x="887" y="1531"/>
                  </a:cubicBezTo>
                  <a:cubicBezTo>
                    <a:pt x="866" y="1530"/>
                    <a:pt x="845" y="1530"/>
                    <a:pt x="825" y="1534"/>
                  </a:cubicBezTo>
                  <a:cubicBezTo>
                    <a:pt x="821" y="1535"/>
                    <a:pt x="818" y="1535"/>
                    <a:pt x="814" y="1535"/>
                  </a:cubicBezTo>
                  <a:cubicBezTo>
                    <a:pt x="816" y="1534"/>
                    <a:pt x="818" y="1533"/>
                    <a:pt x="820" y="1532"/>
                  </a:cubicBezTo>
                  <a:cubicBezTo>
                    <a:pt x="838" y="1527"/>
                    <a:pt x="856" y="1527"/>
                    <a:pt x="875" y="1527"/>
                  </a:cubicBezTo>
                  <a:cubicBezTo>
                    <a:pt x="888" y="1527"/>
                    <a:pt x="902" y="1528"/>
                    <a:pt x="913" y="1535"/>
                  </a:cubicBezTo>
                  <a:cubicBezTo>
                    <a:pt x="925" y="1543"/>
                    <a:pt x="939" y="1544"/>
                    <a:pt x="953" y="1543"/>
                  </a:cubicBezTo>
                  <a:cubicBezTo>
                    <a:pt x="957" y="1543"/>
                    <a:pt x="960" y="1543"/>
                    <a:pt x="964" y="1543"/>
                  </a:cubicBezTo>
                  <a:cubicBezTo>
                    <a:pt x="1009" y="1548"/>
                    <a:pt x="1055" y="1546"/>
                    <a:pt x="1101" y="1552"/>
                  </a:cubicBezTo>
                  <a:cubicBezTo>
                    <a:pt x="1129" y="1555"/>
                    <a:pt x="1158" y="1555"/>
                    <a:pt x="1186" y="1557"/>
                  </a:cubicBezTo>
                  <a:cubicBezTo>
                    <a:pt x="1189" y="1557"/>
                    <a:pt x="1191" y="1557"/>
                    <a:pt x="1194" y="1557"/>
                  </a:cubicBezTo>
                  <a:cubicBezTo>
                    <a:pt x="1201" y="1557"/>
                    <a:pt x="1207" y="1557"/>
                    <a:pt x="1216" y="1557"/>
                  </a:cubicBezTo>
                  <a:cubicBezTo>
                    <a:pt x="1219" y="1555"/>
                    <a:pt x="1218" y="1550"/>
                    <a:pt x="1218" y="1545"/>
                  </a:cubicBezTo>
                  <a:cubicBezTo>
                    <a:pt x="1219" y="1525"/>
                    <a:pt x="1220" y="1504"/>
                    <a:pt x="1221" y="1484"/>
                  </a:cubicBezTo>
                  <a:cubicBezTo>
                    <a:pt x="1222" y="1470"/>
                    <a:pt x="1223" y="1456"/>
                    <a:pt x="1225" y="1442"/>
                  </a:cubicBezTo>
                  <a:cubicBezTo>
                    <a:pt x="1225" y="1437"/>
                    <a:pt x="1225" y="1433"/>
                    <a:pt x="1225" y="1428"/>
                  </a:cubicBezTo>
                  <a:cubicBezTo>
                    <a:pt x="1188" y="1427"/>
                    <a:pt x="1153" y="1422"/>
                    <a:pt x="1118" y="1415"/>
                  </a:cubicBezTo>
                  <a:cubicBezTo>
                    <a:pt x="1153" y="1416"/>
                    <a:pt x="1188" y="1425"/>
                    <a:pt x="1224" y="1423"/>
                  </a:cubicBezTo>
                  <a:cubicBezTo>
                    <a:pt x="1225" y="1399"/>
                    <a:pt x="1226" y="1376"/>
                    <a:pt x="1227" y="1353"/>
                  </a:cubicBezTo>
                  <a:cubicBezTo>
                    <a:pt x="1195" y="1345"/>
                    <a:pt x="1165" y="1347"/>
                    <a:pt x="1134" y="1352"/>
                  </a:cubicBezTo>
                  <a:cubicBezTo>
                    <a:pt x="1112" y="1356"/>
                    <a:pt x="1090" y="1361"/>
                    <a:pt x="1068" y="1366"/>
                  </a:cubicBezTo>
                  <a:cubicBezTo>
                    <a:pt x="1053" y="1369"/>
                    <a:pt x="1039" y="1373"/>
                    <a:pt x="1026" y="1381"/>
                  </a:cubicBezTo>
                  <a:cubicBezTo>
                    <a:pt x="1025" y="1380"/>
                    <a:pt x="1025" y="1380"/>
                    <a:pt x="1024" y="1380"/>
                  </a:cubicBezTo>
                  <a:cubicBezTo>
                    <a:pt x="1028" y="1377"/>
                    <a:pt x="1032" y="1374"/>
                    <a:pt x="1036" y="1372"/>
                  </a:cubicBezTo>
                  <a:cubicBezTo>
                    <a:pt x="1043" y="1369"/>
                    <a:pt x="1051" y="1367"/>
                    <a:pt x="1059" y="1365"/>
                  </a:cubicBezTo>
                  <a:cubicBezTo>
                    <a:pt x="1081" y="1360"/>
                    <a:pt x="1104" y="1354"/>
                    <a:pt x="1127" y="1350"/>
                  </a:cubicBezTo>
                  <a:cubicBezTo>
                    <a:pt x="1139" y="1347"/>
                    <a:pt x="1152" y="1345"/>
                    <a:pt x="1165" y="1345"/>
                  </a:cubicBezTo>
                  <a:cubicBezTo>
                    <a:pt x="1184" y="1345"/>
                    <a:pt x="1202" y="1343"/>
                    <a:pt x="1220" y="1349"/>
                  </a:cubicBezTo>
                  <a:cubicBezTo>
                    <a:pt x="1222" y="1349"/>
                    <a:pt x="1224" y="1348"/>
                    <a:pt x="1226" y="1348"/>
                  </a:cubicBezTo>
                  <a:cubicBezTo>
                    <a:pt x="1232" y="1329"/>
                    <a:pt x="1233" y="1305"/>
                    <a:pt x="1228" y="1295"/>
                  </a:cubicBezTo>
                  <a:cubicBezTo>
                    <a:pt x="1223" y="1295"/>
                    <a:pt x="1218" y="1296"/>
                    <a:pt x="1213" y="1297"/>
                  </a:cubicBezTo>
                  <a:cubicBezTo>
                    <a:pt x="1180" y="1307"/>
                    <a:pt x="1147" y="1318"/>
                    <a:pt x="1114" y="1328"/>
                  </a:cubicBezTo>
                  <a:cubicBezTo>
                    <a:pt x="1104" y="1331"/>
                    <a:pt x="1094" y="1335"/>
                    <a:pt x="1084" y="1338"/>
                  </a:cubicBezTo>
                  <a:cubicBezTo>
                    <a:pt x="1056" y="1348"/>
                    <a:pt x="1027" y="1347"/>
                    <a:pt x="999" y="1336"/>
                  </a:cubicBezTo>
                  <a:cubicBezTo>
                    <a:pt x="983" y="1330"/>
                    <a:pt x="966" y="1326"/>
                    <a:pt x="948" y="1327"/>
                  </a:cubicBezTo>
                  <a:cubicBezTo>
                    <a:pt x="908" y="1329"/>
                    <a:pt x="867" y="1331"/>
                    <a:pt x="827" y="1337"/>
                  </a:cubicBezTo>
                  <a:cubicBezTo>
                    <a:pt x="800" y="1340"/>
                    <a:pt x="773" y="1342"/>
                    <a:pt x="746" y="1335"/>
                  </a:cubicBezTo>
                  <a:cubicBezTo>
                    <a:pt x="734" y="1332"/>
                    <a:pt x="722" y="1329"/>
                    <a:pt x="711" y="1323"/>
                  </a:cubicBezTo>
                  <a:cubicBezTo>
                    <a:pt x="713" y="1322"/>
                    <a:pt x="713" y="1322"/>
                    <a:pt x="714" y="1322"/>
                  </a:cubicBezTo>
                  <a:cubicBezTo>
                    <a:pt x="717" y="1323"/>
                    <a:pt x="720" y="1324"/>
                    <a:pt x="723" y="1325"/>
                  </a:cubicBezTo>
                  <a:cubicBezTo>
                    <a:pt x="749" y="1334"/>
                    <a:pt x="776" y="1338"/>
                    <a:pt x="804" y="1335"/>
                  </a:cubicBezTo>
                  <a:cubicBezTo>
                    <a:pt x="825" y="1332"/>
                    <a:pt x="847" y="1330"/>
                    <a:pt x="869" y="1327"/>
                  </a:cubicBezTo>
                  <a:cubicBezTo>
                    <a:pt x="886" y="1326"/>
                    <a:pt x="903" y="1324"/>
                    <a:pt x="919" y="1324"/>
                  </a:cubicBezTo>
                  <a:cubicBezTo>
                    <a:pt x="939" y="1323"/>
                    <a:pt x="958" y="1320"/>
                    <a:pt x="978" y="1326"/>
                  </a:cubicBezTo>
                  <a:cubicBezTo>
                    <a:pt x="988" y="1328"/>
                    <a:pt x="998" y="1332"/>
                    <a:pt x="1008" y="1335"/>
                  </a:cubicBezTo>
                  <a:cubicBezTo>
                    <a:pt x="1025" y="1341"/>
                    <a:pt x="1043" y="1343"/>
                    <a:pt x="1061" y="1339"/>
                  </a:cubicBezTo>
                  <a:cubicBezTo>
                    <a:pt x="1074" y="1336"/>
                    <a:pt x="1086" y="1333"/>
                    <a:pt x="1098" y="1329"/>
                  </a:cubicBezTo>
                  <a:cubicBezTo>
                    <a:pt x="1139" y="1314"/>
                    <a:pt x="1181" y="1300"/>
                    <a:pt x="1224" y="1291"/>
                  </a:cubicBezTo>
                  <a:cubicBezTo>
                    <a:pt x="1229" y="1290"/>
                    <a:pt x="1230" y="1287"/>
                    <a:pt x="1230" y="1282"/>
                  </a:cubicBezTo>
                  <a:cubicBezTo>
                    <a:pt x="1230" y="1274"/>
                    <a:pt x="1229" y="1266"/>
                    <a:pt x="1229" y="1257"/>
                  </a:cubicBezTo>
                  <a:cubicBezTo>
                    <a:pt x="1229" y="1252"/>
                    <a:pt x="1227" y="1249"/>
                    <a:pt x="1222" y="1248"/>
                  </a:cubicBezTo>
                  <a:cubicBezTo>
                    <a:pt x="1215" y="1247"/>
                    <a:pt x="1208" y="1246"/>
                    <a:pt x="1201" y="1245"/>
                  </a:cubicBezTo>
                  <a:cubicBezTo>
                    <a:pt x="1202" y="1246"/>
                    <a:pt x="1202" y="1246"/>
                    <a:pt x="1202" y="1246"/>
                  </a:cubicBezTo>
                  <a:cubicBezTo>
                    <a:pt x="1206" y="1242"/>
                    <a:pt x="1211" y="1243"/>
                    <a:pt x="1216" y="1244"/>
                  </a:cubicBezTo>
                  <a:cubicBezTo>
                    <a:pt x="1220" y="1244"/>
                    <a:pt x="1223" y="1244"/>
                    <a:pt x="1228" y="1245"/>
                  </a:cubicBezTo>
                  <a:cubicBezTo>
                    <a:pt x="1227" y="1236"/>
                    <a:pt x="1227" y="1229"/>
                    <a:pt x="1226" y="1221"/>
                  </a:cubicBezTo>
                  <a:cubicBezTo>
                    <a:pt x="1226" y="1217"/>
                    <a:pt x="1223" y="1215"/>
                    <a:pt x="1219" y="1215"/>
                  </a:cubicBezTo>
                  <a:cubicBezTo>
                    <a:pt x="1217" y="1215"/>
                    <a:pt x="1215" y="1215"/>
                    <a:pt x="1213" y="1215"/>
                  </a:cubicBezTo>
                  <a:cubicBezTo>
                    <a:pt x="1179" y="1217"/>
                    <a:pt x="1146" y="1219"/>
                    <a:pt x="1112" y="1221"/>
                  </a:cubicBezTo>
                  <a:cubicBezTo>
                    <a:pt x="1105" y="1221"/>
                    <a:pt x="1098" y="1220"/>
                    <a:pt x="1090" y="1220"/>
                  </a:cubicBezTo>
                  <a:cubicBezTo>
                    <a:pt x="1090" y="1219"/>
                    <a:pt x="1091" y="1219"/>
                    <a:pt x="1091" y="1219"/>
                  </a:cubicBezTo>
                  <a:cubicBezTo>
                    <a:pt x="1135" y="1216"/>
                    <a:pt x="1179" y="1213"/>
                    <a:pt x="1225" y="1210"/>
                  </a:cubicBezTo>
                  <a:cubicBezTo>
                    <a:pt x="1224" y="1199"/>
                    <a:pt x="1224" y="1187"/>
                    <a:pt x="1221" y="1175"/>
                  </a:cubicBezTo>
                  <a:cubicBezTo>
                    <a:pt x="1219" y="1164"/>
                    <a:pt x="1224" y="1152"/>
                    <a:pt x="1216" y="1142"/>
                  </a:cubicBezTo>
                  <a:cubicBezTo>
                    <a:pt x="1222" y="1129"/>
                    <a:pt x="1219" y="1116"/>
                    <a:pt x="1219" y="1104"/>
                  </a:cubicBezTo>
                  <a:cubicBezTo>
                    <a:pt x="1205" y="1105"/>
                    <a:pt x="1193" y="1107"/>
                    <a:pt x="1181" y="1106"/>
                  </a:cubicBezTo>
                  <a:cubicBezTo>
                    <a:pt x="1167" y="1105"/>
                    <a:pt x="1153" y="1102"/>
                    <a:pt x="1138" y="1099"/>
                  </a:cubicBezTo>
                  <a:cubicBezTo>
                    <a:pt x="1138" y="1100"/>
                    <a:pt x="1138" y="1100"/>
                    <a:pt x="1138" y="1100"/>
                  </a:cubicBezTo>
                  <a:cubicBezTo>
                    <a:pt x="1149" y="1101"/>
                    <a:pt x="1160" y="1102"/>
                    <a:pt x="1171" y="1102"/>
                  </a:cubicBezTo>
                  <a:cubicBezTo>
                    <a:pt x="1183" y="1103"/>
                    <a:pt x="1196" y="1102"/>
                    <a:pt x="1209" y="1101"/>
                  </a:cubicBezTo>
                  <a:cubicBezTo>
                    <a:pt x="1217" y="1100"/>
                    <a:pt x="1218" y="1098"/>
                    <a:pt x="1218" y="1090"/>
                  </a:cubicBezTo>
                  <a:cubicBezTo>
                    <a:pt x="1219" y="1070"/>
                    <a:pt x="1220" y="1050"/>
                    <a:pt x="1221" y="1030"/>
                  </a:cubicBezTo>
                  <a:cubicBezTo>
                    <a:pt x="1221" y="1024"/>
                    <a:pt x="1221" y="1019"/>
                    <a:pt x="1221" y="1012"/>
                  </a:cubicBezTo>
                  <a:cubicBezTo>
                    <a:pt x="1193" y="1014"/>
                    <a:pt x="1168" y="1005"/>
                    <a:pt x="1142" y="1003"/>
                  </a:cubicBezTo>
                  <a:cubicBezTo>
                    <a:pt x="1153" y="1000"/>
                    <a:pt x="1163" y="1003"/>
                    <a:pt x="1174" y="1004"/>
                  </a:cubicBezTo>
                  <a:cubicBezTo>
                    <a:pt x="1187" y="1006"/>
                    <a:pt x="1200" y="1007"/>
                    <a:pt x="1214" y="1008"/>
                  </a:cubicBezTo>
                  <a:cubicBezTo>
                    <a:pt x="1219" y="1008"/>
                    <a:pt x="1222" y="1006"/>
                    <a:pt x="1222" y="1000"/>
                  </a:cubicBezTo>
                  <a:cubicBezTo>
                    <a:pt x="1222" y="991"/>
                    <a:pt x="1222" y="981"/>
                    <a:pt x="1222" y="972"/>
                  </a:cubicBezTo>
                  <a:cubicBezTo>
                    <a:pt x="1222" y="969"/>
                    <a:pt x="1220" y="967"/>
                    <a:pt x="1219" y="965"/>
                  </a:cubicBezTo>
                  <a:cubicBezTo>
                    <a:pt x="1224" y="962"/>
                    <a:pt x="1223" y="957"/>
                    <a:pt x="1222" y="953"/>
                  </a:cubicBezTo>
                  <a:cubicBezTo>
                    <a:pt x="1221" y="930"/>
                    <a:pt x="1225" y="907"/>
                    <a:pt x="1229" y="884"/>
                  </a:cubicBezTo>
                  <a:cubicBezTo>
                    <a:pt x="1230" y="876"/>
                    <a:pt x="1229" y="871"/>
                    <a:pt x="1223" y="866"/>
                  </a:cubicBezTo>
                  <a:cubicBezTo>
                    <a:pt x="1219" y="862"/>
                    <a:pt x="1216" y="857"/>
                    <a:pt x="1212" y="852"/>
                  </a:cubicBezTo>
                  <a:cubicBezTo>
                    <a:pt x="1209" y="854"/>
                    <a:pt x="1204" y="857"/>
                    <a:pt x="1199" y="860"/>
                  </a:cubicBezTo>
                  <a:cubicBezTo>
                    <a:pt x="1204" y="865"/>
                    <a:pt x="1208" y="869"/>
                    <a:pt x="1211" y="872"/>
                  </a:cubicBezTo>
                  <a:cubicBezTo>
                    <a:pt x="1215" y="871"/>
                    <a:pt x="1219" y="870"/>
                    <a:pt x="1222" y="869"/>
                  </a:cubicBezTo>
                  <a:cubicBezTo>
                    <a:pt x="1222" y="870"/>
                    <a:pt x="1222" y="870"/>
                    <a:pt x="1222" y="870"/>
                  </a:cubicBezTo>
                  <a:cubicBezTo>
                    <a:pt x="1220" y="872"/>
                    <a:pt x="1218" y="874"/>
                    <a:pt x="1216" y="875"/>
                  </a:cubicBezTo>
                  <a:cubicBezTo>
                    <a:pt x="1216" y="878"/>
                    <a:pt x="1217" y="880"/>
                    <a:pt x="1218" y="884"/>
                  </a:cubicBezTo>
                  <a:cubicBezTo>
                    <a:pt x="1211" y="875"/>
                    <a:pt x="1204" y="879"/>
                    <a:pt x="1197" y="880"/>
                  </a:cubicBezTo>
                  <a:cubicBezTo>
                    <a:pt x="1196" y="872"/>
                    <a:pt x="1186" y="872"/>
                    <a:pt x="1183" y="866"/>
                  </a:cubicBezTo>
                  <a:cubicBezTo>
                    <a:pt x="1184" y="863"/>
                    <a:pt x="1186" y="860"/>
                    <a:pt x="1189" y="857"/>
                  </a:cubicBezTo>
                  <a:cubicBezTo>
                    <a:pt x="1165" y="833"/>
                    <a:pt x="1138" y="815"/>
                    <a:pt x="1104" y="812"/>
                  </a:cubicBezTo>
                  <a:cubicBezTo>
                    <a:pt x="1094" y="812"/>
                    <a:pt x="1083" y="811"/>
                    <a:pt x="1073" y="809"/>
                  </a:cubicBezTo>
                  <a:cubicBezTo>
                    <a:pt x="1066" y="807"/>
                    <a:pt x="1064" y="801"/>
                    <a:pt x="1070" y="797"/>
                  </a:cubicBezTo>
                  <a:cubicBezTo>
                    <a:pt x="1079" y="790"/>
                    <a:pt x="1090" y="784"/>
                    <a:pt x="1101" y="781"/>
                  </a:cubicBezTo>
                  <a:cubicBezTo>
                    <a:pt x="1097" y="785"/>
                    <a:pt x="1091" y="788"/>
                    <a:pt x="1086" y="791"/>
                  </a:cubicBezTo>
                  <a:cubicBezTo>
                    <a:pt x="1081" y="794"/>
                    <a:pt x="1074" y="796"/>
                    <a:pt x="1072" y="803"/>
                  </a:cubicBezTo>
                  <a:cubicBezTo>
                    <a:pt x="1073" y="804"/>
                    <a:pt x="1074" y="805"/>
                    <a:pt x="1075" y="805"/>
                  </a:cubicBezTo>
                  <a:cubicBezTo>
                    <a:pt x="1081" y="806"/>
                    <a:pt x="1087" y="807"/>
                    <a:pt x="1092" y="807"/>
                  </a:cubicBezTo>
                  <a:cubicBezTo>
                    <a:pt x="1128" y="808"/>
                    <a:pt x="1158" y="822"/>
                    <a:pt x="1183" y="846"/>
                  </a:cubicBezTo>
                  <a:cubicBezTo>
                    <a:pt x="1187" y="849"/>
                    <a:pt x="1190" y="852"/>
                    <a:pt x="1194" y="855"/>
                  </a:cubicBezTo>
                  <a:cubicBezTo>
                    <a:pt x="1204" y="850"/>
                    <a:pt x="1213" y="845"/>
                    <a:pt x="1222" y="841"/>
                  </a:cubicBezTo>
                  <a:cubicBezTo>
                    <a:pt x="1229" y="838"/>
                    <a:pt x="1230" y="834"/>
                    <a:pt x="1229" y="827"/>
                  </a:cubicBezTo>
                  <a:cubicBezTo>
                    <a:pt x="1227" y="805"/>
                    <a:pt x="1226" y="784"/>
                    <a:pt x="1224" y="762"/>
                  </a:cubicBezTo>
                  <a:cubicBezTo>
                    <a:pt x="1224" y="757"/>
                    <a:pt x="1223" y="751"/>
                    <a:pt x="1222" y="745"/>
                  </a:cubicBezTo>
                  <a:cubicBezTo>
                    <a:pt x="1195" y="745"/>
                    <a:pt x="1195" y="745"/>
                    <a:pt x="1195" y="745"/>
                  </a:cubicBezTo>
                  <a:cubicBezTo>
                    <a:pt x="1195" y="744"/>
                    <a:pt x="1195" y="743"/>
                    <a:pt x="1195" y="742"/>
                  </a:cubicBezTo>
                  <a:cubicBezTo>
                    <a:pt x="1222" y="742"/>
                    <a:pt x="1222" y="742"/>
                    <a:pt x="1222" y="742"/>
                  </a:cubicBezTo>
                  <a:cubicBezTo>
                    <a:pt x="1221" y="727"/>
                    <a:pt x="1219" y="713"/>
                    <a:pt x="1219" y="699"/>
                  </a:cubicBezTo>
                  <a:cubicBezTo>
                    <a:pt x="1219" y="686"/>
                    <a:pt x="1221" y="672"/>
                    <a:pt x="1219" y="657"/>
                  </a:cubicBezTo>
                  <a:cubicBezTo>
                    <a:pt x="1190" y="657"/>
                    <a:pt x="1190" y="657"/>
                    <a:pt x="1190" y="657"/>
                  </a:cubicBezTo>
                  <a:cubicBezTo>
                    <a:pt x="1190" y="657"/>
                    <a:pt x="1190" y="656"/>
                    <a:pt x="1190" y="655"/>
                  </a:cubicBezTo>
                  <a:cubicBezTo>
                    <a:pt x="1200" y="654"/>
                    <a:pt x="1209" y="653"/>
                    <a:pt x="1220" y="652"/>
                  </a:cubicBezTo>
                  <a:cubicBezTo>
                    <a:pt x="1220" y="645"/>
                    <a:pt x="1221" y="638"/>
                    <a:pt x="1221" y="631"/>
                  </a:cubicBezTo>
                  <a:cubicBezTo>
                    <a:pt x="1220" y="624"/>
                    <a:pt x="1217" y="616"/>
                    <a:pt x="1220" y="611"/>
                  </a:cubicBezTo>
                  <a:cubicBezTo>
                    <a:pt x="1223" y="604"/>
                    <a:pt x="1222" y="597"/>
                    <a:pt x="1223" y="591"/>
                  </a:cubicBezTo>
                  <a:cubicBezTo>
                    <a:pt x="1223" y="582"/>
                    <a:pt x="1222" y="581"/>
                    <a:pt x="1213" y="578"/>
                  </a:cubicBezTo>
                  <a:cubicBezTo>
                    <a:pt x="1208" y="577"/>
                    <a:pt x="1204" y="576"/>
                    <a:pt x="1199" y="575"/>
                  </a:cubicBezTo>
                  <a:cubicBezTo>
                    <a:pt x="1199" y="575"/>
                    <a:pt x="1199" y="575"/>
                    <a:pt x="1199" y="575"/>
                  </a:cubicBezTo>
                  <a:cubicBezTo>
                    <a:pt x="1207" y="575"/>
                    <a:pt x="1214" y="576"/>
                    <a:pt x="1222" y="576"/>
                  </a:cubicBezTo>
                  <a:cubicBezTo>
                    <a:pt x="1222" y="575"/>
                    <a:pt x="1223" y="573"/>
                    <a:pt x="1223" y="571"/>
                  </a:cubicBezTo>
                  <a:cubicBezTo>
                    <a:pt x="1223" y="550"/>
                    <a:pt x="1223" y="530"/>
                    <a:pt x="1223" y="509"/>
                  </a:cubicBezTo>
                  <a:cubicBezTo>
                    <a:pt x="1223" y="498"/>
                    <a:pt x="1222" y="497"/>
                    <a:pt x="1210" y="497"/>
                  </a:cubicBezTo>
                  <a:cubicBezTo>
                    <a:pt x="1198" y="496"/>
                    <a:pt x="1185" y="495"/>
                    <a:pt x="1173" y="494"/>
                  </a:cubicBezTo>
                  <a:cubicBezTo>
                    <a:pt x="1170" y="494"/>
                    <a:pt x="1167" y="493"/>
                    <a:pt x="1165" y="492"/>
                  </a:cubicBezTo>
                  <a:cubicBezTo>
                    <a:pt x="1165" y="492"/>
                    <a:pt x="1165" y="492"/>
                    <a:pt x="1165" y="492"/>
                  </a:cubicBezTo>
                  <a:cubicBezTo>
                    <a:pt x="1183" y="490"/>
                    <a:pt x="1202" y="496"/>
                    <a:pt x="1221" y="493"/>
                  </a:cubicBezTo>
                  <a:cubicBezTo>
                    <a:pt x="1221" y="488"/>
                    <a:pt x="1222" y="485"/>
                    <a:pt x="1222" y="481"/>
                  </a:cubicBezTo>
                  <a:cubicBezTo>
                    <a:pt x="1222" y="464"/>
                    <a:pt x="1222" y="446"/>
                    <a:pt x="1222" y="428"/>
                  </a:cubicBezTo>
                  <a:cubicBezTo>
                    <a:pt x="1222" y="418"/>
                    <a:pt x="1218" y="413"/>
                    <a:pt x="1208" y="410"/>
                  </a:cubicBezTo>
                  <a:cubicBezTo>
                    <a:pt x="1204" y="408"/>
                    <a:pt x="1199" y="407"/>
                    <a:pt x="1194" y="406"/>
                  </a:cubicBezTo>
                  <a:cubicBezTo>
                    <a:pt x="1194" y="406"/>
                    <a:pt x="1194" y="405"/>
                    <a:pt x="1195" y="404"/>
                  </a:cubicBezTo>
                  <a:cubicBezTo>
                    <a:pt x="1203" y="406"/>
                    <a:pt x="1212" y="408"/>
                    <a:pt x="1220" y="409"/>
                  </a:cubicBezTo>
                  <a:cubicBezTo>
                    <a:pt x="1223" y="397"/>
                    <a:pt x="1221" y="317"/>
                    <a:pt x="1217" y="307"/>
                  </a:cubicBezTo>
                  <a:cubicBezTo>
                    <a:pt x="1132" y="307"/>
                    <a:pt x="1132" y="307"/>
                    <a:pt x="1132" y="307"/>
                  </a:cubicBezTo>
                  <a:cubicBezTo>
                    <a:pt x="1132" y="306"/>
                    <a:pt x="1132" y="305"/>
                    <a:pt x="1132" y="304"/>
                  </a:cubicBezTo>
                  <a:cubicBezTo>
                    <a:pt x="1218" y="304"/>
                    <a:pt x="1218" y="304"/>
                    <a:pt x="1218" y="304"/>
                  </a:cubicBezTo>
                  <a:cubicBezTo>
                    <a:pt x="1218" y="287"/>
                    <a:pt x="1218" y="287"/>
                    <a:pt x="1218" y="287"/>
                  </a:cubicBezTo>
                  <a:cubicBezTo>
                    <a:pt x="1194" y="286"/>
                    <a:pt x="1170" y="286"/>
                    <a:pt x="1147" y="285"/>
                  </a:cubicBezTo>
                  <a:cubicBezTo>
                    <a:pt x="1147" y="284"/>
                    <a:pt x="1147" y="284"/>
                    <a:pt x="1147" y="283"/>
                  </a:cubicBezTo>
                  <a:cubicBezTo>
                    <a:pt x="1219" y="283"/>
                    <a:pt x="1219" y="283"/>
                    <a:pt x="1219" y="283"/>
                  </a:cubicBezTo>
                  <a:cubicBezTo>
                    <a:pt x="1219" y="274"/>
                    <a:pt x="1219" y="266"/>
                    <a:pt x="1219" y="258"/>
                  </a:cubicBezTo>
                  <a:cubicBezTo>
                    <a:pt x="1218" y="254"/>
                    <a:pt x="1217" y="250"/>
                    <a:pt x="1217" y="246"/>
                  </a:cubicBezTo>
                  <a:cubicBezTo>
                    <a:pt x="1217" y="246"/>
                    <a:pt x="1217" y="246"/>
                    <a:pt x="1217" y="246"/>
                  </a:cubicBezTo>
                  <a:cubicBezTo>
                    <a:pt x="1220" y="240"/>
                    <a:pt x="1221" y="234"/>
                    <a:pt x="1217" y="229"/>
                  </a:cubicBezTo>
                  <a:moveTo>
                    <a:pt x="52" y="531"/>
                  </a:moveTo>
                  <a:cubicBezTo>
                    <a:pt x="52" y="531"/>
                    <a:pt x="52" y="531"/>
                    <a:pt x="52" y="531"/>
                  </a:cubicBezTo>
                  <a:cubicBezTo>
                    <a:pt x="53" y="531"/>
                    <a:pt x="54" y="530"/>
                    <a:pt x="54" y="529"/>
                  </a:cubicBezTo>
                  <a:cubicBezTo>
                    <a:pt x="92" y="521"/>
                    <a:pt x="127" y="504"/>
                    <a:pt x="161" y="488"/>
                  </a:cubicBezTo>
                  <a:cubicBezTo>
                    <a:pt x="168" y="485"/>
                    <a:pt x="169" y="481"/>
                    <a:pt x="169" y="474"/>
                  </a:cubicBezTo>
                  <a:cubicBezTo>
                    <a:pt x="168" y="451"/>
                    <a:pt x="167" y="427"/>
                    <a:pt x="167" y="403"/>
                  </a:cubicBezTo>
                  <a:cubicBezTo>
                    <a:pt x="167" y="401"/>
                    <a:pt x="166" y="400"/>
                    <a:pt x="166" y="398"/>
                  </a:cubicBezTo>
                  <a:cubicBezTo>
                    <a:pt x="155" y="403"/>
                    <a:pt x="145" y="407"/>
                    <a:pt x="135" y="412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45" y="405"/>
                    <a:pt x="155" y="399"/>
                    <a:pt x="166" y="393"/>
                  </a:cubicBezTo>
                  <a:cubicBezTo>
                    <a:pt x="166" y="390"/>
                    <a:pt x="167" y="387"/>
                    <a:pt x="167" y="384"/>
                  </a:cubicBezTo>
                  <a:cubicBezTo>
                    <a:pt x="166" y="356"/>
                    <a:pt x="168" y="327"/>
                    <a:pt x="171" y="299"/>
                  </a:cubicBezTo>
                  <a:cubicBezTo>
                    <a:pt x="172" y="285"/>
                    <a:pt x="173" y="271"/>
                    <a:pt x="173" y="257"/>
                  </a:cubicBezTo>
                  <a:cubicBezTo>
                    <a:pt x="173" y="254"/>
                    <a:pt x="172" y="250"/>
                    <a:pt x="172" y="247"/>
                  </a:cubicBezTo>
                  <a:cubicBezTo>
                    <a:pt x="157" y="250"/>
                    <a:pt x="144" y="254"/>
                    <a:pt x="130" y="256"/>
                  </a:cubicBezTo>
                  <a:cubicBezTo>
                    <a:pt x="115" y="259"/>
                    <a:pt x="100" y="256"/>
                    <a:pt x="87" y="246"/>
                  </a:cubicBezTo>
                  <a:cubicBezTo>
                    <a:pt x="80" y="241"/>
                    <a:pt x="76" y="234"/>
                    <a:pt x="74" y="226"/>
                  </a:cubicBezTo>
                  <a:cubicBezTo>
                    <a:pt x="72" y="218"/>
                    <a:pt x="74" y="215"/>
                    <a:pt x="82" y="211"/>
                  </a:cubicBezTo>
                  <a:cubicBezTo>
                    <a:pt x="74" y="220"/>
                    <a:pt x="74" y="225"/>
                    <a:pt x="81" y="235"/>
                  </a:cubicBezTo>
                  <a:cubicBezTo>
                    <a:pt x="91" y="248"/>
                    <a:pt x="104" y="254"/>
                    <a:pt x="120" y="254"/>
                  </a:cubicBezTo>
                  <a:cubicBezTo>
                    <a:pt x="138" y="254"/>
                    <a:pt x="154" y="247"/>
                    <a:pt x="172" y="243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66" y="189"/>
                    <a:pt x="161" y="190"/>
                    <a:pt x="157" y="190"/>
                  </a:cubicBezTo>
                  <a:cubicBezTo>
                    <a:pt x="150" y="191"/>
                    <a:pt x="143" y="193"/>
                    <a:pt x="137" y="194"/>
                  </a:cubicBezTo>
                  <a:cubicBezTo>
                    <a:pt x="141" y="192"/>
                    <a:pt x="144" y="190"/>
                    <a:pt x="149" y="189"/>
                  </a:cubicBezTo>
                  <a:cubicBezTo>
                    <a:pt x="156" y="187"/>
                    <a:pt x="164" y="186"/>
                    <a:pt x="171" y="184"/>
                  </a:cubicBezTo>
                  <a:cubicBezTo>
                    <a:pt x="174" y="171"/>
                    <a:pt x="175" y="139"/>
                    <a:pt x="173" y="128"/>
                  </a:cubicBezTo>
                  <a:cubicBezTo>
                    <a:pt x="171" y="128"/>
                    <a:pt x="170" y="127"/>
                    <a:pt x="168" y="127"/>
                  </a:cubicBezTo>
                  <a:cubicBezTo>
                    <a:pt x="156" y="126"/>
                    <a:pt x="144" y="125"/>
                    <a:pt x="132" y="124"/>
                  </a:cubicBezTo>
                  <a:cubicBezTo>
                    <a:pt x="112" y="123"/>
                    <a:pt x="92" y="122"/>
                    <a:pt x="72" y="120"/>
                  </a:cubicBezTo>
                  <a:cubicBezTo>
                    <a:pt x="62" y="119"/>
                    <a:pt x="53" y="116"/>
                    <a:pt x="44" y="113"/>
                  </a:cubicBezTo>
                  <a:cubicBezTo>
                    <a:pt x="40" y="112"/>
                    <a:pt x="36" y="109"/>
                    <a:pt x="37" y="105"/>
                  </a:cubicBezTo>
                  <a:cubicBezTo>
                    <a:pt x="43" y="108"/>
                    <a:pt x="48" y="111"/>
                    <a:pt x="54" y="113"/>
                  </a:cubicBezTo>
                  <a:cubicBezTo>
                    <a:pt x="62" y="115"/>
                    <a:pt x="69" y="117"/>
                    <a:pt x="77" y="117"/>
                  </a:cubicBezTo>
                  <a:cubicBezTo>
                    <a:pt x="101" y="117"/>
                    <a:pt x="124" y="119"/>
                    <a:pt x="147" y="123"/>
                  </a:cubicBezTo>
                  <a:cubicBezTo>
                    <a:pt x="156" y="124"/>
                    <a:pt x="164" y="125"/>
                    <a:pt x="174" y="122"/>
                  </a:cubicBezTo>
                  <a:cubicBezTo>
                    <a:pt x="174" y="113"/>
                    <a:pt x="174" y="105"/>
                    <a:pt x="174" y="96"/>
                  </a:cubicBezTo>
                  <a:cubicBezTo>
                    <a:pt x="174" y="85"/>
                    <a:pt x="174" y="74"/>
                    <a:pt x="175" y="62"/>
                  </a:cubicBezTo>
                  <a:cubicBezTo>
                    <a:pt x="176" y="56"/>
                    <a:pt x="179" y="53"/>
                    <a:pt x="186" y="54"/>
                  </a:cubicBezTo>
                  <a:cubicBezTo>
                    <a:pt x="189" y="54"/>
                    <a:pt x="192" y="55"/>
                    <a:pt x="195" y="55"/>
                  </a:cubicBezTo>
                  <a:cubicBezTo>
                    <a:pt x="231" y="65"/>
                    <a:pt x="268" y="65"/>
                    <a:pt x="305" y="63"/>
                  </a:cubicBezTo>
                  <a:cubicBezTo>
                    <a:pt x="326" y="61"/>
                    <a:pt x="346" y="57"/>
                    <a:pt x="367" y="58"/>
                  </a:cubicBezTo>
                  <a:cubicBezTo>
                    <a:pt x="367" y="58"/>
                    <a:pt x="368" y="57"/>
                    <a:pt x="369" y="57"/>
                  </a:cubicBezTo>
                  <a:cubicBezTo>
                    <a:pt x="371" y="49"/>
                    <a:pt x="373" y="41"/>
                    <a:pt x="376" y="34"/>
                  </a:cubicBezTo>
                  <a:cubicBezTo>
                    <a:pt x="354" y="37"/>
                    <a:pt x="333" y="40"/>
                    <a:pt x="312" y="43"/>
                  </a:cubicBezTo>
                  <a:cubicBezTo>
                    <a:pt x="307" y="44"/>
                    <a:pt x="303" y="43"/>
                    <a:pt x="298" y="44"/>
                  </a:cubicBezTo>
                  <a:cubicBezTo>
                    <a:pt x="298" y="43"/>
                    <a:pt x="298" y="43"/>
                    <a:pt x="298" y="43"/>
                  </a:cubicBezTo>
                  <a:cubicBezTo>
                    <a:pt x="311" y="41"/>
                    <a:pt x="324" y="38"/>
                    <a:pt x="337" y="37"/>
                  </a:cubicBezTo>
                  <a:cubicBezTo>
                    <a:pt x="352" y="35"/>
                    <a:pt x="368" y="33"/>
                    <a:pt x="382" y="27"/>
                  </a:cubicBezTo>
                  <a:cubicBezTo>
                    <a:pt x="386" y="25"/>
                    <a:pt x="390" y="24"/>
                    <a:pt x="388" y="18"/>
                  </a:cubicBezTo>
                  <a:cubicBezTo>
                    <a:pt x="378" y="18"/>
                    <a:pt x="369" y="17"/>
                    <a:pt x="359" y="17"/>
                  </a:cubicBezTo>
                  <a:cubicBezTo>
                    <a:pt x="324" y="21"/>
                    <a:pt x="289" y="22"/>
                    <a:pt x="254" y="21"/>
                  </a:cubicBezTo>
                  <a:cubicBezTo>
                    <a:pt x="218" y="20"/>
                    <a:pt x="183" y="20"/>
                    <a:pt x="147" y="21"/>
                  </a:cubicBezTo>
                  <a:cubicBezTo>
                    <a:pt x="114" y="21"/>
                    <a:pt x="80" y="23"/>
                    <a:pt x="47" y="25"/>
                  </a:cubicBezTo>
                  <a:cubicBezTo>
                    <a:pt x="35" y="25"/>
                    <a:pt x="24" y="27"/>
                    <a:pt x="12" y="29"/>
                  </a:cubicBezTo>
                  <a:cubicBezTo>
                    <a:pt x="13" y="38"/>
                    <a:pt x="14" y="46"/>
                    <a:pt x="15" y="57"/>
                  </a:cubicBezTo>
                  <a:cubicBezTo>
                    <a:pt x="18" y="47"/>
                    <a:pt x="21" y="40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4" y="43"/>
                    <a:pt x="21" y="53"/>
                    <a:pt x="17" y="63"/>
                  </a:cubicBezTo>
                  <a:cubicBezTo>
                    <a:pt x="14" y="70"/>
                    <a:pt x="13" y="76"/>
                    <a:pt x="15" y="85"/>
                  </a:cubicBezTo>
                  <a:cubicBezTo>
                    <a:pt x="20" y="76"/>
                    <a:pt x="20" y="67"/>
                    <a:pt x="26" y="61"/>
                  </a:cubicBezTo>
                  <a:cubicBezTo>
                    <a:pt x="26" y="72"/>
                    <a:pt x="25" y="82"/>
                    <a:pt x="24" y="92"/>
                  </a:cubicBezTo>
                  <a:cubicBezTo>
                    <a:pt x="24" y="96"/>
                    <a:pt x="27" y="101"/>
                    <a:pt x="26" y="105"/>
                  </a:cubicBezTo>
                  <a:cubicBezTo>
                    <a:pt x="24" y="119"/>
                    <a:pt x="26" y="132"/>
                    <a:pt x="28" y="145"/>
                  </a:cubicBezTo>
                  <a:cubicBezTo>
                    <a:pt x="29" y="148"/>
                    <a:pt x="31" y="152"/>
                    <a:pt x="33" y="153"/>
                  </a:cubicBezTo>
                  <a:cubicBezTo>
                    <a:pt x="49" y="160"/>
                    <a:pt x="65" y="167"/>
                    <a:pt x="83" y="164"/>
                  </a:cubicBezTo>
                  <a:cubicBezTo>
                    <a:pt x="85" y="163"/>
                    <a:pt x="86" y="163"/>
                    <a:pt x="88" y="163"/>
                  </a:cubicBezTo>
                  <a:cubicBezTo>
                    <a:pt x="89" y="163"/>
                    <a:pt x="90" y="164"/>
                    <a:pt x="93" y="164"/>
                  </a:cubicBezTo>
                  <a:cubicBezTo>
                    <a:pt x="71" y="173"/>
                    <a:pt x="51" y="165"/>
                    <a:pt x="32" y="157"/>
                  </a:cubicBezTo>
                  <a:cubicBezTo>
                    <a:pt x="31" y="159"/>
                    <a:pt x="31" y="160"/>
                    <a:pt x="31" y="161"/>
                  </a:cubicBezTo>
                  <a:cubicBezTo>
                    <a:pt x="32" y="179"/>
                    <a:pt x="34" y="196"/>
                    <a:pt x="34" y="213"/>
                  </a:cubicBezTo>
                  <a:cubicBezTo>
                    <a:pt x="34" y="235"/>
                    <a:pt x="32" y="257"/>
                    <a:pt x="31" y="278"/>
                  </a:cubicBezTo>
                  <a:cubicBezTo>
                    <a:pt x="31" y="289"/>
                    <a:pt x="30" y="299"/>
                    <a:pt x="32" y="309"/>
                  </a:cubicBezTo>
                  <a:cubicBezTo>
                    <a:pt x="53" y="312"/>
                    <a:pt x="57" y="313"/>
                    <a:pt x="69" y="327"/>
                  </a:cubicBezTo>
                  <a:cubicBezTo>
                    <a:pt x="74" y="332"/>
                    <a:pt x="78" y="337"/>
                    <a:pt x="81" y="343"/>
                  </a:cubicBezTo>
                  <a:cubicBezTo>
                    <a:pt x="88" y="356"/>
                    <a:pt x="98" y="362"/>
                    <a:pt x="113" y="360"/>
                  </a:cubicBezTo>
                  <a:cubicBezTo>
                    <a:pt x="121" y="359"/>
                    <a:pt x="129" y="360"/>
                    <a:pt x="136" y="365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22" y="372"/>
                    <a:pt x="134" y="368"/>
                    <a:pt x="147" y="369"/>
                  </a:cubicBezTo>
                  <a:cubicBezTo>
                    <a:pt x="135" y="374"/>
                    <a:pt x="124" y="375"/>
                    <a:pt x="113" y="371"/>
                  </a:cubicBezTo>
                  <a:cubicBezTo>
                    <a:pt x="98" y="366"/>
                    <a:pt x="83" y="364"/>
                    <a:pt x="68" y="364"/>
                  </a:cubicBezTo>
                  <a:cubicBezTo>
                    <a:pt x="64" y="364"/>
                    <a:pt x="61" y="362"/>
                    <a:pt x="57" y="361"/>
                  </a:cubicBezTo>
                  <a:cubicBezTo>
                    <a:pt x="57" y="361"/>
                    <a:pt x="57" y="360"/>
                    <a:pt x="57" y="359"/>
                  </a:cubicBezTo>
                  <a:cubicBezTo>
                    <a:pt x="62" y="359"/>
                    <a:pt x="67" y="360"/>
                    <a:pt x="72" y="360"/>
                  </a:cubicBezTo>
                  <a:cubicBezTo>
                    <a:pt x="77" y="360"/>
                    <a:pt x="82" y="361"/>
                    <a:pt x="88" y="357"/>
                  </a:cubicBezTo>
                  <a:cubicBezTo>
                    <a:pt x="78" y="345"/>
                    <a:pt x="69" y="334"/>
                    <a:pt x="60" y="323"/>
                  </a:cubicBezTo>
                  <a:cubicBezTo>
                    <a:pt x="52" y="314"/>
                    <a:pt x="42" y="312"/>
                    <a:pt x="31" y="314"/>
                  </a:cubicBezTo>
                  <a:cubicBezTo>
                    <a:pt x="26" y="315"/>
                    <a:pt x="23" y="318"/>
                    <a:pt x="20" y="322"/>
                  </a:cubicBezTo>
                  <a:cubicBezTo>
                    <a:pt x="15" y="330"/>
                    <a:pt x="15" y="338"/>
                    <a:pt x="15" y="349"/>
                  </a:cubicBezTo>
                  <a:cubicBezTo>
                    <a:pt x="21" y="339"/>
                    <a:pt x="25" y="331"/>
                    <a:pt x="30" y="322"/>
                  </a:cubicBezTo>
                  <a:cubicBezTo>
                    <a:pt x="31" y="325"/>
                    <a:pt x="31" y="327"/>
                    <a:pt x="30" y="329"/>
                  </a:cubicBezTo>
                  <a:cubicBezTo>
                    <a:pt x="26" y="337"/>
                    <a:pt x="22" y="345"/>
                    <a:pt x="17" y="353"/>
                  </a:cubicBezTo>
                  <a:cubicBezTo>
                    <a:pt x="14" y="358"/>
                    <a:pt x="13" y="363"/>
                    <a:pt x="16" y="370"/>
                  </a:cubicBezTo>
                  <a:cubicBezTo>
                    <a:pt x="22" y="361"/>
                    <a:pt x="25" y="351"/>
                    <a:pt x="34" y="343"/>
                  </a:cubicBezTo>
                  <a:cubicBezTo>
                    <a:pt x="32" y="354"/>
                    <a:pt x="24" y="361"/>
                    <a:pt x="24" y="371"/>
                  </a:cubicBezTo>
                  <a:cubicBezTo>
                    <a:pt x="32" y="372"/>
                    <a:pt x="41" y="373"/>
                    <a:pt x="49" y="375"/>
                  </a:cubicBezTo>
                  <a:cubicBezTo>
                    <a:pt x="58" y="377"/>
                    <a:pt x="67" y="381"/>
                    <a:pt x="76" y="384"/>
                  </a:cubicBezTo>
                  <a:cubicBezTo>
                    <a:pt x="76" y="385"/>
                    <a:pt x="76" y="385"/>
                    <a:pt x="75" y="386"/>
                  </a:cubicBezTo>
                  <a:cubicBezTo>
                    <a:pt x="62" y="384"/>
                    <a:pt x="49" y="382"/>
                    <a:pt x="36" y="381"/>
                  </a:cubicBezTo>
                  <a:cubicBezTo>
                    <a:pt x="32" y="380"/>
                    <a:pt x="27" y="381"/>
                    <a:pt x="23" y="381"/>
                  </a:cubicBezTo>
                  <a:cubicBezTo>
                    <a:pt x="28" y="394"/>
                    <a:pt x="28" y="398"/>
                    <a:pt x="23" y="409"/>
                  </a:cubicBezTo>
                  <a:cubicBezTo>
                    <a:pt x="21" y="413"/>
                    <a:pt x="18" y="418"/>
                    <a:pt x="15" y="422"/>
                  </a:cubicBezTo>
                  <a:cubicBezTo>
                    <a:pt x="12" y="426"/>
                    <a:pt x="10" y="429"/>
                    <a:pt x="13" y="434"/>
                  </a:cubicBezTo>
                  <a:cubicBezTo>
                    <a:pt x="17" y="441"/>
                    <a:pt x="16" y="447"/>
                    <a:pt x="14" y="454"/>
                  </a:cubicBezTo>
                  <a:cubicBezTo>
                    <a:pt x="14" y="457"/>
                    <a:pt x="13" y="461"/>
                    <a:pt x="12" y="464"/>
                  </a:cubicBezTo>
                  <a:cubicBezTo>
                    <a:pt x="13" y="464"/>
                    <a:pt x="13" y="464"/>
                    <a:pt x="14" y="464"/>
                  </a:cubicBezTo>
                  <a:cubicBezTo>
                    <a:pt x="16" y="461"/>
                    <a:pt x="19" y="458"/>
                    <a:pt x="21" y="455"/>
                  </a:cubicBezTo>
                  <a:cubicBezTo>
                    <a:pt x="21" y="465"/>
                    <a:pt x="13" y="473"/>
                    <a:pt x="17" y="484"/>
                  </a:cubicBezTo>
                  <a:cubicBezTo>
                    <a:pt x="20" y="477"/>
                    <a:pt x="23" y="469"/>
                    <a:pt x="26" y="461"/>
                  </a:cubicBezTo>
                  <a:cubicBezTo>
                    <a:pt x="27" y="498"/>
                    <a:pt x="25" y="535"/>
                    <a:pt x="26" y="573"/>
                  </a:cubicBezTo>
                  <a:cubicBezTo>
                    <a:pt x="55" y="568"/>
                    <a:pt x="82" y="558"/>
                    <a:pt x="112" y="559"/>
                  </a:cubicBezTo>
                  <a:cubicBezTo>
                    <a:pt x="109" y="561"/>
                    <a:pt x="109" y="562"/>
                    <a:pt x="108" y="562"/>
                  </a:cubicBezTo>
                  <a:cubicBezTo>
                    <a:pt x="83" y="562"/>
                    <a:pt x="58" y="570"/>
                    <a:pt x="34" y="575"/>
                  </a:cubicBezTo>
                  <a:cubicBezTo>
                    <a:pt x="28" y="577"/>
                    <a:pt x="25" y="579"/>
                    <a:pt x="25" y="586"/>
                  </a:cubicBezTo>
                  <a:cubicBezTo>
                    <a:pt x="25" y="594"/>
                    <a:pt x="25" y="602"/>
                    <a:pt x="25" y="611"/>
                  </a:cubicBezTo>
                  <a:cubicBezTo>
                    <a:pt x="25" y="614"/>
                    <a:pt x="24" y="617"/>
                    <a:pt x="24" y="621"/>
                  </a:cubicBezTo>
                  <a:cubicBezTo>
                    <a:pt x="23" y="621"/>
                    <a:pt x="22" y="621"/>
                    <a:pt x="21" y="621"/>
                  </a:cubicBezTo>
                  <a:cubicBezTo>
                    <a:pt x="18" y="607"/>
                    <a:pt x="21" y="594"/>
                    <a:pt x="19" y="580"/>
                  </a:cubicBezTo>
                  <a:cubicBezTo>
                    <a:pt x="19" y="580"/>
                    <a:pt x="18" y="580"/>
                    <a:pt x="17" y="580"/>
                  </a:cubicBezTo>
                  <a:cubicBezTo>
                    <a:pt x="17" y="659"/>
                    <a:pt x="17" y="659"/>
                    <a:pt x="17" y="659"/>
                  </a:cubicBezTo>
                  <a:cubicBezTo>
                    <a:pt x="20" y="662"/>
                    <a:pt x="25" y="664"/>
                    <a:pt x="25" y="666"/>
                  </a:cubicBezTo>
                  <a:cubicBezTo>
                    <a:pt x="27" y="683"/>
                    <a:pt x="28" y="700"/>
                    <a:pt x="24" y="716"/>
                  </a:cubicBezTo>
                  <a:cubicBezTo>
                    <a:pt x="21" y="726"/>
                    <a:pt x="20" y="736"/>
                    <a:pt x="20" y="746"/>
                  </a:cubicBezTo>
                  <a:cubicBezTo>
                    <a:pt x="22" y="777"/>
                    <a:pt x="23" y="808"/>
                    <a:pt x="24" y="840"/>
                  </a:cubicBezTo>
                  <a:cubicBezTo>
                    <a:pt x="24" y="853"/>
                    <a:pt x="25" y="867"/>
                    <a:pt x="26" y="881"/>
                  </a:cubicBezTo>
                  <a:cubicBezTo>
                    <a:pt x="30" y="879"/>
                    <a:pt x="30" y="879"/>
                    <a:pt x="32" y="882"/>
                  </a:cubicBezTo>
                  <a:cubicBezTo>
                    <a:pt x="23" y="897"/>
                    <a:pt x="22" y="915"/>
                    <a:pt x="30" y="923"/>
                  </a:cubicBezTo>
                  <a:cubicBezTo>
                    <a:pt x="24" y="934"/>
                    <a:pt x="26" y="946"/>
                    <a:pt x="28" y="958"/>
                  </a:cubicBezTo>
                  <a:cubicBezTo>
                    <a:pt x="35" y="950"/>
                    <a:pt x="35" y="950"/>
                    <a:pt x="35" y="941"/>
                  </a:cubicBezTo>
                  <a:cubicBezTo>
                    <a:pt x="35" y="927"/>
                    <a:pt x="35" y="912"/>
                    <a:pt x="34" y="898"/>
                  </a:cubicBezTo>
                  <a:cubicBezTo>
                    <a:pt x="34" y="892"/>
                    <a:pt x="33" y="887"/>
                    <a:pt x="32" y="882"/>
                  </a:cubicBezTo>
                  <a:cubicBezTo>
                    <a:pt x="33" y="878"/>
                    <a:pt x="34" y="874"/>
                    <a:pt x="36" y="869"/>
                  </a:cubicBezTo>
                  <a:cubicBezTo>
                    <a:pt x="37" y="871"/>
                    <a:pt x="37" y="873"/>
                    <a:pt x="37" y="874"/>
                  </a:cubicBezTo>
                  <a:cubicBezTo>
                    <a:pt x="38" y="888"/>
                    <a:pt x="39" y="903"/>
                    <a:pt x="40" y="917"/>
                  </a:cubicBezTo>
                  <a:cubicBezTo>
                    <a:pt x="41" y="921"/>
                    <a:pt x="43" y="926"/>
                    <a:pt x="44" y="930"/>
                  </a:cubicBezTo>
                  <a:cubicBezTo>
                    <a:pt x="39" y="933"/>
                    <a:pt x="40" y="937"/>
                    <a:pt x="40" y="942"/>
                  </a:cubicBezTo>
                  <a:cubicBezTo>
                    <a:pt x="41" y="977"/>
                    <a:pt x="41" y="1013"/>
                    <a:pt x="41" y="1048"/>
                  </a:cubicBezTo>
                  <a:cubicBezTo>
                    <a:pt x="41" y="1059"/>
                    <a:pt x="42" y="1059"/>
                    <a:pt x="52" y="1062"/>
                  </a:cubicBezTo>
                  <a:cubicBezTo>
                    <a:pt x="68" y="1067"/>
                    <a:pt x="84" y="1068"/>
                    <a:pt x="101" y="1065"/>
                  </a:cubicBezTo>
                  <a:cubicBezTo>
                    <a:pt x="112" y="1064"/>
                    <a:pt x="123" y="1061"/>
                    <a:pt x="135" y="1059"/>
                  </a:cubicBezTo>
                  <a:cubicBezTo>
                    <a:pt x="143" y="1058"/>
                    <a:pt x="152" y="1058"/>
                    <a:pt x="162" y="1057"/>
                  </a:cubicBezTo>
                  <a:cubicBezTo>
                    <a:pt x="160" y="1037"/>
                    <a:pt x="165" y="1017"/>
                    <a:pt x="161" y="996"/>
                  </a:cubicBezTo>
                  <a:cubicBezTo>
                    <a:pt x="158" y="996"/>
                    <a:pt x="155" y="995"/>
                    <a:pt x="153" y="996"/>
                  </a:cubicBezTo>
                  <a:cubicBezTo>
                    <a:pt x="137" y="1000"/>
                    <a:pt x="122" y="1004"/>
                    <a:pt x="106" y="1009"/>
                  </a:cubicBezTo>
                  <a:cubicBezTo>
                    <a:pt x="97" y="1011"/>
                    <a:pt x="89" y="1015"/>
                    <a:pt x="81" y="1018"/>
                  </a:cubicBezTo>
                  <a:cubicBezTo>
                    <a:pt x="72" y="1021"/>
                    <a:pt x="63" y="1022"/>
                    <a:pt x="54" y="1020"/>
                  </a:cubicBezTo>
                  <a:cubicBezTo>
                    <a:pt x="68" y="1020"/>
                    <a:pt x="81" y="1016"/>
                    <a:pt x="93" y="1010"/>
                  </a:cubicBezTo>
                  <a:cubicBezTo>
                    <a:pt x="112" y="1002"/>
                    <a:pt x="131" y="996"/>
                    <a:pt x="151" y="993"/>
                  </a:cubicBezTo>
                  <a:cubicBezTo>
                    <a:pt x="161" y="991"/>
                    <a:pt x="161" y="991"/>
                    <a:pt x="161" y="981"/>
                  </a:cubicBezTo>
                  <a:cubicBezTo>
                    <a:pt x="161" y="964"/>
                    <a:pt x="161" y="947"/>
                    <a:pt x="162" y="930"/>
                  </a:cubicBezTo>
                  <a:cubicBezTo>
                    <a:pt x="162" y="927"/>
                    <a:pt x="161" y="925"/>
                    <a:pt x="161" y="922"/>
                  </a:cubicBezTo>
                  <a:cubicBezTo>
                    <a:pt x="156" y="923"/>
                    <a:pt x="152" y="924"/>
                    <a:pt x="148" y="924"/>
                  </a:cubicBezTo>
                  <a:cubicBezTo>
                    <a:pt x="130" y="929"/>
                    <a:pt x="112" y="934"/>
                    <a:pt x="93" y="937"/>
                  </a:cubicBezTo>
                  <a:cubicBezTo>
                    <a:pt x="78" y="940"/>
                    <a:pt x="63" y="940"/>
                    <a:pt x="49" y="932"/>
                  </a:cubicBezTo>
                  <a:cubicBezTo>
                    <a:pt x="52" y="932"/>
                    <a:pt x="54" y="932"/>
                    <a:pt x="57" y="933"/>
                  </a:cubicBezTo>
                  <a:cubicBezTo>
                    <a:pt x="73" y="937"/>
                    <a:pt x="89" y="936"/>
                    <a:pt x="105" y="931"/>
                  </a:cubicBezTo>
                  <a:cubicBezTo>
                    <a:pt x="120" y="927"/>
                    <a:pt x="135" y="924"/>
                    <a:pt x="149" y="921"/>
                  </a:cubicBezTo>
                  <a:cubicBezTo>
                    <a:pt x="154" y="920"/>
                    <a:pt x="158" y="918"/>
                    <a:pt x="161" y="917"/>
                  </a:cubicBezTo>
                  <a:cubicBezTo>
                    <a:pt x="162" y="915"/>
                    <a:pt x="162" y="914"/>
                    <a:pt x="162" y="913"/>
                  </a:cubicBezTo>
                  <a:cubicBezTo>
                    <a:pt x="166" y="876"/>
                    <a:pt x="166" y="838"/>
                    <a:pt x="177" y="801"/>
                  </a:cubicBezTo>
                  <a:cubicBezTo>
                    <a:pt x="178" y="797"/>
                    <a:pt x="177" y="792"/>
                    <a:pt x="178" y="786"/>
                  </a:cubicBezTo>
                  <a:cubicBezTo>
                    <a:pt x="163" y="788"/>
                    <a:pt x="150" y="790"/>
                    <a:pt x="137" y="792"/>
                  </a:cubicBezTo>
                  <a:cubicBezTo>
                    <a:pt x="118" y="795"/>
                    <a:pt x="99" y="792"/>
                    <a:pt x="81" y="787"/>
                  </a:cubicBezTo>
                  <a:cubicBezTo>
                    <a:pt x="85" y="786"/>
                    <a:pt x="88" y="787"/>
                    <a:pt x="92" y="787"/>
                  </a:cubicBezTo>
                  <a:cubicBezTo>
                    <a:pt x="105" y="790"/>
                    <a:pt x="117" y="791"/>
                    <a:pt x="131" y="789"/>
                  </a:cubicBezTo>
                  <a:cubicBezTo>
                    <a:pt x="143" y="787"/>
                    <a:pt x="156" y="785"/>
                    <a:pt x="169" y="784"/>
                  </a:cubicBezTo>
                  <a:cubicBezTo>
                    <a:pt x="178" y="782"/>
                    <a:pt x="179" y="782"/>
                    <a:pt x="179" y="773"/>
                  </a:cubicBezTo>
                  <a:cubicBezTo>
                    <a:pt x="180" y="756"/>
                    <a:pt x="181" y="740"/>
                    <a:pt x="181" y="723"/>
                  </a:cubicBezTo>
                  <a:cubicBezTo>
                    <a:pt x="181" y="709"/>
                    <a:pt x="180" y="695"/>
                    <a:pt x="183" y="682"/>
                  </a:cubicBezTo>
                  <a:cubicBezTo>
                    <a:pt x="187" y="654"/>
                    <a:pt x="177" y="627"/>
                    <a:pt x="176" y="600"/>
                  </a:cubicBezTo>
                  <a:cubicBezTo>
                    <a:pt x="172" y="599"/>
                    <a:pt x="169" y="599"/>
                    <a:pt x="165" y="598"/>
                  </a:cubicBezTo>
                  <a:cubicBezTo>
                    <a:pt x="169" y="597"/>
                    <a:pt x="172" y="596"/>
                    <a:pt x="175" y="595"/>
                  </a:cubicBezTo>
                  <a:cubicBezTo>
                    <a:pt x="177" y="560"/>
                    <a:pt x="174" y="524"/>
                    <a:pt x="170" y="488"/>
                  </a:cubicBezTo>
                  <a:cubicBezTo>
                    <a:pt x="164" y="490"/>
                    <a:pt x="160" y="492"/>
                    <a:pt x="157" y="494"/>
                  </a:cubicBezTo>
                  <a:cubicBezTo>
                    <a:pt x="132" y="506"/>
                    <a:pt x="106" y="518"/>
                    <a:pt x="79" y="526"/>
                  </a:cubicBezTo>
                  <a:cubicBezTo>
                    <a:pt x="70" y="529"/>
                    <a:pt x="61" y="529"/>
                    <a:pt x="52" y="531"/>
                  </a:cubicBezTo>
                  <a:moveTo>
                    <a:pt x="195" y="679"/>
                  </a:moveTo>
                  <a:cubicBezTo>
                    <a:pt x="187" y="708"/>
                    <a:pt x="185" y="737"/>
                    <a:pt x="186" y="767"/>
                  </a:cubicBezTo>
                  <a:cubicBezTo>
                    <a:pt x="186" y="779"/>
                    <a:pt x="185" y="792"/>
                    <a:pt x="184" y="805"/>
                  </a:cubicBezTo>
                  <a:cubicBezTo>
                    <a:pt x="183" y="812"/>
                    <a:pt x="181" y="820"/>
                    <a:pt x="181" y="827"/>
                  </a:cubicBezTo>
                  <a:cubicBezTo>
                    <a:pt x="179" y="846"/>
                    <a:pt x="178" y="866"/>
                    <a:pt x="178" y="885"/>
                  </a:cubicBezTo>
                  <a:cubicBezTo>
                    <a:pt x="177" y="917"/>
                    <a:pt x="177" y="949"/>
                    <a:pt x="176" y="980"/>
                  </a:cubicBezTo>
                  <a:cubicBezTo>
                    <a:pt x="176" y="986"/>
                    <a:pt x="177" y="991"/>
                    <a:pt x="177" y="997"/>
                  </a:cubicBezTo>
                  <a:cubicBezTo>
                    <a:pt x="175" y="1016"/>
                    <a:pt x="172" y="1035"/>
                    <a:pt x="174" y="1055"/>
                  </a:cubicBezTo>
                  <a:cubicBezTo>
                    <a:pt x="177" y="1079"/>
                    <a:pt x="177" y="1104"/>
                    <a:pt x="177" y="1128"/>
                  </a:cubicBezTo>
                  <a:cubicBezTo>
                    <a:pt x="177" y="1158"/>
                    <a:pt x="177" y="1188"/>
                    <a:pt x="177" y="1218"/>
                  </a:cubicBezTo>
                  <a:cubicBezTo>
                    <a:pt x="177" y="1221"/>
                    <a:pt x="177" y="1225"/>
                    <a:pt x="178" y="1229"/>
                  </a:cubicBezTo>
                  <a:cubicBezTo>
                    <a:pt x="180" y="1236"/>
                    <a:pt x="181" y="1244"/>
                    <a:pt x="177" y="1252"/>
                  </a:cubicBezTo>
                  <a:cubicBezTo>
                    <a:pt x="176" y="1253"/>
                    <a:pt x="177" y="1255"/>
                    <a:pt x="177" y="1257"/>
                  </a:cubicBezTo>
                  <a:cubicBezTo>
                    <a:pt x="194" y="1261"/>
                    <a:pt x="211" y="1265"/>
                    <a:pt x="228" y="1266"/>
                  </a:cubicBezTo>
                  <a:cubicBezTo>
                    <a:pt x="254" y="1269"/>
                    <a:pt x="279" y="1270"/>
                    <a:pt x="304" y="1270"/>
                  </a:cubicBezTo>
                  <a:cubicBezTo>
                    <a:pt x="371" y="1271"/>
                    <a:pt x="437" y="1271"/>
                    <a:pt x="504" y="1271"/>
                  </a:cubicBezTo>
                  <a:cubicBezTo>
                    <a:pt x="506" y="1271"/>
                    <a:pt x="508" y="1271"/>
                    <a:pt x="510" y="1271"/>
                  </a:cubicBezTo>
                  <a:cubicBezTo>
                    <a:pt x="560" y="1274"/>
                    <a:pt x="609" y="1276"/>
                    <a:pt x="659" y="1279"/>
                  </a:cubicBezTo>
                  <a:cubicBezTo>
                    <a:pt x="686" y="1280"/>
                    <a:pt x="713" y="1281"/>
                    <a:pt x="741" y="1282"/>
                  </a:cubicBezTo>
                  <a:cubicBezTo>
                    <a:pt x="758" y="1283"/>
                    <a:pt x="776" y="1285"/>
                    <a:pt x="794" y="1285"/>
                  </a:cubicBezTo>
                  <a:cubicBezTo>
                    <a:pt x="816" y="1285"/>
                    <a:pt x="839" y="1283"/>
                    <a:pt x="861" y="1282"/>
                  </a:cubicBezTo>
                  <a:cubicBezTo>
                    <a:pt x="888" y="1280"/>
                    <a:pt x="915" y="1277"/>
                    <a:pt x="941" y="1276"/>
                  </a:cubicBezTo>
                  <a:cubicBezTo>
                    <a:pt x="953" y="1275"/>
                    <a:pt x="966" y="1269"/>
                    <a:pt x="977" y="1278"/>
                  </a:cubicBezTo>
                  <a:cubicBezTo>
                    <a:pt x="978" y="1278"/>
                    <a:pt x="979" y="1278"/>
                    <a:pt x="980" y="1278"/>
                  </a:cubicBezTo>
                  <a:cubicBezTo>
                    <a:pt x="986" y="1278"/>
                    <a:pt x="992" y="1279"/>
                    <a:pt x="998" y="1279"/>
                  </a:cubicBezTo>
                  <a:cubicBezTo>
                    <a:pt x="1006" y="1280"/>
                    <a:pt x="1013" y="1281"/>
                    <a:pt x="1022" y="1282"/>
                  </a:cubicBezTo>
                  <a:cubicBezTo>
                    <a:pt x="1022" y="1277"/>
                    <a:pt x="1022" y="1274"/>
                    <a:pt x="1023" y="1270"/>
                  </a:cubicBezTo>
                  <a:cubicBezTo>
                    <a:pt x="1023" y="1261"/>
                    <a:pt x="1022" y="1253"/>
                    <a:pt x="1023" y="1244"/>
                  </a:cubicBezTo>
                  <a:cubicBezTo>
                    <a:pt x="1024" y="1227"/>
                    <a:pt x="1026" y="1211"/>
                    <a:pt x="1027" y="1194"/>
                  </a:cubicBezTo>
                  <a:cubicBezTo>
                    <a:pt x="1028" y="1178"/>
                    <a:pt x="1029" y="1161"/>
                    <a:pt x="1029" y="1145"/>
                  </a:cubicBezTo>
                  <a:cubicBezTo>
                    <a:pt x="1029" y="1073"/>
                    <a:pt x="1031" y="1002"/>
                    <a:pt x="1027" y="930"/>
                  </a:cubicBezTo>
                  <a:cubicBezTo>
                    <a:pt x="1025" y="907"/>
                    <a:pt x="1024" y="884"/>
                    <a:pt x="1023" y="861"/>
                  </a:cubicBezTo>
                  <a:cubicBezTo>
                    <a:pt x="1021" y="844"/>
                    <a:pt x="1023" y="827"/>
                    <a:pt x="1027" y="810"/>
                  </a:cubicBezTo>
                  <a:cubicBezTo>
                    <a:pt x="1031" y="795"/>
                    <a:pt x="1034" y="779"/>
                    <a:pt x="1033" y="763"/>
                  </a:cubicBezTo>
                  <a:cubicBezTo>
                    <a:pt x="1032" y="728"/>
                    <a:pt x="1036" y="694"/>
                    <a:pt x="1039" y="659"/>
                  </a:cubicBezTo>
                  <a:cubicBezTo>
                    <a:pt x="1040" y="637"/>
                    <a:pt x="1041" y="615"/>
                    <a:pt x="1040" y="594"/>
                  </a:cubicBezTo>
                  <a:cubicBezTo>
                    <a:pt x="1039" y="559"/>
                    <a:pt x="1038" y="524"/>
                    <a:pt x="1037" y="489"/>
                  </a:cubicBezTo>
                  <a:cubicBezTo>
                    <a:pt x="1036" y="476"/>
                    <a:pt x="1036" y="463"/>
                    <a:pt x="1036" y="449"/>
                  </a:cubicBezTo>
                  <a:cubicBezTo>
                    <a:pt x="1036" y="427"/>
                    <a:pt x="1036" y="404"/>
                    <a:pt x="1037" y="382"/>
                  </a:cubicBezTo>
                  <a:cubicBezTo>
                    <a:pt x="1038" y="359"/>
                    <a:pt x="1040" y="337"/>
                    <a:pt x="1042" y="315"/>
                  </a:cubicBezTo>
                  <a:cubicBezTo>
                    <a:pt x="1042" y="306"/>
                    <a:pt x="1041" y="297"/>
                    <a:pt x="1041" y="289"/>
                  </a:cubicBezTo>
                  <a:cubicBezTo>
                    <a:pt x="1041" y="284"/>
                    <a:pt x="1040" y="280"/>
                    <a:pt x="1040" y="276"/>
                  </a:cubicBezTo>
                  <a:cubicBezTo>
                    <a:pt x="1040" y="273"/>
                    <a:pt x="1041" y="269"/>
                    <a:pt x="1041" y="266"/>
                  </a:cubicBezTo>
                  <a:cubicBezTo>
                    <a:pt x="1040" y="252"/>
                    <a:pt x="1040" y="239"/>
                    <a:pt x="1040" y="225"/>
                  </a:cubicBezTo>
                  <a:cubicBezTo>
                    <a:pt x="1040" y="210"/>
                    <a:pt x="1042" y="195"/>
                    <a:pt x="1042" y="180"/>
                  </a:cubicBezTo>
                  <a:cubicBezTo>
                    <a:pt x="1041" y="147"/>
                    <a:pt x="1040" y="113"/>
                    <a:pt x="1039" y="79"/>
                  </a:cubicBezTo>
                  <a:cubicBezTo>
                    <a:pt x="1039" y="75"/>
                    <a:pt x="1038" y="71"/>
                    <a:pt x="1037" y="67"/>
                  </a:cubicBezTo>
                  <a:cubicBezTo>
                    <a:pt x="1027" y="67"/>
                    <a:pt x="1018" y="67"/>
                    <a:pt x="1008" y="68"/>
                  </a:cubicBezTo>
                  <a:cubicBezTo>
                    <a:pt x="996" y="68"/>
                    <a:pt x="984" y="68"/>
                    <a:pt x="973" y="70"/>
                  </a:cubicBezTo>
                  <a:cubicBezTo>
                    <a:pt x="952" y="73"/>
                    <a:pt x="931" y="73"/>
                    <a:pt x="911" y="68"/>
                  </a:cubicBezTo>
                  <a:cubicBezTo>
                    <a:pt x="893" y="65"/>
                    <a:pt x="876" y="65"/>
                    <a:pt x="857" y="66"/>
                  </a:cubicBezTo>
                  <a:cubicBezTo>
                    <a:pt x="858" y="73"/>
                    <a:pt x="859" y="78"/>
                    <a:pt x="859" y="84"/>
                  </a:cubicBezTo>
                  <a:cubicBezTo>
                    <a:pt x="860" y="97"/>
                    <a:pt x="863" y="110"/>
                    <a:pt x="861" y="123"/>
                  </a:cubicBezTo>
                  <a:cubicBezTo>
                    <a:pt x="858" y="137"/>
                    <a:pt x="857" y="139"/>
                    <a:pt x="842" y="140"/>
                  </a:cubicBezTo>
                  <a:cubicBezTo>
                    <a:pt x="828" y="142"/>
                    <a:pt x="814" y="142"/>
                    <a:pt x="800" y="145"/>
                  </a:cubicBezTo>
                  <a:cubicBezTo>
                    <a:pt x="790" y="146"/>
                    <a:pt x="782" y="146"/>
                    <a:pt x="778" y="135"/>
                  </a:cubicBezTo>
                  <a:cubicBezTo>
                    <a:pt x="774" y="135"/>
                    <a:pt x="771" y="135"/>
                    <a:pt x="768" y="135"/>
                  </a:cubicBezTo>
                  <a:cubicBezTo>
                    <a:pt x="752" y="135"/>
                    <a:pt x="736" y="135"/>
                    <a:pt x="720" y="134"/>
                  </a:cubicBezTo>
                  <a:cubicBezTo>
                    <a:pt x="710" y="134"/>
                    <a:pt x="700" y="133"/>
                    <a:pt x="689" y="133"/>
                  </a:cubicBezTo>
                  <a:cubicBezTo>
                    <a:pt x="668" y="134"/>
                    <a:pt x="647" y="135"/>
                    <a:pt x="626" y="135"/>
                  </a:cubicBezTo>
                  <a:cubicBezTo>
                    <a:pt x="569" y="135"/>
                    <a:pt x="513" y="138"/>
                    <a:pt x="456" y="135"/>
                  </a:cubicBezTo>
                  <a:cubicBezTo>
                    <a:pt x="451" y="135"/>
                    <a:pt x="447" y="135"/>
                    <a:pt x="444" y="139"/>
                  </a:cubicBezTo>
                  <a:cubicBezTo>
                    <a:pt x="442" y="141"/>
                    <a:pt x="437" y="142"/>
                    <a:pt x="434" y="143"/>
                  </a:cubicBezTo>
                  <a:cubicBezTo>
                    <a:pt x="415" y="144"/>
                    <a:pt x="397" y="141"/>
                    <a:pt x="378" y="146"/>
                  </a:cubicBezTo>
                  <a:cubicBezTo>
                    <a:pt x="373" y="147"/>
                    <a:pt x="370" y="144"/>
                    <a:pt x="369" y="137"/>
                  </a:cubicBezTo>
                  <a:cubicBezTo>
                    <a:pt x="368" y="132"/>
                    <a:pt x="369" y="126"/>
                    <a:pt x="367" y="121"/>
                  </a:cubicBezTo>
                  <a:cubicBezTo>
                    <a:pt x="363" y="104"/>
                    <a:pt x="363" y="86"/>
                    <a:pt x="365" y="67"/>
                  </a:cubicBezTo>
                  <a:cubicBezTo>
                    <a:pt x="354" y="68"/>
                    <a:pt x="344" y="68"/>
                    <a:pt x="334" y="69"/>
                  </a:cubicBezTo>
                  <a:cubicBezTo>
                    <a:pt x="302" y="75"/>
                    <a:pt x="271" y="76"/>
                    <a:pt x="239" y="73"/>
                  </a:cubicBezTo>
                  <a:cubicBezTo>
                    <a:pt x="224" y="72"/>
                    <a:pt x="208" y="71"/>
                    <a:pt x="192" y="69"/>
                  </a:cubicBezTo>
                  <a:cubicBezTo>
                    <a:pt x="188" y="79"/>
                    <a:pt x="184" y="88"/>
                    <a:pt x="184" y="101"/>
                  </a:cubicBezTo>
                  <a:cubicBezTo>
                    <a:pt x="187" y="98"/>
                    <a:pt x="188" y="97"/>
                    <a:pt x="191" y="94"/>
                  </a:cubicBezTo>
                  <a:cubicBezTo>
                    <a:pt x="187" y="107"/>
                    <a:pt x="181" y="117"/>
                    <a:pt x="186" y="129"/>
                  </a:cubicBezTo>
                  <a:cubicBezTo>
                    <a:pt x="187" y="129"/>
                    <a:pt x="186" y="130"/>
                    <a:pt x="186" y="131"/>
                  </a:cubicBezTo>
                  <a:cubicBezTo>
                    <a:pt x="185" y="143"/>
                    <a:pt x="183" y="154"/>
                    <a:pt x="183" y="166"/>
                  </a:cubicBezTo>
                  <a:cubicBezTo>
                    <a:pt x="183" y="191"/>
                    <a:pt x="183" y="215"/>
                    <a:pt x="184" y="239"/>
                  </a:cubicBezTo>
                  <a:cubicBezTo>
                    <a:pt x="186" y="264"/>
                    <a:pt x="186" y="289"/>
                    <a:pt x="185" y="314"/>
                  </a:cubicBezTo>
                  <a:cubicBezTo>
                    <a:pt x="181" y="362"/>
                    <a:pt x="182" y="410"/>
                    <a:pt x="185" y="458"/>
                  </a:cubicBezTo>
                  <a:cubicBezTo>
                    <a:pt x="187" y="494"/>
                    <a:pt x="189" y="530"/>
                    <a:pt x="188" y="566"/>
                  </a:cubicBezTo>
                  <a:cubicBezTo>
                    <a:pt x="187" y="593"/>
                    <a:pt x="188" y="619"/>
                    <a:pt x="195" y="645"/>
                  </a:cubicBezTo>
                  <a:cubicBezTo>
                    <a:pt x="195" y="642"/>
                    <a:pt x="196" y="640"/>
                    <a:pt x="196" y="638"/>
                  </a:cubicBezTo>
                  <a:cubicBezTo>
                    <a:pt x="197" y="638"/>
                    <a:pt x="197" y="638"/>
                    <a:pt x="198" y="638"/>
                  </a:cubicBezTo>
                  <a:cubicBezTo>
                    <a:pt x="198" y="660"/>
                    <a:pt x="199" y="682"/>
                    <a:pt x="200" y="704"/>
                  </a:cubicBezTo>
                  <a:cubicBezTo>
                    <a:pt x="199" y="704"/>
                    <a:pt x="198" y="704"/>
                    <a:pt x="198" y="704"/>
                  </a:cubicBezTo>
                  <a:cubicBezTo>
                    <a:pt x="197" y="696"/>
                    <a:pt x="196" y="688"/>
                    <a:pt x="195" y="679"/>
                  </a:cubicBezTo>
                  <a:moveTo>
                    <a:pt x="403" y="112"/>
                  </a:moveTo>
                  <a:cubicBezTo>
                    <a:pt x="413" y="112"/>
                    <a:pt x="422" y="112"/>
                    <a:pt x="431" y="112"/>
                  </a:cubicBezTo>
                  <a:cubicBezTo>
                    <a:pt x="434" y="112"/>
                    <a:pt x="438" y="111"/>
                    <a:pt x="440" y="113"/>
                  </a:cubicBezTo>
                  <a:cubicBezTo>
                    <a:pt x="444" y="118"/>
                    <a:pt x="450" y="117"/>
                    <a:pt x="456" y="117"/>
                  </a:cubicBezTo>
                  <a:cubicBezTo>
                    <a:pt x="474" y="116"/>
                    <a:pt x="492" y="115"/>
                    <a:pt x="511" y="114"/>
                  </a:cubicBezTo>
                  <a:cubicBezTo>
                    <a:pt x="556" y="114"/>
                    <a:pt x="600" y="115"/>
                    <a:pt x="645" y="115"/>
                  </a:cubicBezTo>
                  <a:cubicBezTo>
                    <a:pt x="686" y="115"/>
                    <a:pt x="727" y="115"/>
                    <a:pt x="768" y="115"/>
                  </a:cubicBezTo>
                  <a:cubicBezTo>
                    <a:pt x="772" y="115"/>
                    <a:pt x="777" y="114"/>
                    <a:pt x="781" y="113"/>
                  </a:cubicBezTo>
                  <a:cubicBezTo>
                    <a:pt x="785" y="112"/>
                    <a:pt x="789" y="110"/>
                    <a:pt x="793" y="110"/>
                  </a:cubicBezTo>
                  <a:cubicBezTo>
                    <a:pt x="799" y="110"/>
                    <a:pt x="804" y="111"/>
                    <a:pt x="810" y="112"/>
                  </a:cubicBezTo>
                  <a:cubicBezTo>
                    <a:pt x="817" y="112"/>
                    <a:pt x="818" y="111"/>
                    <a:pt x="819" y="104"/>
                  </a:cubicBezTo>
                  <a:cubicBezTo>
                    <a:pt x="821" y="95"/>
                    <a:pt x="822" y="86"/>
                    <a:pt x="823" y="77"/>
                  </a:cubicBezTo>
                  <a:cubicBezTo>
                    <a:pt x="824" y="73"/>
                    <a:pt x="824" y="70"/>
                    <a:pt x="825" y="66"/>
                  </a:cubicBezTo>
                  <a:cubicBezTo>
                    <a:pt x="811" y="66"/>
                    <a:pt x="799" y="66"/>
                    <a:pt x="786" y="66"/>
                  </a:cubicBezTo>
                  <a:cubicBezTo>
                    <a:pt x="751" y="68"/>
                    <a:pt x="716" y="71"/>
                    <a:pt x="681" y="72"/>
                  </a:cubicBezTo>
                  <a:cubicBezTo>
                    <a:pt x="638" y="73"/>
                    <a:pt x="596" y="73"/>
                    <a:pt x="554" y="73"/>
                  </a:cubicBezTo>
                  <a:cubicBezTo>
                    <a:pt x="539" y="73"/>
                    <a:pt x="524" y="74"/>
                    <a:pt x="509" y="73"/>
                  </a:cubicBezTo>
                  <a:cubicBezTo>
                    <a:pt x="486" y="72"/>
                    <a:pt x="462" y="71"/>
                    <a:pt x="439" y="70"/>
                  </a:cubicBezTo>
                  <a:cubicBezTo>
                    <a:pt x="432" y="69"/>
                    <a:pt x="426" y="68"/>
                    <a:pt x="419" y="67"/>
                  </a:cubicBezTo>
                  <a:cubicBezTo>
                    <a:pt x="412" y="65"/>
                    <a:pt x="404" y="64"/>
                    <a:pt x="397" y="66"/>
                  </a:cubicBezTo>
                  <a:cubicBezTo>
                    <a:pt x="399" y="81"/>
                    <a:pt x="401" y="96"/>
                    <a:pt x="403" y="112"/>
                  </a:cubicBezTo>
                  <a:moveTo>
                    <a:pt x="436" y="38"/>
                  </a:moveTo>
                  <a:cubicBezTo>
                    <a:pt x="431" y="38"/>
                    <a:pt x="427" y="38"/>
                    <a:pt x="423" y="38"/>
                  </a:cubicBezTo>
                  <a:cubicBezTo>
                    <a:pt x="420" y="38"/>
                    <a:pt x="416" y="37"/>
                    <a:pt x="413" y="37"/>
                  </a:cubicBezTo>
                  <a:cubicBezTo>
                    <a:pt x="413" y="36"/>
                    <a:pt x="413" y="36"/>
                    <a:pt x="413" y="35"/>
                  </a:cubicBezTo>
                  <a:cubicBezTo>
                    <a:pt x="456" y="29"/>
                    <a:pt x="500" y="20"/>
                    <a:pt x="544" y="30"/>
                  </a:cubicBezTo>
                  <a:cubicBezTo>
                    <a:pt x="529" y="33"/>
                    <a:pt x="513" y="30"/>
                    <a:pt x="498" y="31"/>
                  </a:cubicBezTo>
                  <a:cubicBezTo>
                    <a:pt x="482" y="32"/>
                    <a:pt x="467" y="34"/>
                    <a:pt x="451" y="35"/>
                  </a:cubicBezTo>
                  <a:cubicBezTo>
                    <a:pt x="474" y="36"/>
                    <a:pt x="498" y="36"/>
                    <a:pt x="521" y="35"/>
                  </a:cubicBezTo>
                  <a:cubicBezTo>
                    <a:pt x="527" y="35"/>
                    <a:pt x="532" y="34"/>
                    <a:pt x="537" y="39"/>
                  </a:cubicBezTo>
                  <a:cubicBezTo>
                    <a:pt x="539" y="40"/>
                    <a:pt x="542" y="40"/>
                    <a:pt x="545" y="40"/>
                  </a:cubicBezTo>
                  <a:cubicBezTo>
                    <a:pt x="562" y="40"/>
                    <a:pt x="579" y="41"/>
                    <a:pt x="596" y="41"/>
                  </a:cubicBezTo>
                  <a:cubicBezTo>
                    <a:pt x="632" y="41"/>
                    <a:pt x="667" y="40"/>
                    <a:pt x="703" y="40"/>
                  </a:cubicBezTo>
                  <a:cubicBezTo>
                    <a:pt x="716" y="40"/>
                    <a:pt x="728" y="40"/>
                    <a:pt x="740" y="40"/>
                  </a:cubicBezTo>
                  <a:cubicBezTo>
                    <a:pt x="744" y="40"/>
                    <a:pt x="748" y="41"/>
                    <a:pt x="751" y="41"/>
                  </a:cubicBezTo>
                  <a:cubicBezTo>
                    <a:pt x="751" y="42"/>
                    <a:pt x="751" y="43"/>
                    <a:pt x="751" y="44"/>
                  </a:cubicBezTo>
                  <a:cubicBezTo>
                    <a:pt x="748" y="44"/>
                    <a:pt x="744" y="46"/>
                    <a:pt x="740" y="46"/>
                  </a:cubicBezTo>
                  <a:cubicBezTo>
                    <a:pt x="713" y="46"/>
                    <a:pt x="686" y="47"/>
                    <a:pt x="659" y="47"/>
                  </a:cubicBezTo>
                  <a:cubicBezTo>
                    <a:pt x="622" y="46"/>
                    <a:pt x="585" y="45"/>
                    <a:pt x="548" y="44"/>
                  </a:cubicBezTo>
                  <a:cubicBezTo>
                    <a:pt x="543" y="44"/>
                    <a:pt x="539" y="44"/>
                    <a:pt x="535" y="42"/>
                  </a:cubicBezTo>
                  <a:cubicBezTo>
                    <a:pt x="529" y="39"/>
                    <a:pt x="524" y="39"/>
                    <a:pt x="518" y="40"/>
                  </a:cubicBezTo>
                  <a:cubicBezTo>
                    <a:pt x="513" y="40"/>
                    <a:pt x="507" y="41"/>
                    <a:pt x="502" y="42"/>
                  </a:cubicBezTo>
                  <a:cubicBezTo>
                    <a:pt x="469" y="43"/>
                    <a:pt x="436" y="45"/>
                    <a:pt x="403" y="46"/>
                  </a:cubicBezTo>
                  <a:cubicBezTo>
                    <a:pt x="402" y="46"/>
                    <a:pt x="401" y="47"/>
                    <a:pt x="400" y="48"/>
                  </a:cubicBezTo>
                  <a:cubicBezTo>
                    <a:pt x="400" y="50"/>
                    <a:pt x="401" y="53"/>
                    <a:pt x="401" y="55"/>
                  </a:cubicBezTo>
                  <a:cubicBezTo>
                    <a:pt x="412" y="57"/>
                    <a:pt x="422" y="59"/>
                    <a:pt x="432" y="60"/>
                  </a:cubicBezTo>
                  <a:cubicBezTo>
                    <a:pt x="458" y="62"/>
                    <a:pt x="483" y="63"/>
                    <a:pt x="508" y="63"/>
                  </a:cubicBezTo>
                  <a:cubicBezTo>
                    <a:pt x="525" y="64"/>
                    <a:pt x="542" y="63"/>
                    <a:pt x="559" y="63"/>
                  </a:cubicBezTo>
                  <a:cubicBezTo>
                    <a:pt x="593" y="62"/>
                    <a:pt x="626" y="63"/>
                    <a:pt x="660" y="62"/>
                  </a:cubicBezTo>
                  <a:cubicBezTo>
                    <a:pt x="715" y="60"/>
                    <a:pt x="771" y="57"/>
                    <a:pt x="827" y="54"/>
                  </a:cubicBezTo>
                  <a:cubicBezTo>
                    <a:pt x="831" y="54"/>
                    <a:pt x="834" y="55"/>
                    <a:pt x="835" y="60"/>
                  </a:cubicBezTo>
                  <a:cubicBezTo>
                    <a:pt x="835" y="53"/>
                    <a:pt x="836" y="47"/>
                    <a:pt x="830" y="43"/>
                  </a:cubicBezTo>
                  <a:cubicBezTo>
                    <a:pt x="828" y="41"/>
                    <a:pt x="828" y="36"/>
                    <a:pt x="828" y="33"/>
                  </a:cubicBezTo>
                  <a:cubicBezTo>
                    <a:pt x="827" y="27"/>
                    <a:pt x="828" y="22"/>
                    <a:pt x="828" y="16"/>
                  </a:cubicBezTo>
                  <a:cubicBezTo>
                    <a:pt x="824" y="16"/>
                    <a:pt x="821" y="16"/>
                    <a:pt x="818" y="16"/>
                  </a:cubicBezTo>
                  <a:cubicBezTo>
                    <a:pt x="800" y="15"/>
                    <a:pt x="783" y="15"/>
                    <a:pt x="766" y="14"/>
                  </a:cubicBezTo>
                  <a:cubicBezTo>
                    <a:pt x="731" y="13"/>
                    <a:pt x="696" y="12"/>
                    <a:pt x="661" y="11"/>
                  </a:cubicBezTo>
                  <a:cubicBezTo>
                    <a:pt x="649" y="11"/>
                    <a:pt x="638" y="12"/>
                    <a:pt x="627" y="20"/>
                  </a:cubicBezTo>
                  <a:cubicBezTo>
                    <a:pt x="615" y="29"/>
                    <a:pt x="599" y="24"/>
                    <a:pt x="593" y="12"/>
                  </a:cubicBezTo>
                  <a:cubicBezTo>
                    <a:pt x="590" y="12"/>
                    <a:pt x="588" y="12"/>
                    <a:pt x="585" y="12"/>
                  </a:cubicBezTo>
                  <a:cubicBezTo>
                    <a:pt x="561" y="13"/>
                    <a:pt x="537" y="15"/>
                    <a:pt x="512" y="15"/>
                  </a:cubicBezTo>
                  <a:cubicBezTo>
                    <a:pt x="485" y="15"/>
                    <a:pt x="458" y="13"/>
                    <a:pt x="431" y="13"/>
                  </a:cubicBezTo>
                  <a:cubicBezTo>
                    <a:pt x="423" y="12"/>
                    <a:pt x="416" y="13"/>
                    <a:pt x="408" y="14"/>
                  </a:cubicBezTo>
                  <a:cubicBezTo>
                    <a:pt x="402" y="14"/>
                    <a:pt x="397" y="22"/>
                    <a:pt x="400" y="26"/>
                  </a:cubicBezTo>
                  <a:cubicBezTo>
                    <a:pt x="403" y="31"/>
                    <a:pt x="402" y="35"/>
                    <a:pt x="399" y="41"/>
                  </a:cubicBezTo>
                  <a:cubicBezTo>
                    <a:pt x="411" y="40"/>
                    <a:pt x="423" y="39"/>
                    <a:pt x="436" y="38"/>
                  </a:cubicBezTo>
                  <a:moveTo>
                    <a:pt x="160" y="1125"/>
                  </a:moveTo>
                  <a:cubicBezTo>
                    <a:pt x="135" y="1135"/>
                    <a:pt x="109" y="1140"/>
                    <a:pt x="87" y="1154"/>
                  </a:cubicBezTo>
                  <a:cubicBezTo>
                    <a:pt x="78" y="1159"/>
                    <a:pt x="69" y="1164"/>
                    <a:pt x="63" y="1173"/>
                  </a:cubicBezTo>
                  <a:cubicBezTo>
                    <a:pt x="77" y="1191"/>
                    <a:pt x="93" y="1196"/>
                    <a:pt x="113" y="1190"/>
                  </a:cubicBezTo>
                  <a:cubicBezTo>
                    <a:pt x="116" y="1189"/>
                    <a:pt x="120" y="1188"/>
                    <a:pt x="123" y="1186"/>
                  </a:cubicBezTo>
                  <a:cubicBezTo>
                    <a:pt x="134" y="1180"/>
                    <a:pt x="145" y="1173"/>
                    <a:pt x="156" y="1167"/>
                  </a:cubicBezTo>
                  <a:cubicBezTo>
                    <a:pt x="158" y="1166"/>
                    <a:pt x="160" y="1163"/>
                    <a:pt x="160" y="1161"/>
                  </a:cubicBezTo>
                  <a:cubicBezTo>
                    <a:pt x="161" y="1150"/>
                    <a:pt x="160" y="1139"/>
                    <a:pt x="160" y="1125"/>
                  </a:cubicBezTo>
                  <a:moveTo>
                    <a:pt x="448" y="124"/>
                  </a:moveTo>
                  <a:cubicBezTo>
                    <a:pt x="448" y="125"/>
                    <a:pt x="448" y="126"/>
                    <a:pt x="448" y="127"/>
                  </a:cubicBezTo>
                  <a:cubicBezTo>
                    <a:pt x="450" y="127"/>
                    <a:pt x="452" y="128"/>
                    <a:pt x="454" y="128"/>
                  </a:cubicBezTo>
                  <a:cubicBezTo>
                    <a:pt x="477" y="128"/>
                    <a:pt x="500" y="129"/>
                    <a:pt x="523" y="129"/>
                  </a:cubicBezTo>
                  <a:cubicBezTo>
                    <a:pt x="545" y="129"/>
                    <a:pt x="567" y="127"/>
                    <a:pt x="588" y="127"/>
                  </a:cubicBezTo>
                  <a:cubicBezTo>
                    <a:pt x="620" y="126"/>
                    <a:pt x="652" y="126"/>
                    <a:pt x="684" y="126"/>
                  </a:cubicBezTo>
                  <a:cubicBezTo>
                    <a:pt x="687" y="126"/>
                    <a:pt x="690" y="125"/>
                    <a:pt x="692" y="125"/>
                  </a:cubicBezTo>
                  <a:cubicBezTo>
                    <a:pt x="692" y="125"/>
                    <a:pt x="692" y="125"/>
                    <a:pt x="692" y="124"/>
                  </a:cubicBezTo>
                  <a:lnTo>
                    <a:pt x="448" y="124"/>
                  </a:lnTo>
                  <a:close/>
                  <a:moveTo>
                    <a:pt x="26" y="158"/>
                  </a:moveTo>
                  <a:cubicBezTo>
                    <a:pt x="21" y="163"/>
                    <a:pt x="16" y="168"/>
                    <a:pt x="19" y="176"/>
                  </a:cubicBezTo>
                  <a:cubicBezTo>
                    <a:pt x="21" y="174"/>
                    <a:pt x="23" y="173"/>
                    <a:pt x="26" y="171"/>
                  </a:cubicBezTo>
                  <a:cubicBezTo>
                    <a:pt x="24" y="181"/>
                    <a:pt x="15" y="189"/>
                    <a:pt x="21" y="201"/>
                  </a:cubicBezTo>
                  <a:cubicBezTo>
                    <a:pt x="24" y="195"/>
                    <a:pt x="28" y="191"/>
                    <a:pt x="29" y="186"/>
                  </a:cubicBezTo>
                  <a:cubicBezTo>
                    <a:pt x="29" y="177"/>
                    <a:pt x="27" y="167"/>
                    <a:pt x="26" y="158"/>
                  </a:cubicBezTo>
                  <a:moveTo>
                    <a:pt x="762" y="1515"/>
                  </a:moveTo>
                  <a:cubicBezTo>
                    <a:pt x="759" y="1519"/>
                    <a:pt x="756" y="1523"/>
                    <a:pt x="753" y="1526"/>
                  </a:cubicBezTo>
                  <a:cubicBezTo>
                    <a:pt x="750" y="1529"/>
                    <a:pt x="747" y="1532"/>
                    <a:pt x="742" y="1535"/>
                  </a:cubicBezTo>
                  <a:cubicBezTo>
                    <a:pt x="749" y="1537"/>
                    <a:pt x="754" y="1538"/>
                    <a:pt x="759" y="1539"/>
                  </a:cubicBezTo>
                  <a:cubicBezTo>
                    <a:pt x="760" y="1535"/>
                    <a:pt x="760" y="1531"/>
                    <a:pt x="760" y="1527"/>
                  </a:cubicBezTo>
                  <a:cubicBezTo>
                    <a:pt x="762" y="1528"/>
                    <a:pt x="763" y="1529"/>
                    <a:pt x="764" y="1530"/>
                  </a:cubicBezTo>
                  <a:cubicBezTo>
                    <a:pt x="765" y="1531"/>
                    <a:pt x="765" y="1533"/>
                    <a:pt x="766" y="1535"/>
                  </a:cubicBezTo>
                  <a:cubicBezTo>
                    <a:pt x="770" y="1528"/>
                    <a:pt x="769" y="1524"/>
                    <a:pt x="762" y="1515"/>
                  </a:cubicBezTo>
                  <a:moveTo>
                    <a:pt x="29" y="248"/>
                  </a:moveTo>
                  <a:cubicBezTo>
                    <a:pt x="18" y="268"/>
                    <a:pt x="15" y="276"/>
                    <a:pt x="19" y="286"/>
                  </a:cubicBezTo>
                  <a:cubicBezTo>
                    <a:pt x="29" y="276"/>
                    <a:pt x="30" y="263"/>
                    <a:pt x="29" y="248"/>
                  </a:cubicBezTo>
                  <a:moveTo>
                    <a:pt x="21" y="514"/>
                  </a:moveTo>
                  <a:cubicBezTo>
                    <a:pt x="15" y="527"/>
                    <a:pt x="14" y="562"/>
                    <a:pt x="18" y="573"/>
                  </a:cubicBezTo>
                  <a:cubicBezTo>
                    <a:pt x="21" y="566"/>
                    <a:pt x="23" y="533"/>
                    <a:pt x="21" y="514"/>
                  </a:cubicBezTo>
                  <a:moveTo>
                    <a:pt x="20" y="231"/>
                  </a:moveTo>
                  <a:cubicBezTo>
                    <a:pt x="32" y="221"/>
                    <a:pt x="30" y="209"/>
                    <a:pt x="29" y="197"/>
                  </a:cubicBezTo>
                  <a:cubicBezTo>
                    <a:pt x="19" y="211"/>
                    <a:pt x="19" y="213"/>
                    <a:pt x="20" y="231"/>
                  </a:cubicBezTo>
                  <a:moveTo>
                    <a:pt x="35" y="1018"/>
                  </a:moveTo>
                  <a:cubicBezTo>
                    <a:pt x="25" y="1032"/>
                    <a:pt x="24" y="1036"/>
                    <a:pt x="27" y="1046"/>
                  </a:cubicBezTo>
                  <a:cubicBezTo>
                    <a:pt x="35" y="1039"/>
                    <a:pt x="38" y="1029"/>
                    <a:pt x="35" y="1018"/>
                  </a:cubicBezTo>
                  <a:moveTo>
                    <a:pt x="26" y="1017"/>
                  </a:moveTo>
                  <a:cubicBezTo>
                    <a:pt x="37" y="1008"/>
                    <a:pt x="38" y="999"/>
                    <a:pt x="33" y="986"/>
                  </a:cubicBezTo>
                  <a:cubicBezTo>
                    <a:pt x="27" y="996"/>
                    <a:pt x="26" y="1006"/>
                    <a:pt x="26" y="1017"/>
                  </a:cubicBezTo>
                  <a:moveTo>
                    <a:pt x="18" y="313"/>
                  </a:moveTo>
                  <a:cubicBezTo>
                    <a:pt x="28" y="302"/>
                    <a:pt x="29" y="299"/>
                    <a:pt x="26" y="287"/>
                  </a:cubicBezTo>
                  <a:cubicBezTo>
                    <a:pt x="17" y="299"/>
                    <a:pt x="16" y="301"/>
                    <a:pt x="18" y="313"/>
                  </a:cubicBezTo>
                  <a:moveTo>
                    <a:pt x="19" y="256"/>
                  </a:moveTo>
                  <a:cubicBezTo>
                    <a:pt x="29" y="242"/>
                    <a:pt x="33" y="236"/>
                    <a:pt x="28" y="228"/>
                  </a:cubicBezTo>
                  <a:cubicBezTo>
                    <a:pt x="23" y="236"/>
                    <a:pt x="16" y="244"/>
                    <a:pt x="19" y="256"/>
                  </a:cubicBezTo>
                  <a:moveTo>
                    <a:pt x="777" y="126"/>
                  </a:moveTo>
                  <a:cubicBezTo>
                    <a:pt x="777" y="126"/>
                    <a:pt x="777" y="125"/>
                    <a:pt x="777" y="125"/>
                  </a:cubicBezTo>
                  <a:cubicBezTo>
                    <a:pt x="708" y="125"/>
                    <a:pt x="708" y="125"/>
                    <a:pt x="708" y="125"/>
                  </a:cubicBezTo>
                  <a:cubicBezTo>
                    <a:pt x="708" y="125"/>
                    <a:pt x="708" y="126"/>
                    <a:pt x="708" y="126"/>
                  </a:cubicBezTo>
                  <a:lnTo>
                    <a:pt x="777" y="126"/>
                  </a:lnTo>
                  <a:close/>
                  <a:moveTo>
                    <a:pt x="21" y="89"/>
                  </a:moveTo>
                  <a:cubicBezTo>
                    <a:pt x="13" y="98"/>
                    <a:pt x="14" y="108"/>
                    <a:pt x="16" y="118"/>
                  </a:cubicBezTo>
                  <a:cubicBezTo>
                    <a:pt x="21" y="109"/>
                    <a:pt x="21" y="109"/>
                    <a:pt x="21" y="89"/>
                  </a:cubicBezTo>
                  <a:moveTo>
                    <a:pt x="18" y="693"/>
                  </a:moveTo>
                  <a:cubicBezTo>
                    <a:pt x="23" y="686"/>
                    <a:pt x="25" y="678"/>
                    <a:pt x="22" y="667"/>
                  </a:cubicBezTo>
                  <a:cubicBezTo>
                    <a:pt x="16" y="677"/>
                    <a:pt x="15" y="682"/>
                    <a:pt x="18" y="693"/>
                  </a:cubicBezTo>
                  <a:moveTo>
                    <a:pt x="33" y="963"/>
                  </a:moveTo>
                  <a:cubicBezTo>
                    <a:pt x="30" y="968"/>
                    <a:pt x="26" y="973"/>
                    <a:pt x="29" y="980"/>
                  </a:cubicBezTo>
                  <a:cubicBezTo>
                    <a:pt x="34" y="975"/>
                    <a:pt x="36" y="970"/>
                    <a:pt x="33" y="963"/>
                  </a:cubicBezTo>
                  <a:moveTo>
                    <a:pt x="26" y="1066"/>
                  </a:moveTo>
                  <a:cubicBezTo>
                    <a:pt x="31" y="1058"/>
                    <a:pt x="36" y="1054"/>
                    <a:pt x="35" y="1046"/>
                  </a:cubicBezTo>
                  <a:cubicBezTo>
                    <a:pt x="34" y="1053"/>
                    <a:pt x="23" y="1054"/>
                    <a:pt x="26" y="1066"/>
                  </a:cubicBezTo>
                  <a:moveTo>
                    <a:pt x="387" y="37"/>
                  </a:moveTo>
                  <a:cubicBezTo>
                    <a:pt x="387" y="37"/>
                    <a:pt x="386" y="36"/>
                    <a:pt x="385" y="36"/>
                  </a:cubicBezTo>
                  <a:cubicBezTo>
                    <a:pt x="382" y="41"/>
                    <a:pt x="379" y="46"/>
                    <a:pt x="381" y="53"/>
                  </a:cubicBezTo>
                  <a:cubicBezTo>
                    <a:pt x="383" y="48"/>
                    <a:pt x="385" y="43"/>
                    <a:pt x="387" y="37"/>
                  </a:cubicBezTo>
                  <a:moveTo>
                    <a:pt x="21" y="713"/>
                  </a:moveTo>
                  <a:cubicBezTo>
                    <a:pt x="22" y="709"/>
                    <a:pt x="22" y="705"/>
                    <a:pt x="23" y="699"/>
                  </a:cubicBezTo>
                  <a:cubicBezTo>
                    <a:pt x="17" y="706"/>
                    <a:pt x="17" y="706"/>
                    <a:pt x="21" y="713"/>
                  </a:cubicBezTo>
                  <a:moveTo>
                    <a:pt x="21" y="124"/>
                  </a:moveTo>
                  <a:cubicBezTo>
                    <a:pt x="15" y="131"/>
                    <a:pt x="15" y="131"/>
                    <a:pt x="19" y="138"/>
                  </a:cubicBezTo>
                  <a:cubicBezTo>
                    <a:pt x="20" y="132"/>
                    <a:pt x="21" y="128"/>
                    <a:pt x="21" y="124"/>
                  </a:cubicBezTo>
                  <a:moveTo>
                    <a:pt x="183" y="79"/>
                  </a:moveTo>
                  <a:cubicBezTo>
                    <a:pt x="186" y="73"/>
                    <a:pt x="186" y="73"/>
                    <a:pt x="185" y="68"/>
                  </a:cubicBezTo>
                  <a:cubicBezTo>
                    <a:pt x="181" y="73"/>
                    <a:pt x="181" y="73"/>
                    <a:pt x="183" y="79"/>
                  </a:cubicBezTo>
                  <a:moveTo>
                    <a:pt x="837" y="35"/>
                  </a:moveTo>
                  <a:cubicBezTo>
                    <a:pt x="840" y="41"/>
                    <a:pt x="842" y="45"/>
                    <a:pt x="844" y="50"/>
                  </a:cubicBezTo>
                  <a:cubicBezTo>
                    <a:pt x="845" y="37"/>
                    <a:pt x="845" y="37"/>
                    <a:pt x="837" y="35"/>
                  </a:cubicBezTo>
                  <a:moveTo>
                    <a:pt x="16" y="504"/>
                  </a:moveTo>
                  <a:cubicBezTo>
                    <a:pt x="17" y="504"/>
                    <a:pt x="18" y="505"/>
                    <a:pt x="20" y="505"/>
                  </a:cubicBezTo>
                  <a:cubicBezTo>
                    <a:pt x="20" y="500"/>
                    <a:pt x="21" y="496"/>
                    <a:pt x="22" y="491"/>
                  </a:cubicBezTo>
                  <a:cubicBezTo>
                    <a:pt x="21" y="491"/>
                    <a:pt x="20" y="491"/>
                    <a:pt x="19" y="491"/>
                  </a:cubicBezTo>
                  <a:cubicBezTo>
                    <a:pt x="18" y="495"/>
                    <a:pt x="17" y="500"/>
                    <a:pt x="16" y="504"/>
                  </a:cubicBezTo>
                  <a:moveTo>
                    <a:pt x="391" y="53"/>
                  </a:moveTo>
                  <a:cubicBezTo>
                    <a:pt x="387" y="60"/>
                    <a:pt x="387" y="60"/>
                    <a:pt x="391" y="64"/>
                  </a:cubicBezTo>
                  <a:lnTo>
                    <a:pt x="391" y="53"/>
                  </a:lnTo>
                  <a:close/>
                  <a:moveTo>
                    <a:pt x="21" y="151"/>
                  </a:moveTo>
                  <a:cubicBezTo>
                    <a:pt x="20" y="151"/>
                    <a:pt x="19" y="151"/>
                    <a:pt x="18" y="150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9" y="157"/>
                    <a:pt x="19" y="157"/>
                    <a:pt x="20" y="157"/>
                  </a:cubicBezTo>
                  <a:cubicBezTo>
                    <a:pt x="20" y="155"/>
                    <a:pt x="20" y="153"/>
                    <a:pt x="21" y="151"/>
                  </a:cubicBezTo>
                  <a:moveTo>
                    <a:pt x="23" y="140"/>
                  </a:moveTo>
                  <a:cubicBezTo>
                    <a:pt x="20" y="143"/>
                    <a:pt x="20" y="143"/>
                    <a:pt x="23" y="147"/>
                  </a:cubicBezTo>
                  <a:lnTo>
                    <a:pt x="2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38"/>
            <p:cNvSpPr/>
            <p:nvPr/>
          </p:nvSpPr>
          <p:spPr bwMode="auto">
            <a:xfrm>
              <a:off x="2209218" y="3415123"/>
              <a:ext cx="268627" cy="790903"/>
            </a:xfrm>
            <a:custGeom>
              <a:avLst/>
              <a:gdLst>
                <a:gd name="T0" fmla="*/ 0 w 114"/>
                <a:gd name="T1" fmla="*/ 335 h 335"/>
                <a:gd name="T2" fmla="*/ 114 w 114"/>
                <a:gd name="T3" fmla="*/ 0 h 335"/>
                <a:gd name="T4" fmla="*/ 0 w 114"/>
                <a:gd name="T5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335">
                  <a:moveTo>
                    <a:pt x="0" y="335"/>
                  </a:moveTo>
                  <a:cubicBezTo>
                    <a:pt x="22" y="218"/>
                    <a:pt x="70" y="110"/>
                    <a:pt x="114" y="0"/>
                  </a:cubicBezTo>
                  <a:cubicBezTo>
                    <a:pt x="75" y="112"/>
                    <a:pt x="28" y="220"/>
                    <a:pt x="0" y="3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9"/>
            <p:cNvSpPr/>
            <p:nvPr/>
          </p:nvSpPr>
          <p:spPr bwMode="auto">
            <a:xfrm>
              <a:off x="3703146" y="5209634"/>
              <a:ext cx="189737" cy="330542"/>
            </a:xfrm>
            <a:custGeom>
              <a:avLst/>
              <a:gdLst>
                <a:gd name="T0" fmla="*/ 0 w 80"/>
                <a:gd name="T1" fmla="*/ 140 h 140"/>
                <a:gd name="T2" fmla="*/ 80 w 80"/>
                <a:gd name="T3" fmla="*/ 0 h 140"/>
                <a:gd name="T4" fmla="*/ 0 w 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40">
                  <a:moveTo>
                    <a:pt x="0" y="140"/>
                  </a:moveTo>
                  <a:cubicBezTo>
                    <a:pt x="23" y="91"/>
                    <a:pt x="52" y="46"/>
                    <a:pt x="80" y="0"/>
                  </a:cubicBezTo>
                  <a:cubicBezTo>
                    <a:pt x="78" y="10"/>
                    <a:pt x="11" y="128"/>
                    <a:pt x="0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2114349" y="5015903"/>
              <a:ext cx="16976" cy="306575"/>
            </a:xfrm>
            <a:custGeom>
              <a:avLst/>
              <a:gdLst>
                <a:gd name="T0" fmla="*/ 4 w 7"/>
                <a:gd name="T1" fmla="*/ 130 h 130"/>
                <a:gd name="T2" fmla="*/ 3 w 7"/>
                <a:gd name="T3" fmla="*/ 0 h 130"/>
                <a:gd name="T4" fmla="*/ 5 w 7"/>
                <a:gd name="T5" fmla="*/ 9 h 130"/>
                <a:gd name="T6" fmla="*/ 7 w 7"/>
                <a:gd name="T7" fmla="*/ 116 h 130"/>
                <a:gd name="T8" fmla="*/ 6 w 7"/>
                <a:gd name="T9" fmla="*/ 130 h 130"/>
                <a:gd name="T10" fmla="*/ 4 w 7"/>
                <a:gd name="T1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0">
                  <a:moveTo>
                    <a:pt x="4" y="130"/>
                  </a:moveTo>
                  <a:cubicBezTo>
                    <a:pt x="0" y="87"/>
                    <a:pt x="0" y="44"/>
                    <a:pt x="3" y="0"/>
                  </a:cubicBezTo>
                  <a:cubicBezTo>
                    <a:pt x="4" y="3"/>
                    <a:pt x="5" y="6"/>
                    <a:pt x="5" y="9"/>
                  </a:cubicBezTo>
                  <a:cubicBezTo>
                    <a:pt x="6" y="45"/>
                    <a:pt x="7" y="80"/>
                    <a:pt x="7" y="116"/>
                  </a:cubicBezTo>
                  <a:cubicBezTo>
                    <a:pt x="7" y="121"/>
                    <a:pt x="7" y="125"/>
                    <a:pt x="6" y="130"/>
                  </a:cubicBezTo>
                  <a:cubicBezTo>
                    <a:pt x="6" y="130"/>
                    <a:pt x="5" y="130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1"/>
            <p:cNvSpPr/>
            <p:nvPr/>
          </p:nvSpPr>
          <p:spPr bwMode="auto">
            <a:xfrm>
              <a:off x="2126333" y="3153485"/>
              <a:ext cx="25964" cy="334536"/>
            </a:xfrm>
            <a:custGeom>
              <a:avLst/>
              <a:gdLst>
                <a:gd name="T0" fmla="*/ 0 w 11"/>
                <a:gd name="T1" fmla="*/ 142 h 142"/>
                <a:gd name="T2" fmla="*/ 11 w 11"/>
                <a:gd name="T3" fmla="*/ 0 h 142"/>
                <a:gd name="T4" fmla="*/ 5 w 11"/>
                <a:gd name="T5" fmla="*/ 135 h 142"/>
                <a:gd name="T6" fmla="*/ 3 w 11"/>
                <a:gd name="T7" fmla="*/ 142 h 142"/>
                <a:gd name="T8" fmla="*/ 0 w 1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2">
                  <a:moveTo>
                    <a:pt x="0" y="142"/>
                  </a:moveTo>
                  <a:cubicBezTo>
                    <a:pt x="1" y="94"/>
                    <a:pt x="3" y="47"/>
                    <a:pt x="11" y="0"/>
                  </a:cubicBezTo>
                  <a:cubicBezTo>
                    <a:pt x="9" y="45"/>
                    <a:pt x="7" y="90"/>
                    <a:pt x="5" y="135"/>
                  </a:cubicBezTo>
                  <a:cubicBezTo>
                    <a:pt x="5" y="138"/>
                    <a:pt x="4" y="140"/>
                    <a:pt x="3" y="142"/>
                  </a:cubicBezTo>
                  <a:cubicBezTo>
                    <a:pt x="2" y="142"/>
                    <a:pt x="1" y="142"/>
                    <a:pt x="0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2140313" y="4640423"/>
              <a:ext cx="23967" cy="299585"/>
            </a:xfrm>
            <a:custGeom>
              <a:avLst/>
              <a:gdLst>
                <a:gd name="T0" fmla="*/ 0 w 10"/>
                <a:gd name="T1" fmla="*/ 127 h 127"/>
                <a:gd name="T2" fmla="*/ 6 w 10"/>
                <a:gd name="T3" fmla="*/ 0 h 127"/>
                <a:gd name="T4" fmla="*/ 0 w 1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7">
                  <a:moveTo>
                    <a:pt x="0" y="127"/>
                  </a:moveTo>
                  <a:cubicBezTo>
                    <a:pt x="2" y="83"/>
                    <a:pt x="4" y="41"/>
                    <a:pt x="6" y="0"/>
                  </a:cubicBezTo>
                  <a:cubicBezTo>
                    <a:pt x="10" y="39"/>
                    <a:pt x="7" y="113"/>
                    <a:pt x="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2112352" y="5637041"/>
              <a:ext cx="18974" cy="122830"/>
            </a:xfrm>
            <a:custGeom>
              <a:avLst/>
              <a:gdLst>
                <a:gd name="T0" fmla="*/ 1 w 8"/>
                <a:gd name="T1" fmla="*/ 0 h 52"/>
                <a:gd name="T2" fmla="*/ 6 w 8"/>
                <a:gd name="T3" fmla="*/ 52 h 52"/>
                <a:gd name="T4" fmla="*/ 1 w 8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2">
                  <a:moveTo>
                    <a:pt x="1" y="0"/>
                  </a:moveTo>
                  <a:cubicBezTo>
                    <a:pt x="6" y="11"/>
                    <a:pt x="8" y="38"/>
                    <a:pt x="6" y="52"/>
                  </a:cubicBezTo>
                  <a:cubicBezTo>
                    <a:pt x="2" y="45"/>
                    <a:pt x="0" y="27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4"/>
            <p:cNvSpPr/>
            <p:nvPr/>
          </p:nvSpPr>
          <p:spPr bwMode="auto">
            <a:xfrm>
              <a:off x="2136319" y="4097177"/>
              <a:ext cx="15978" cy="172760"/>
            </a:xfrm>
            <a:custGeom>
              <a:avLst/>
              <a:gdLst>
                <a:gd name="T0" fmla="*/ 3 w 7"/>
                <a:gd name="T1" fmla="*/ 73 h 73"/>
                <a:gd name="T2" fmla="*/ 5 w 7"/>
                <a:gd name="T3" fmla="*/ 0 h 73"/>
                <a:gd name="T4" fmla="*/ 3 w 7"/>
                <a:gd name="T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3">
                  <a:moveTo>
                    <a:pt x="3" y="73"/>
                  </a:moveTo>
                  <a:cubicBezTo>
                    <a:pt x="0" y="61"/>
                    <a:pt x="1" y="16"/>
                    <a:pt x="5" y="0"/>
                  </a:cubicBezTo>
                  <a:cubicBezTo>
                    <a:pt x="7" y="24"/>
                    <a:pt x="3" y="48"/>
                    <a:pt x="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2216208" y="3795595"/>
              <a:ext cx="25964" cy="63911"/>
            </a:xfrm>
            <a:custGeom>
              <a:avLst/>
              <a:gdLst>
                <a:gd name="T0" fmla="*/ 11 w 11"/>
                <a:gd name="T1" fmla="*/ 0 h 27"/>
                <a:gd name="T2" fmla="*/ 2 w 11"/>
                <a:gd name="T3" fmla="*/ 27 h 27"/>
                <a:gd name="T4" fmla="*/ 0 w 11"/>
                <a:gd name="T5" fmla="*/ 26 h 27"/>
                <a:gd name="T6" fmla="*/ 11 w 1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7">
                  <a:moveTo>
                    <a:pt x="11" y="0"/>
                  </a:moveTo>
                  <a:cubicBezTo>
                    <a:pt x="8" y="9"/>
                    <a:pt x="5" y="18"/>
                    <a:pt x="2" y="27"/>
                  </a:cubicBezTo>
                  <a:cubicBezTo>
                    <a:pt x="2" y="27"/>
                    <a:pt x="1" y="27"/>
                    <a:pt x="0" y="26"/>
                  </a:cubicBezTo>
                  <a:cubicBezTo>
                    <a:pt x="2" y="17"/>
                    <a:pt x="5" y="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6"/>
            <p:cNvSpPr/>
            <p:nvPr/>
          </p:nvSpPr>
          <p:spPr bwMode="auto">
            <a:xfrm>
              <a:off x="2251159" y="3717703"/>
              <a:ext cx="21970" cy="51928"/>
            </a:xfrm>
            <a:custGeom>
              <a:avLst/>
              <a:gdLst>
                <a:gd name="T0" fmla="*/ 0 w 9"/>
                <a:gd name="T1" fmla="*/ 22 h 22"/>
                <a:gd name="T2" fmla="*/ 9 w 9"/>
                <a:gd name="T3" fmla="*/ 0 h 22"/>
                <a:gd name="T4" fmla="*/ 9 w 9"/>
                <a:gd name="T5" fmla="*/ 0 h 22"/>
                <a:gd name="T6" fmla="*/ 0 w 9"/>
                <a:gd name="T7" fmla="*/ 22 h 22"/>
                <a:gd name="T8" fmla="*/ 0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22"/>
                  </a:moveTo>
                  <a:cubicBezTo>
                    <a:pt x="3" y="15"/>
                    <a:pt x="6" y="7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7"/>
                    <a:pt x="3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7"/>
            <p:cNvSpPr/>
            <p:nvPr/>
          </p:nvSpPr>
          <p:spPr bwMode="auto">
            <a:xfrm>
              <a:off x="2147303" y="4043252"/>
              <a:ext cx="4993" cy="30957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13 h 13"/>
                <a:gd name="T4" fmla="*/ 0 w 2"/>
                <a:gd name="T5" fmla="*/ 13 h 13"/>
                <a:gd name="T6" fmla="*/ 1 w 2"/>
                <a:gd name="T7" fmla="*/ 0 h 13"/>
                <a:gd name="T8" fmla="*/ 2 w 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48"/>
            <p:cNvSpPr/>
            <p:nvPr/>
          </p:nvSpPr>
          <p:spPr bwMode="auto">
            <a:xfrm>
              <a:off x="2273129" y="3681753"/>
              <a:ext cx="13981" cy="35950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5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49"/>
            <p:cNvSpPr/>
            <p:nvPr/>
          </p:nvSpPr>
          <p:spPr bwMode="auto">
            <a:xfrm>
              <a:off x="2329051" y="3554929"/>
              <a:ext cx="14979" cy="29958"/>
            </a:xfrm>
            <a:custGeom>
              <a:avLst/>
              <a:gdLst>
                <a:gd name="T0" fmla="*/ 0 w 6"/>
                <a:gd name="T1" fmla="*/ 12 h 13"/>
                <a:gd name="T2" fmla="*/ 4 w 6"/>
                <a:gd name="T3" fmla="*/ 0 h 13"/>
                <a:gd name="T4" fmla="*/ 6 w 6"/>
                <a:gd name="T5" fmla="*/ 1 h 13"/>
                <a:gd name="T6" fmla="*/ 0 w 6"/>
                <a:gd name="T7" fmla="*/ 13 h 13"/>
                <a:gd name="T8" fmla="*/ 0 w 6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0" y="12"/>
                  </a:moveTo>
                  <a:cubicBezTo>
                    <a:pt x="1" y="8"/>
                    <a:pt x="2" y="4"/>
                    <a:pt x="4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4" y="5"/>
                    <a:pt x="2" y="9"/>
                    <a:pt x="0" y="13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0"/>
            <p:cNvSpPr/>
            <p:nvPr/>
          </p:nvSpPr>
          <p:spPr bwMode="auto">
            <a:xfrm>
              <a:off x="2242172" y="3769631"/>
              <a:ext cx="8988" cy="25964"/>
            </a:xfrm>
            <a:custGeom>
              <a:avLst/>
              <a:gdLst>
                <a:gd name="T0" fmla="*/ 0 w 4"/>
                <a:gd name="T1" fmla="*/ 11 h 11"/>
                <a:gd name="T2" fmla="*/ 4 w 4"/>
                <a:gd name="T3" fmla="*/ 0 h 11"/>
                <a:gd name="T4" fmla="*/ 4 w 4"/>
                <a:gd name="T5" fmla="*/ 0 h 11"/>
                <a:gd name="T6" fmla="*/ 0 w 4"/>
                <a:gd name="T7" fmla="*/ 11 h 11"/>
                <a:gd name="T8" fmla="*/ 0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11"/>
                  </a:moveTo>
                  <a:cubicBezTo>
                    <a:pt x="1" y="7"/>
                    <a:pt x="2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1"/>
            <p:cNvSpPr/>
            <p:nvPr/>
          </p:nvSpPr>
          <p:spPr bwMode="auto">
            <a:xfrm>
              <a:off x="2318067" y="3582890"/>
              <a:ext cx="10985" cy="20971"/>
            </a:xfrm>
            <a:custGeom>
              <a:avLst/>
              <a:gdLst>
                <a:gd name="T0" fmla="*/ 5 w 5"/>
                <a:gd name="T1" fmla="*/ 1 h 9"/>
                <a:gd name="T2" fmla="*/ 3 w 5"/>
                <a:gd name="T3" fmla="*/ 9 h 9"/>
                <a:gd name="T4" fmla="*/ 0 w 5"/>
                <a:gd name="T5" fmla="*/ 8 h 9"/>
                <a:gd name="T6" fmla="*/ 5 w 5"/>
                <a:gd name="T7" fmla="*/ 0 h 9"/>
                <a:gd name="T8" fmla="*/ 5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3"/>
                    <a:pt x="3" y="6"/>
                    <a:pt x="3" y="9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2287110" y="3662779"/>
              <a:ext cx="11983" cy="18974"/>
            </a:xfrm>
            <a:custGeom>
              <a:avLst/>
              <a:gdLst>
                <a:gd name="T0" fmla="*/ 0 w 5"/>
                <a:gd name="T1" fmla="*/ 8 h 8"/>
                <a:gd name="T2" fmla="*/ 2 w 5"/>
                <a:gd name="T3" fmla="*/ 0 h 8"/>
                <a:gd name="T4" fmla="*/ 5 w 5"/>
                <a:gd name="T5" fmla="*/ 1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1" y="5"/>
                    <a:pt x="2" y="3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" y="3"/>
                    <a:pt x="2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3"/>
            <p:cNvSpPr/>
            <p:nvPr/>
          </p:nvSpPr>
          <p:spPr bwMode="auto">
            <a:xfrm>
              <a:off x="2348025" y="3518979"/>
              <a:ext cx="9986" cy="11983"/>
            </a:xfrm>
            <a:custGeom>
              <a:avLst/>
              <a:gdLst>
                <a:gd name="T0" fmla="*/ 0 w 4"/>
                <a:gd name="T1" fmla="*/ 4 h 5"/>
                <a:gd name="T2" fmla="*/ 3 w 4"/>
                <a:gd name="T3" fmla="*/ 0 h 5"/>
                <a:gd name="T4" fmla="*/ 4 w 4"/>
                <a:gd name="T5" fmla="*/ 0 h 5"/>
                <a:gd name="T6" fmla="*/ 2 w 4"/>
                <a:gd name="T7" fmla="*/ 5 h 5"/>
                <a:gd name="T8" fmla="*/ 0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ubicBezTo>
                    <a:pt x="2" y="5"/>
                    <a:pt x="1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"/>
            <p:cNvSpPr/>
            <p:nvPr/>
          </p:nvSpPr>
          <p:spPr bwMode="auto">
            <a:xfrm>
              <a:off x="2395959" y="6073436"/>
              <a:ext cx="1633735" cy="281609"/>
            </a:xfrm>
            <a:custGeom>
              <a:avLst/>
              <a:gdLst>
                <a:gd name="T0" fmla="*/ 6 w 692"/>
                <a:gd name="T1" fmla="*/ 85 h 119"/>
                <a:gd name="T2" fmla="*/ 15 w 692"/>
                <a:gd name="T3" fmla="*/ 104 h 119"/>
                <a:gd name="T4" fmla="*/ 61 w 692"/>
                <a:gd name="T5" fmla="*/ 112 h 119"/>
                <a:gd name="T6" fmla="*/ 219 w 692"/>
                <a:gd name="T7" fmla="*/ 113 h 119"/>
                <a:gd name="T8" fmla="*/ 303 w 692"/>
                <a:gd name="T9" fmla="*/ 109 h 119"/>
                <a:gd name="T10" fmla="*/ 415 w 692"/>
                <a:gd name="T11" fmla="*/ 102 h 119"/>
                <a:gd name="T12" fmla="*/ 548 w 692"/>
                <a:gd name="T13" fmla="*/ 92 h 119"/>
                <a:gd name="T14" fmla="*/ 646 w 692"/>
                <a:gd name="T15" fmla="*/ 88 h 119"/>
                <a:gd name="T16" fmla="*/ 674 w 692"/>
                <a:gd name="T17" fmla="*/ 84 h 119"/>
                <a:gd name="T18" fmla="*/ 681 w 692"/>
                <a:gd name="T19" fmla="*/ 65 h 119"/>
                <a:gd name="T20" fmla="*/ 658 w 692"/>
                <a:gd name="T21" fmla="*/ 41 h 119"/>
                <a:gd name="T22" fmla="*/ 538 w 692"/>
                <a:gd name="T23" fmla="*/ 8 h 119"/>
                <a:gd name="T24" fmla="*/ 392 w 692"/>
                <a:gd name="T25" fmla="*/ 21 h 119"/>
                <a:gd name="T26" fmla="*/ 312 w 692"/>
                <a:gd name="T27" fmla="*/ 20 h 119"/>
                <a:gd name="T28" fmla="*/ 247 w 692"/>
                <a:gd name="T29" fmla="*/ 15 h 119"/>
                <a:gd name="T30" fmla="*/ 154 w 692"/>
                <a:gd name="T31" fmla="*/ 13 h 119"/>
                <a:gd name="T32" fmla="*/ 148 w 692"/>
                <a:gd name="T33" fmla="*/ 11 h 119"/>
                <a:gd name="T34" fmla="*/ 153 w 692"/>
                <a:gd name="T35" fmla="*/ 10 h 119"/>
                <a:gd name="T36" fmla="*/ 231 w 692"/>
                <a:gd name="T37" fmla="*/ 10 h 119"/>
                <a:gd name="T38" fmla="*/ 299 w 692"/>
                <a:gd name="T39" fmla="*/ 16 h 119"/>
                <a:gd name="T40" fmla="*/ 411 w 692"/>
                <a:gd name="T41" fmla="*/ 15 h 119"/>
                <a:gd name="T42" fmla="*/ 490 w 692"/>
                <a:gd name="T43" fmla="*/ 8 h 119"/>
                <a:gd name="T44" fmla="*/ 549 w 692"/>
                <a:gd name="T45" fmla="*/ 3 h 119"/>
                <a:gd name="T46" fmla="*/ 670 w 692"/>
                <a:gd name="T47" fmla="*/ 46 h 119"/>
                <a:gd name="T48" fmla="*/ 686 w 692"/>
                <a:gd name="T49" fmla="*/ 65 h 119"/>
                <a:gd name="T50" fmla="*/ 678 w 692"/>
                <a:gd name="T51" fmla="*/ 86 h 119"/>
                <a:gd name="T52" fmla="*/ 648 w 692"/>
                <a:gd name="T53" fmla="*/ 91 h 119"/>
                <a:gd name="T54" fmla="*/ 499 w 692"/>
                <a:gd name="T55" fmla="*/ 100 h 119"/>
                <a:gd name="T56" fmla="*/ 318 w 692"/>
                <a:gd name="T57" fmla="*/ 113 h 119"/>
                <a:gd name="T58" fmla="*/ 96 w 692"/>
                <a:gd name="T59" fmla="*/ 118 h 119"/>
                <a:gd name="T60" fmla="*/ 25 w 692"/>
                <a:gd name="T61" fmla="*/ 111 h 119"/>
                <a:gd name="T62" fmla="*/ 9 w 692"/>
                <a:gd name="T63" fmla="*/ 104 h 119"/>
                <a:gd name="T64" fmla="*/ 6 w 692"/>
                <a:gd name="T65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119">
                  <a:moveTo>
                    <a:pt x="6" y="85"/>
                  </a:moveTo>
                  <a:cubicBezTo>
                    <a:pt x="3" y="96"/>
                    <a:pt x="5" y="99"/>
                    <a:pt x="15" y="104"/>
                  </a:cubicBezTo>
                  <a:cubicBezTo>
                    <a:pt x="30" y="110"/>
                    <a:pt x="45" y="111"/>
                    <a:pt x="61" y="112"/>
                  </a:cubicBezTo>
                  <a:cubicBezTo>
                    <a:pt x="113" y="116"/>
                    <a:pt x="166" y="115"/>
                    <a:pt x="219" y="113"/>
                  </a:cubicBezTo>
                  <a:cubicBezTo>
                    <a:pt x="247" y="111"/>
                    <a:pt x="275" y="111"/>
                    <a:pt x="303" y="109"/>
                  </a:cubicBezTo>
                  <a:cubicBezTo>
                    <a:pt x="341" y="107"/>
                    <a:pt x="378" y="104"/>
                    <a:pt x="415" y="102"/>
                  </a:cubicBezTo>
                  <a:cubicBezTo>
                    <a:pt x="459" y="99"/>
                    <a:pt x="504" y="95"/>
                    <a:pt x="548" y="92"/>
                  </a:cubicBezTo>
                  <a:cubicBezTo>
                    <a:pt x="581" y="90"/>
                    <a:pt x="614" y="89"/>
                    <a:pt x="646" y="88"/>
                  </a:cubicBezTo>
                  <a:cubicBezTo>
                    <a:pt x="656" y="87"/>
                    <a:pt x="665" y="86"/>
                    <a:pt x="674" y="84"/>
                  </a:cubicBezTo>
                  <a:cubicBezTo>
                    <a:pt x="685" y="81"/>
                    <a:pt x="688" y="75"/>
                    <a:pt x="681" y="65"/>
                  </a:cubicBezTo>
                  <a:cubicBezTo>
                    <a:pt x="675" y="57"/>
                    <a:pt x="667" y="48"/>
                    <a:pt x="658" y="41"/>
                  </a:cubicBezTo>
                  <a:cubicBezTo>
                    <a:pt x="622" y="15"/>
                    <a:pt x="582" y="3"/>
                    <a:pt x="538" y="8"/>
                  </a:cubicBezTo>
                  <a:cubicBezTo>
                    <a:pt x="489" y="13"/>
                    <a:pt x="441" y="17"/>
                    <a:pt x="392" y="21"/>
                  </a:cubicBezTo>
                  <a:cubicBezTo>
                    <a:pt x="366" y="24"/>
                    <a:pt x="339" y="23"/>
                    <a:pt x="312" y="20"/>
                  </a:cubicBezTo>
                  <a:cubicBezTo>
                    <a:pt x="291" y="18"/>
                    <a:pt x="269" y="17"/>
                    <a:pt x="247" y="15"/>
                  </a:cubicBezTo>
                  <a:cubicBezTo>
                    <a:pt x="216" y="12"/>
                    <a:pt x="185" y="12"/>
                    <a:pt x="154" y="13"/>
                  </a:cubicBezTo>
                  <a:cubicBezTo>
                    <a:pt x="152" y="13"/>
                    <a:pt x="150" y="13"/>
                    <a:pt x="148" y="11"/>
                  </a:cubicBezTo>
                  <a:cubicBezTo>
                    <a:pt x="149" y="11"/>
                    <a:pt x="151" y="10"/>
                    <a:pt x="153" y="10"/>
                  </a:cubicBezTo>
                  <a:cubicBezTo>
                    <a:pt x="179" y="10"/>
                    <a:pt x="205" y="10"/>
                    <a:pt x="231" y="10"/>
                  </a:cubicBezTo>
                  <a:cubicBezTo>
                    <a:pt x="253" y="11"/>
                    <a:pt x="276" y="14"/>
                    <a:pt x="299" y="16"/>
                  </a:cubicBezTo>
                  <a:cubicBezTo>
                    <a:pt x="336" y="20"/>
                    <a:pt x="373" y="19"/>
                    <a:pt x="411" y="15"/>
                  </a:cubicBezTo>
                  <a:cubicBezTo>
                    <a:pt x="437" y="12"/>
                    <a:pt x="463" y="10"/>
                    <a:pt x="490" y="8"/>
                  </a:cubicBezTo>
                  <a:cubicBezTo>
                    <a:pt x="509" y="6"/>
                    <a:pt x="529" y="5"/>
                    <a:pt x="549" y="3"/>
                  </a:cubicBezTo>
                  <a:cubicBezTo>
                    <a:pt x="596" y="0"/>
                    <a:pt x="635" y="17"/>
                    <a:pt x="670" y="46"/>
                  </a:cubicBezTo>
                  <a:cubicBezTo>
                    <a:pt x="676" y="51"/>
                    <a:pt x="682" y="58"/>
                    <a:pt x="686" y="65"/>
                  </a:cubicBezTo>
                  <a:cubicBezTo>
                    <a:pt x="692" y="75"/>
                    <a:pt x="689" y="83"/>
                    <a:pt x="678" y="86"/>
                  </a:cubicBezTo>
                  <a:cubicBezTo>
                    <a:pt x="668" y="89"/>
                    <a:pt x="658" y="90"/>
                    <a:pt x="648" y="91"/>
                  </a:cubicBezTo>
                  <a:cubicBezTo>
                    <a:pt x="598" y="94"/>
                    <a:pt x="549" y="97"/>
                    <a:pt x="499" y="100"/>
                  </a:cubicBezTo>
                  <a:cubicBezTo>
                    <a:pt x="439" y="104"/>
                    <a:pt x="379" y="109"/>
                    <a:pt x="318" y="113"/>
                  </a:cubicBezTo>
                  <a:cubicBezTo>
                    <a:pt x="244" y="117"/>
                    <a:pt x="170" y="119"/>
                    <a:pt x="96" y="118"/>
                  </a:cubicBezTo>
                  <a:cubicBezTo>
                    <a:pt x="72" y="117"/>
                    <a:pt x="48" y="117"/>
                    <a:pt x="25" y="111"/>
                  </a:cubicBezTo>
                  <a:cubicBezTo>
                    <a:pt x="20" y="109"/>
                    <a:pt x="14" y="107"/>
                    <a:pt x="9" y="104"/>
                  </a:cubicBezTo>
                  <a:cubicBezTo>
                    <a:pt x="0" y="99"/>
                    <a:pt x="0" y="94"/>
                    <a:pt x="6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5"/>
            <p:cNvSpPr/>
            <p:nvPr/>
          </p:nvSpPr>
          <p:spPr bwMode="auto">
            <a:xfrm>
              <a:off x="3588305" y="6161314"/>
              <a:ext cx="287601" cy="51928"/>
            </a:xfrm>
            <a:custGeom>
              <a:avLst/>
              <a:gdLst>
                <a:gd name="T0" fmla="*/ 0 w 122"/>
                <a:gd name="T1" fmla="*/ 4 h 22"/>
                <a:gd name="T2" fmla="*/ 8 w 122"/>
                <a:gd name="T3" fmla="*/ 2 h 22"/>
                <a:gd name="T4" fmla="*/ 102 w 122"/>
                <a:gd name="T5" fmla="*/ 6 h 22"/>
                <a:gd name="T6" fmla="*/ 122 w 122"/>
                <a:gd name="T7" fmla="*/ 15 h 22"/>
                <a:gd name="T8" fmla="*/ 101 w 122"/>
                <a:gd name="T9" fmla="*/ 22 h 22"/>
                <a:gd name="T10" fmla="*/ 116 w 122"/>
                <a:gd name="T11" fmla="*/ 16 h 22"/>
                <a:gd name="T12" fmla="*/ 107 w 122"/>
                <a:gd name="T13" fmla="*/ 11 h 22"/>
                <a:gd name="T14" fmla="*/ 47 w 122"/>
                <a:gd name="T15" fmla="*/ 4 h 22"/>
                <a:gd name="T16" fmla="*/ 0 w 122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">
                  <a:moveTo>
                    <a:pt x="0" y="4"/>
                  </a:moveTo>
                  <a:cubicBezTo>
                    <a:pt x="3" y="3"/>
                    <a:pt x="5" y="2"/>
                    <a:pt x="8" y="2"/>
                  </a:cubicBezTo>
                  <a:cubicBezTo>
                    <a:pt x="40" y="0"/>
                    <a:pt x="71" y="1"/>
                    <a:pt x="102" y="6"/>
                  </a:cubicBezTo>
                  <a:cubicBezTo>
                    <a:pt x="113" y="8"/>
                    <a:pt x="115" y="9"/>
                    <a:pt x="122" y="15"/>
                  </a:cubicBezTo>
                  <a:cubicBezTo>
                    <a:pt x="116" y="21"/>
                    <a:pt x="109" y="21"/>
                    <a:pt x="101" y="22"/>
                  </a:cubicBezTo>
                  <a:cubicBezTo>
                    <a:pt x="106" y="20"/>
                    <a:pt x="111" y="18"/>
                    <a:pt x="116" y="16"/>
                  </a:cubicBezTo>
                  <a:cubicBezTo>
                    <a:pt x="114" y="11"/>
                    <a:pt x="110" y="11"/>
                    <a:pt x="107" y="11"/>
                  </a:cubicBezTo>
                  <a:cubicBezTo>
                    <a:pt x="87" y="8"/>
                    <a:pt x="67" y="6"/>
                    <a:pt x="47" y="4"/>
                  </a:cubicBezTo>
                  <a:cubicBezTo>
                    <a:pt x="31" y="3"/>
                    <a:pt x="16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"/>
            <p:cNvSpPr/>
            <p:nvPr/>
          </p:nvSpPr>
          <p:spPr bwMode="auto">
            <a:xfrm>
              <a:off x="1774820" y="5625058"/>
              <a:ext cx="18974" cy="124827"/>
            </a:xfrm>
            <a:custGeom>
              <a:avLst/>
              <a:gdLst>
                <a:gd name="T0" fmla="*/ 8 w 8"/>
                <a:gd name="T1" fmla="*/ 37 h 53"/>
                <a:gd name="T2" fmla="*/ 2 w 8"/>
                <a:gd name="T3" fmla="*/ 43 h 53"/>
                <a:gd name="T4" fmla="*/ 0 w 8"/>
                <a:gd name="T5" fmla="*/ 53 h 53"/>
                <a:gd name="T6" fmla="*/ 0 w 8"/>
                <a:gd name="T7" fmla="*/ 1 h 53"/>
                <a:gd name="T8" fmla="*/ 2 w 8"/>
                <a:gd name="T9" fmla="*/ 0 h 53"/>
                <a:gd name="T10" fmla="*/ 2 w 8"/>
                <a:gd name="T11" fmla="*/ 24 h 53"/>
                <a:gd name="T12" fmla="*/ 8 w 8"/>
                <a:gd name="T1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3">
                  <a:moveTo>
                    <a:pt x="8" y="37"/>
                  </a:moveTo>
                  <a:cubicBezTo>
                    <a:pt x="4" y="37"/>
                    <a:pt x="1" y="38"/>
                    <a:pt x="2" y="43"/>
                  </a:cubicBezTo>
                  <a:cubicBezTo>
                    <a:pt x="2" y="46"/>
                    <a:pt x="2" y="50"/>
                    <a:pt x="0" y="5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8"/>
                    <a:pt x="2" y="16"/>
                    <a:pt x="2" y="24"/>
                  </a:cubicBezTo>
                  <a:cubicBezTo>
                    <a:pt x="2" y="30"/>
                    <a:pt x="4" y="34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7"/>
            <p:cNvSpPr/>
            <p:nvPr/>
          </p:nvSpPr>
          <p:spPr bwMode="auto">
            <a:xfrm>
              <a:off x="2993131" y="6175295"/>
              <a:ext cx="122830" cy="37947"/>
            </a:xfrm>
            <a:custGeom>
              <a:avLst/>
              <a:gdLst>
                <a:gd name="T0" fmla="*/ 51 w 52"/>
                <a:gd name="T1" fmla="*/ 16 h 16"/>
                <a:gd name="T2" fmla="*/ 5 w 52"/>
                <a:gd name="T3" fmla="*/ 2 h 16"/>
                <a:gd name="T4" fmla="*/ 0 w 52"/>
                <a:gd name="T5" fmla="*/ 0 h 16"/>
                <a:gd name="T6" fmla="*/ 0 w 52"/>
                <a:gd name="T7" fmla="*/ 0 h 16"/>
                <a:gd name="T8" fmla="*/ 52 w 52"/>
                <a:gd name="T9" fmla="*/ 15 h 16"/>
                <a:gd name="T10" fmla="*/ 51 w 5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51" y="16"/>
                  </a:moveTo>
                  <a:cubicBezTo>
                    <a:pt x="37" y="8"/>
                    <a:pt x="21" y="5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"/>
                    <a:pt x="37" y="3"/>
                    <a:pt x="52" y="15"/>
                  </a:cubicBezTo>
                  <a:cubicBezTo>
                    <a:pt x="52" y="15"/>
                    <a:pt x="52" y="15"/>
                    <a:pt x="5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8"/>
            <p:cNvSpPr/>
            <p:nvPr/>
          </p:nvSpPr>
          <p:spPr bwMode="auto">
            <a:xfrm>
              <a:off x="2782423" y="6161314"/>
              <a:ext cx="106852" cy="1997"/>
            </a:xfrm>
            <a:custGeom>
              <a:avLst/>
              <a:gdLst>
                <a:gd name="T0" fmla="*/ 0 w 45"/>
                <a:gd name="T1" fmla="*/ 0 h 1"/>
                <a:gd name="T2" fmla="*/ 42 w 45"/>
                <a:gd name="T3" fmla="*/ 0 h 1"/>
                <a:gd name="T4" fmla="*/ 45 w 45"/>
                <a:gd name="T5" fmla="*/ 1 h 1"/>
                <a:gd name="T6" fmla="*/ 0 w 45"/>
                <a:gd name="T7" fmla="*/ 1 h 1"/>
                <a:gd name="T8" fmla="*/ 0 w 4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3" y="0"/>
                    <a:pt x="44" y="0"/>
                    <a:pt x="4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9"/>
            <p:cNvSpPr/>
            <p:nvPr/>
          </p:nvSpPr>
          <p:spPr bwMode="auto">
            <a:xfrm>
              <a:off x="2544752" y="6113381"/>
              <a:ext cx="98863" cy="21970"/>
            </a:xfrm>
            <a:custGeom>
              <a:avLst/>
              <a:gdLst>
                <a:gd name="T0" fmla="*/ 41 w 42"/>
                <a:gd name="T1" fmla="*/ 0 h 9"/>
                <a:gd name="T2" fmla="*/ 0 w 42"/>
                <a:gd name="T3" fmla="*/ 9 h 9"/>
                <a:gd name="T4" fmla="*/ 0 w 42"/>
                <a:gd name="T5" fmla="*/ 9 h 9"/>
                <a:gd name="T6" fmla="*/ 42 w 42"/>
                <a:gd name="T7" fmla="*/ 0 h 9"/>
                <a:gd name="T8" fmla="*/ 41 w 4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">
                  <a:moveTo>
                    <a:pt x="41" y="0"/>
                  </a:moveTo>
                  <a:cubicBezTo>
                    <a:pt x="28" y="3"/>
                    <a:pt x="14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3"/>
                    <a:pt x="27" y="0"/>
                    <a:pt x="42" y="0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0"/>
            <p:cNvSpPr/>
            <p:nvPr/>
          </p:nvSpPr>
          <p:spPr bwMode="auto">
            <a:xfrm>
              <a:off x="1998510" y="5742895"/>
              <a:ext cx="56921" cy="9986"/>
            </a:xfrm>
            <a:custGeom>
              <a:avLst/>
              <a:gdLst>
                <a:gd name="T0" fmla="*/ 24 w 24"/>
                <a:gd name="T1" fmla="*/ 4 h 4"/>
                <a:gd name="T2" fmla="*/ 0 w 24"/>
                <a:gd name="T3" fmla="*/ 4 h 4"/>
                <a:gd name="T4" fmla="*/ 24 w 2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2"/>
                    <a:pt x="16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61"/>
            <p:cNvSpPr/>
            <p:nvPr/>
          </p:nvSpPr>
          <p:spPr bwMode="auto">
            <a:xfrm>
              <a:off x="3540372" y="6168305"/>
              <a:ext cx="47934" cy="13981"/>
            </a:xfrm>
            <a:custGeom>
              <a:avLst/>
              <a:gdLst>
                <a:gd name="T0" fmla="*/ 20 w 20"/>
                <a:gd name="T1" fmla="*/ 1 h 6"/>
                <a:gd name="T2" fmla="*/ 0 w 20"/>
                <a:gd name="T3" fmla="*/ 6 h 6"/>
                <a:gd name="T4" fmla="*/ 0 w 20"/>
                <a:gd name="T5" fmla="*/ 4 h 6"/>
                <a:gd name="T6" fmla="*/ 20 w 20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1"/>
                  </a:moveTo>
                  <a:cubicBezTo>
                    <a:pt x="14" y="3"/>
                    <a:pt x="7" y="4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6" y="1"/>
                    <a:pt x="1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2"/>
            <p:cNvSpPr/>
            <p:nvPr/>
          </p:nvSpPr>
          <p:spPr bwMode="auto">
            <a:xfrm>
              <a:off x="2934212" y="5943616"/>
              <a:ext cx="37947" cy="20971"/>
            </a:xfrm>
            <a:custGeom>
              <a:avLst/>
              <a:gdLst>
                <a:gd name="T0" fmla="*/ 0 w 16"/>
                <a:gd name="T1" fmla="*/ 8 h 9"/>
                <a:gd name="T2" fmla="*/ 16 w 16"/>
                <a:gd name="T3" fmla="*/ 0 h 9"/>
                <a:gd name="T4" fmla="*/ 1 w 16"/>
                <a:gd name="T5" fmla="*/ 9 h 9"/>
                <a:gd name="T6" fmla="*/ 0 w 16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0" y="8"/>
                  </a:moveTo>
                  <a:cubicBezTo>
                    <a:pt x="5" y="6"/>
                    <a:pt x="10" y="3"/>
                    <a:pt x="16" y="0"/>
                  </a:cubicBezTo>
                  <a:cubicBezTo>
                    <a:pt x="10" y="6"/>
                    <a:pt x="10" y="6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63"/>
            <p:cNvSpPr/>
            <p:nvPr/>
          </p:nvSpPr>
          <p:spPr bwMode="auto">
            <a:xfrm>
              <a:off x="1850715" y="5761868"/>
              <a:ext cx="32954" cy="11983"/>
            </a:xfrm>
            <a:custGeom>
              <a:avLst/>
              <a:gdLst>
                <a:gd name="T0" fmla="*/ 14 w 14"/>
                <a:gd name="T1" fmla="*/ 2 h 5"/>
                <a:gd name="T2" fmla="*/ 0 w 14"/>
                <a:gd name="T3" fmla="*/ 5 h 5"/>
                <a:gd name="T4" fmla="*/ 0 w 14"/>
                <a:gd name="T5" fmla="*/ 3 h 5"/>
                <a:gd name="T6" fmla="*/ 14 w 14"/>
                <a:gd name="T7" fmla="*/ 0 h 5"/>
                <a:gd name="T8" fmla="*/ 14 w 1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9" y="3"/>
                    <a:pt x="5" y="4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4"/>
            <p:cNvSpPr/>
            <p:nvPr/>
          </p:nvSpPr>
          <p:spPr bwMode="auto">
            <a:xfrm>
              <a:off x="2678567" y="6099400"/>
              <a:ext cx="42940" cy="9986"/>
            </a:xfrm>
            <a:custGeom>
              <a:avLst/>
              <a:gdLst>
                <a:gd name="T0" fmla="*/ 0 w 18"/>
                <a:gd name="T1" fmla="*/ 4 h 4"/>
                <a:gd name="T2" fmla="*/ 18 w 18"/>
                <a:gd name="T3" fmla="*/ 4 h 4"/>
                <a:gd name="T4" fmla="*/ 0 w 1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4"/>
                  </a:moveTo>
                  <a:cubicBezTo>
                    <a:pt x="6" y="0"/>
                    <a:pt x="12" y="1"/>
                    <a:pt x="18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65"/>
            <p:cNvSpPr/>
            <p:nvPr/>
          </p:nvSpPr>
          <p:spPr bwMode="auto">
            <a:xfrm>
              <a:off x="3446502" y="6189276"/>
              <a:ext cx="32954" cy="11983"/>
            </a:xfrm>
            <a:custGeom>
              <a:avLst/>
              <a:gdLst>
                <a:gd name="T0" fmla="*/ 0 w 14"/>
                <a:gd name="T1" fmla="*/ 3 h 5"/>
                <a:gd name="T2" fmla="*/ 13 w 14"/>
                <a:gd name="T3" fmla="*/ 0 h 5"/>
                <a:gd name="T4" fmla="*/ 14 w 14"/>
                <a:gd name="T5" fmla="*/ 2 h 5"/>
                <a:gd name="T6" fmla="*/ 0 w 14"/>
                <a:gd name="T7" fmla="*/ 5 h 5"/>
                <a:gd name="T8" fmla="*/ 0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3"/>
                  </a:moveTo>
                  <a:cubicBezTo>
                    <a:pt x="4" y="2"/>
                    <a:pt x="9" y="1"/>
                    <a:pt x="13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9" y="3"/>
                    <a:pt x="5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6"/>
            <p:cNvSpPr/>
            <p:nvPr/>
          </p:nvSpPr>
          <p:spPr bwMode="auto">
            <a:xfrm>
              <a:off x="1942587" y="5752881"/>
              <a:ext cx="32954" cy="3994"/>
            </a:xfrm>
            <a:custGeom>
              <a:avLst/>
              <a:gdLst>
                <a:gd name="T0" fmla="*/ 14 w 14"/>
                <a:gd name="T1" fmla="*/ 2 h 2"/>
                <a:gd name="T2" fmla="*/ 0 w 14"/>
                <a:gd name="T3" fmla="*/ 2 h 2"/>
                <a:gd name="T4" fmla="*/ 0 w 14"/>
                <a:gd name="T5" fmla="*/ 1 h 2"/>
                <a:gd name="T6" fmla="*/ 14 w 14"/>
                <a:gd name="T7" fmla="*/ 0 h 2"/>
                <a:gd name="T8" fmla="*/ 14 w 1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4" y="1"/>
                    <a:pt x="9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7"/>
            <p:cNvSpPr/>
            <p:nvPr/>
          </p:nvSpPr>
          <p:spPr bwMode="auto">
            <a:xfrm>
              <a:off x="2915239" y="6165309"/>
              <a:ext cx="25964" cy="4993"/>
            </a:xfrm>
            <a:custGeom>
              <a:avLst/>
              <a:gdLst>
                <a:gd name="T0" fmla="*/ 10 w 11"/>
                <a:gd name="T1" fmla="*/ 2 h 2"/>
                <a:gd name="T2" fmla="*/ 0 w 11"/>
                <a:gd name="T3" fmla="*/ 1 h 2"/>
                <a:gd name="T4" fmla="*/ 0 w 11"/>
                <a:gd name="T5" fmla="*/ 0 h 2"/>
                <a:gd name="T6" fmla="*/ 11 w 11"/>
                <a:gd name="T7" fmla="*/ 0 h 2"/>
                <a:gd name="T8" fmla="*/ 10 w 1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10" y="2"/>
                  </a:moveTo>
                  <a:cubicBezTo>
                    <a:pt x="7" y="2"/>
                    <a:pt x="3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68"/>
            <p:cNvSpPr/>
            <p:nvPr/>
          </p:nvSpPr>
          <p:spPr bwMode="auto">
            <a:xfrm>
              <a:off x="2964171" y="6168305"/>
              <a:ext cx="28960" cy="6990"/>
            </a:xfrm>
            <a:custGeom>
              <a:avLst/>
              <a:gdLst>
                <a:gd name="T0" fmla="*/ 12 w 12"/>
                <a:gd name="T1" fmla="*/ 3 h 3"/>
                <a:gd name="T2" fmla="*/ 0 w 12"/>
                <a:gd name="T3" fmla="*/ 3 h 3"/>
                <a:gd name="T4" fmla="*/ 0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1"/>
                    <a:pt x="8" y="2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69"/>
            <p:cNvSpPr/>
            <p:nvPr/>
          </p:nvSpPr>
          <p:spPr bwMode="auto">
            <a:xfrm>
              <a:off x="2641618" y="6109386"/>
              <a:ext cx="36949" cy="3994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2 h 2"/>
                <a:gd name="T4" fmla="*/ 1 w 16"/>
                <a:gd name="T5" fmla="*/ 2 h 2"/>
                <a:gd name="T6" fmla="*/ 16 w 16"/>
                <a:gd name="T7" fmla="*/ 0 h 2"/>
                <a:gd name="T8" fmla="*/ 16 w 1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cubicBezTo>
                    <a:pt x="11" y="0"/>
                    <a:pt x="6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1"/>
                    <a:pt x="11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"/>
            <p:cNvSpPr/>
            <p:nvPr/>
          </p:nvSpPr>
          <p:spPr bwMode="auto">
            <a:xfrm>
              <a:off x="1852712" y="6071439"/>
              <a:ext cx="23967" cy="11983"/>
            </a:xfrm>
            <a:custGeom>
              <a:avLst/>
              <a:gdLst>
                <a:gd name="T0" fmla="*/ 10 w 10"/>
                <a:gd name="T1" fmla="*/ 5 h 5"/>
                <a:gd name="T2" fmla="*/ 0 w 10"/>
                <a:gd name="T3" fmla="*/ 3 h 5"/>
                <a:gd name="T4" fmla="*/ 0 w 10"/>
                <a:gd name="T5" fmla="*/ 0 h 5"/>
                <a:gd name="T6" fmla="*/ 10 w 10"/>
                <a:gd name="T7" fmla="*/ 4 h 5"/>
                <a:gd name="T8" fmla="*/ 10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6" y="4"/>
                    <a:pt x="3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2"/>
                    <a:pt x="7" y="3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"/>
            <p:cNvSpPr/>
            <p:nvPr/>
          </p:nvSpPr>
          <p:spPr bwMode="auto">
            <a:xfrm>
              <a:off x="3325669" y="5967583"/>
              <a:ext cx="11983" cy="8988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3 h 4"/>
                <a:gd name="T4" fmla="*/ 4 w 5"/>
                <a:gd name="T5" fmla="*/ 4 h 4"/>
                <a:gd name="T6" fmla="*/ 0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3" y="3"/>
                    <a:pt x="2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"/>
            <p:cNvSpPr/>
            <p:nvPr/>
          </p:nvSpPr>
          <p:spPr bwMode="auto">
            <a:xfrm>
              <a:off x="1904640" y="5759871"/>
              <a:ext cx="15978" cy="1997"/>
            </a:xfrm>
            <a:custGeom>
              <a:avLst/>
              <a:gdLst>
                <a:gd name="T0" fmla="*/ 0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3"/>
            <p:cNvSpPr/>
            <p:nvPr/>
          </p:nvSpPr>
          <p:spPr bwMode="auto">
            <a:xfrm>
              <a:off x="2735488" y="6165309"/>
              <a:ext cx="11983" cy="2996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1 h 1"/>
                <a:gd name="T4" fmla="*/ 0 w 5"/>
                <a:gd name="T5" fmla="*/ 0 h 1"/>
                <a:gd name="T6" fmla="*/ 4 w 5"/>
                <a:gd name="T7" fmla="*/ 0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4"/>
            <p:cNvSpPr/>
            <p:nvPr/>
          </p:nvSpPr>
          <p:spPr bwMode="auto">
            <a:xfrm>
              <a:off x="1779813" y="4487635"/>
              <a:ext cx="311568" cy="117837"/>
            </a:xfrm>
            <a:custGeom>
              <a:avLst/>
              <a:gdLst>
                <a:gd name="T0" fmla="*/ 132 w 132"/>
                <a:gd name="T1" fmla="*/ 33 h 50"/>
                <a:gd name="T2" fmla="*/ 68 w 132"/>
                <a:gd name="T3" fmla="*/ 46 h 50"/>
                <a:gd name="T4" fmla="*/ 29 w 132"/>
                <a:gd name="T5" fmla="*/ 46 h 50"/>
                <a:gd name="T6" fmla="*/ 6 w 132"/>
                <a:gd name="T7" fmla="*/ 0 h 50"/>
                <a:gd name="T8" fmla="*/ 6 w 132"/>
                <a:gd name="T9" fmla="*/ 14 h 50"/>
                <a:gd name="T10" fmla="*/ 24 w 132"/>
                <a:gd name="T11" fmla="*/ 40 h 50"/>
                <a:gd name="T12" fmla="*/ 65 w 132"/>
                <a:gd name="T13" fmla="*/ 42 h 50"/>
                <a:gd name="T14" fmla="*/ 109 w 132"/>
                <a:gd name="T15" fmla="*/ 32 h 50"/>
                <a:gd name="T16" fmla="*/ 131 w 132"/>
                <a:gd name="T17" fmla="*/ 31 h 50"/>
                <a:gd name="T18" fmla="*/ 132 w 132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50">
                  <a:moveTo>
                    <a:pt x="132" y="33"/>
                  </a:moveTo>
                  <a:cubicBezTo>
                    <a:pt x="109" y="33"/>
                    <a:pt x="89" y="41"/>
                    <a:pt x="68" y="46"/>
                  </a:cubicBezTo>
                  <a:cubicBezTo>
                    <a:pt x="55" y="49"/>
                    <a:pt x="42" y="50"/>
                    <a:pt x="29" y="46"/>
                  </a:cubicBezTo>
                  <a:cubicBezTo>
                    <a:pt x="7" y="39"/>
                    <a:pt x="0" y="26"/>
                    <a:pt x="6" y="0"/>
                  </a:cubicBezTo>
                  <a:cubicBezTo>
                    <a:pt x="6" y="7"/>
                    <a:pt x="6" y="11"/>
                    <a:pt x="6" y="14"/>
                  </a:cubicBezTo>
                  <a:cubicBezTo>
                    <a:pt x="7" y="27"/>
                    <a:pt x="13" y="35"/>
                    <a:pt x="24" y="40"/>
                  </a:cubicBezTo>
                  <a:cubicBezTo>
                    <a:pt x="37" y="46"/>
                    <a:pt x="51" y="45"/>
                    <a:pt x="65" y="42"/>
                  </a:cubicBezTo>
                  <a:cubicBezTo>
                    <a:pt x="80" y="39"/>
                    <a:pt x="94" y="35"/>
                    <a:pt x="109" y="32"/>
                  </a:cubicBezTo>
                  <a:cubicBezTo>
                    <a:pt x="116" y="31"/>
                    <a:pt x="124" y="31"/>
                    <a:pt x="131" y="31"/>
                  </a:cubicBezTo>
                  <a:cubicBezTo>
                    <a:pt x="131" y="32"/>
                    <a:pt x="131" y="33"/>
                    <a:pt x="13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5"/>
            <p:cNvSpPr/>
            <p:nvPr/>
          </p:nvSpPr>
          <p:spPr bwMode="auto">
            <a:xfrm>
              <a:off x="1885666" y="3539949"/>
              <a:ext cx="183745" cy="52927"/>
            </a:xfrm>
            <a:custGeom>
              <a:avLst/>
              <a:gdLst>
                <a:gd name="T0" fmla="*/ 1 w 78"/>
                <a:gd name="T1" fmla="*/ 5 h 22"/>
                <a:gd name="T2" fmla="*/ 25 w 78"/>
                <a:gd name="T3" fmla="*/ 13 h 22"/>
                <a:gd name="T4" fmla="*/ 56 w 78"/>
                <a:gd name="T5" fmla="*/ 11 h 22"/>
                <a:gd name="T6" fmla="*/ 78 w 78"/>
                <a:gd name="T7" fmla="*/ 0 h 22"/>
                <a:gd name="T8" fmla="*/ 27 w 78"/>
                <a:gd name="T9" fmla="*/ 17 h 22"/>
                <a:gd name="T10" fmla="*/ 0 w 78"/>
                <a:gd name="T11" fmla="*/ 6 h 22"/>
                <a:gd name="T12" fmla="*/ 1 w 78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">
                  <a:moveTo>
                    <a:pt x="1" y="5"/>
                  </a:moveTo>
                  <a:cubicBezTo>
                    <a:pt x="9" y="7"/>
                    <a:pt x="17" y="10"/>
                    <a:pt x="25" y="13"/>
                  </a:cubicBezTo>
                  <a:cubicBezTo>
                    <a:pt x="35" y="17"/>
                    <a:pt x="46" y="16"/>
                    <a:pt x="56" y="11"/>
                  </a:cubicBezTo>
                  <a:cubicBezTo>
                    <a:pt x="63" y="7"/>
                    <a:pt x="70" y="4"/>
                    <a:pt x="78" y="0"/>
                  </a:cubicBezTo>
                  <a:cubicBezTo>
                    <a:pt x="66" y="14"/>
                    <a:pt x="43" y="22"/>
                    <a:pt x="27" y="17"/>
                  </a:cubicBezTo>
                  <a:cubicBezTo>
                    <a:pt x="18" y="14"/>
                    <a:pt x="9" y="10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6"/>
            <p:cNvSpPr/>
            <p:nvPr/>
          </p:nvSpPr>
          <p:spPr bwMode="auto">
            <a:xfrm>
              <a:off x="1823752" y="3951379"/>
              <a:ext cx="210708" cy="51928"/>
            </a:xfrm>
            <a:custGeom>
              <a:avLst/>
              <a:gdLst>
                <a:gd name="T0" fmla="*/ 0 w 89"/>
                <a:gd name="T1" fmla="*/ 20 h 22"/>
                <a:gd name="T2" fmla="*/ 89 w 89"/>
                <a:gd name="T3" fmla="*/ 0 h 22"/>
                <a:gd name="T4" fmla="*/ 0 w 89"/>
                <a:gd name="T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22">
                  <a:moveTo>
                    <a:pt x="0" y="20"/>
                  </a:moveTo>
                  <a:cubicBezTo>
                    <a:pt x="30" y="19"/>
                    <a:pt x="59" y="6"/>
                    <a:pt x="89" y="0"/>
                  </a:cubicBezTo>
                  <a:cubicBezTo>
                    <a:pt x="60" y="11"/>
                    <a:pt x="31" y="22"/>
                    <a:pt x="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7"/>
            <p:cNvSpPr/>
            <p:nvPr/>
          </p:nvSpPr>
          <p:spPr bwMode="auto">
            <a:xfrm>
              <a:off x="1776817" y="4827164"/>
              <a:ext cx="191734" cy="37947"/>
            </a:xfrm>
            <a:custGeom>
              <a:avLst/>
              <a:gdLst>
                <a:gd name="T0" fmla="*/ 81 w 81"/>
                <a:gd name="T1" fmla="*/ 16 h 16"/>
                <a:gd name="T2" fmla="*/ 0 w 81"/>
                <a:gd name="T3" fmla="*/ 1 h 16"/>
                <a:gd name="T4" fmla="*/ 0 w 81"/>
                <a:gd name="T5" fmla="*/ 0 h 16"/>
                <a:gd name="T6" fmla="*/ 10 w 81"/>
                <a:gd name="T7" fmla="*/ 0 h 16"/>
                <a:gd name="T8" fmla="*/ 68 w 81"/>
                <a:gd name="T9" fmla="*/ 9 h 16"/>
                <a:gd name="T10" fmla="*/ 81 w 81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">
                  <a:moveTo>
                    <a:pt x="81" y="16"/>
                  </a:moveTo>
                  <a:cubicBezTo>
                    <a:pt x="54" y="11"/>
                    <a:pt x="27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29" y="3"/>
                    <a:pt x="49" y="6"/>
                    <a:pt x="68" y="9"/>
                  </a:cubicBezTo>
                  <a:cubicBezTo>
                    <a:pt x="73" y="10"/>
                    <a:pt x="77" y="13"/>
                    <a:pt x="8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8"/>
            <p:cNvSpPr/>
            <p:nvPr/>
          </p:nvSpPr>
          <p:spPr bwMode="auto">
            <a:xfrm>
              <a:off x="1748856" y="3859506"/>
              <a:ext cx="124827" cy="32954"/>
            </a:xfrm>
            <a:custGeom>
              <a:avLst/>
              <a:gdLst>
                <a:gd name="T0" fmla="*/ 53 w 53"/>
                <a:gd name="T1" fmla="*/ 3 h 14"/>
                <a:gd name="T2" fmla="*/ 5 w 53"/>
                <a:gd name="T3" fmla="*/ 14 h 14"/>
                <a:gd name="T4" fmla="*/ 0 w 53"/>
                <a:gd name="T5" fmla="*/ 13 h 14"/>
                <a:gd name="T6" fmla="*/ 53 w 53"/>
                <a:gd name="T7" fmla="*/ 0 h 14"/>
                <a:gd name="T8" fmla="*/ 53 w 53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3"/>
                  </a:moveTo>
                  <a:cubicBezTo>
                    <a:pt x="37" y="7"/>
                    <a:pt x="21" y="11"/>
                    <a:pt x="5" y="14"/>
                  </a:cubicBezTo>
                  <a:cubicBezTo>
                    <a:pt x="4" y="14"/>
                    <a:pt x="3" y="14"/>
                    <a:pt x="0" y="13"/>
                  </a:cubicBezTo>
                  <a:cubicBezTo>
                    <a:pt x="18" y="6"/>
                    <a:pt x="35" y="0"/>
                    <a:pt x="53" y="0"/>
                  </a:cubicBezTo>
                  <a:cubicBezTo>
                    <a:pt x="53" y="1"/>
                    <a:pt x="53" y="2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9"/>
            <p:cNvSpPr/>
            <p:nvPr/>
          </p:nvSpPr>
          <p:spPr bwMode="auto">
            <a:xfrm>
              <a:off x="1819758" y="4943004"/>
              <a:ext cx="131817" cy="39945"/>
            </a:xfrm>
            <a:custGeom>
              <a:avLst/>
              <a:gdLst>
                <a:gd name="T0" fmla="*/ 0 w 56"/>
                <a:gd name="T1" fmla="*/ 13 h 17"/>
                <a:gd name="T2" fmla="*/ 56 w 56"/>
                <a:gd name="T3" fmla="*/ 0 h 17"/>
                <a:gd name="T4" fmla="*/ 0 w 56"/>
                <a:gd name="T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7">
                  <a:moveTo>
                    <a:pt x="0" y="13"/>
                  </a:moveTo>
                  <a:cubicBezTo>
                    <a:pt x="20" y="15"/>
                    <a:pt x="37" y="7"/>
                    <a:pt x="56" y="0"/>
                  </a:cubicBezTo>
                  <a:cubicBezTo>
                    <a:pt x="46" y="10"/>
                    <a:pt x="20" y="17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80"/>
            <p:cNvSpPr/>
            <p:nvPr/>
          </p:nvSpPr>
          <p:spPr bwMode="auto">
            <a:xfrm>
              <a:off x="1847719" y="3896455"/>
              <a:ext cx="98863" cy="37947"/>
            </a:xfrm>
            <a:custGeom>
              <a:avLst/>
              <a:gdLst>
                <a:gd name="T0" fmla="*/ 0 w 42"/>
                <a:gd name="T1" fmla="*/ 16 h 16"/>
                <a:gd name="T2" fmla="*/ 42 w 42"/>
                <a:gd name="T3" fmla="*/ 0 h 16"/>
                <a:gd name="T4" fmla="*/ 0 w 4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6">
                  <a:moveTo>
                    <a:pt x="0" y="16"/>
                  </a:moveTo>
                  <a:cubicBezTo>
                    <a:pt x="13" y="9"/>
                    <a:pt x="27" y="4"/>
                    <a:pt x="42" y="0"/>
                  </a:cubicBezTo>
                  <a:cubicBezTo>
                    <a:pt x="29" y="8"/>
                    <a:pt x="15" y="13"/>
                    <a:pt x="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81"/>
            <p:cNvSpPr/>
            <p:nvPr/>
          </p:nvSpPr>
          <p:spPr bwMode="auto">
            <a:xfrm>
              <a:off x="1835736" y="3776621"/>
              <a:ext cx="37947" cy="41942"/>
            </a:xfrm>
            <a:custGeom>
              <a:avLst/>
              <a:gdLst>
                <a:gd name="T0" fmla="*/ 13 w 16"/>
                <a:gd name="T1" fmla="*/ 0 h 18"/>
                <a:gd name="T2" fmla="*/ 16 w 16"/>
                <a:gd name="T3" fmla="*/ 5 h 18"/>
                <a:gd name="T4" fmla="*/ 0 w 16"/>
                <a:gd name="T5" fmla="*/ 18 h 18"/>
                <a:gd name="T6" fmla="*/ 7 w 16"/>
                <a:gd name="T7" fmla="*/ 12 h 18"/>
                <a:gd name="T8" fmla="*/ 12 w 16"/>
                <a:gd name="T9" fmla="*/ 2 h 18"/>
                <a:gd name="T10" fmla="*/ 13 w 16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3" y="0"/>
                  </a:moveTo>
                  <a:cubicBezTo>
                    <a:pt x="14" y="2"/>
                    <a:pt x="16" y="3"/>
                    <a:pt x="16" y="5"/>
                  </a:cubicBezTo>
                  <a:cubicBezTo>
                    <a:pt x="16" y="11"/>
                    <a:pt x="9" y="18"/>
                    <a:pt x="0" y="18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10" y="9"/>
                    <a:pt x="13" y="7"/>
                    <a:pt x="12" y="2"/>
                  </a:cubicBezTo>
                  <a:cubicBezTo>
                    <a:pt x="13" y="1"/>
                    <a:pt x="13" y="1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82"/>
            <p:cNvSpPr/>
            <p:nvPr/>
          </p:nvSpPr>
          <p:spPr bwMode="auto">
            <a:xfrm>
              <a:off x="2318067" y="2971737"/>
              <a:ext cx="72899" cy="11983"/>
            </a:xfrm>
            <a:custGeom>
              <a:avLst/>
              <a:gdLst>
                <a:gd name="T0" fmla="*/ 31 w 31"/>
                <a:gd name="T1" fmla="*/ 1 h 5"/>
                <a:gd name="T2" fmla="*/ 0 w 31"/>
                <a:gd name="T3" fmla="*/ 3 h 5"/>
                <a:gd name="T4" fmla="*/ 0 w 31"/>
                <a:gd name="T5" fmla="*/ 0 h 5"/>
                <a:gd name="T6" fmla="*/ 31 w 31"/>
                <a:gd name="T7" fmla="*/ 0 h 5"/>
                <a:gd name="T8" fmla="*/ 31 w 3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">
                  <a:moveTo>
                    <a:pt x="31" y="1"/>
                  </a:moveTo>
                  <a:cubicBezTo>
                    <a:pt x="21" y="5"/>
                    <a:pt x="10" y="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" y="0"/>
                    <a:pt x="20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83"/>
            <p:cNvSpPr/>
            <p:nvPr/>
          </p:nvSpPr>
          <p:spPr bwMode="auto">
            <a:xfrm>
              <a:off x="1748856" y="4633433"/>
              <a:ext cx="1997" cy="56921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84"/>
            <p:cNvSpPr/>
            <p:nvPr/>
          </p:nvSpPr>
          <p:spPr bwMode="auto">
            <a:xfrm>
              <a:off x="1859702" y="4508606"/>
              <a:ext cx="49931" cy="15978"/>
            </a:xfrm>
            <a:custGeom>
              <a:avLst/>
              <a:gdLst>
                <a:gd name="T0" fmla="*/ 21 w 21"/>
                <a:gd name="T1" fmla="*/ 6 h 7"/>
                <a:gd name="T2" fmla="*/ 0 w 21"/>
                <a:gd name="T3" fmla="*/ 0 h 7"/>
                <a:gd name="T4" fmla="*/ 21 w 2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7">
                  <a:moveTo>
                    <a:pt x="21" y="6"/>
                  </a:moveTo>
                  <a:cubicBezTo>
                    <a:pt x="7" y="7"/>
                    <a:pt x="7" y="7"/>
                    <a:pt x="0" y="0"/>
                  </a:cubicBezTo>
                  <a:cubicBezTo>
                    <a:pt x="7" y="2"/>
                    <a:pt x="13" y="4"/>
                    <a:pt x="2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85"/>
            <p:cNvSpPr/>
            <p:nvPr/>
          </p:nvSpPr>
          <p:spPr bwMode="auto">
            <a:xfrm>
              <a:off x="1833738" y="3532959"/>
              <a:ext cx="53925" cy="21970"/>
            </a:xfrm>
            <a:custGeom>
              <a:avLst/>
              <a:gdLst>
                <a:gd name="T0" fmla="*/ 1 w 23"/>
                <a:gd name="T1" fmla="*/ 0 h 9"/>
                <a:gd name="T2" fmla="*/ 23 w 23"/>
                <a:gd name="T3" fmla="*/ 8 h 9"/>
                <a:gd name="T4" fmla="*/ 22 w 23"/>
                <a:gd name="T5" fmla="*/ 9 h 9"/>
                <a:gd name="T6" fmla="*/ 0 w 23"/>
                <a:gd name="T7" fmla="*/ 0 h 9"/>
                <a:gd name="T8" fmla="*/ 1 w 2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1" y="0"/>
                  </a:moveTo>
                  <a:cubicBezTo>
                    <a:pt x="8" y="2"/>
                    <a:pt x="16" y="5"/>
                    <a:pt x="23" y="8"/>
                  </a:cubicBezTo>
                  <a:cubicBezTo>
                    <a:pt x="23" y="8"/>
                    <a:pt x="22" y="9"/>
                    <a:pt x="22" y="9"/>
                  </a:cubicBezTo>
                  <a:cubicBezTo>
                    <a:pt x="15" y="6"/>
                    <a:pt x="8" y="3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86"/>
            <p:cNvSpPr/>
            <p:nvPr/>
          </p:nvSpPr>
          <p:spPr bwMode="auto">
            <a:xfrm>
              <a:off x="1954571" y="3328243"/>
              <a:ext cx="55922" cy="13981"/>
            </a:xfrm>
            <a:custGeom>
              <a:avLst/>
              <a:gdLst>
                <a:gd name="T0" fmla="*/ 24 w 24"/>
                <a:gd name="T1" fmla="*/ 0 h 6"/>
                <a:gd name="T2" fmla="*/ 0 w 24"/>
                <a:gd name="T3" fmla="*/ 6 h 6"/>
                <a:gd name="T4" fmla="*/ 24 w 2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cubicBezTo>
                    <a:pt x="16" y="2"/>
                    <a:pt x="8" y="4"/>
                    <a:pt x="0" y="6"/>
                  </a:cubicBezTo>
                  <a:cubicBezTo>
                    <a:pt x="7" y="1"/>
                    <a:pt x="15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87"/>
            <p:cNvSpPr/>
            <p:nvPr/>
          </p:nvSpPr>
          <p:spPr bwMode="auto">
            <a:xfrm>
              <a:off x="2036457" y="3231377"/>
              <a:ext cx="44938" cy="1997"/>
            </a:xfrm>
            <a:custGeom>
              <a:avLst/>
              <a:gdLst>
                <a:gd name="T0" fmla="*/ 19 w 19"/>
                <a:gd name="T1" fmla="*/ 1 h 1"/>
                <a:gd name="T2" fmla="*/ 0 w 19"/>
                <a:gd name="T3" fmla="*/ 1 h 1"/>
                <a:gd name="T4" fmla="*/ 0 w 19"/>
                <a:gd name="T5" fmla="*/ 0 h 1"/>
                <a:gd name="T6" fmla="*/ 19 w 19"/>
                <a:gd name="T7" fmla="*/ 0 h 1"/>
                <a:gd name="T8" fmla="*/ 19 w 1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">
                  <a:moveTo>
                    <a:pt x="1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88"/>
            <p:cNvSpPr/>
            <p:nvPr/>
          </p:nvSpPr>
          <p:spPr bwMode="auto">
            <a:xfrm>
              <a:off x="2138316" y="2942778"/>
              <a:ext cx="37947" cy="2996"/>
            </a:xfrm>
            <a:custGeom>
              <a:avLst/>
              <a:gdLst>
                <a:gd name="T0" fmla="*/ 0 w 16"/>
                <a:gd name="T1" fmla="*/ 0 h 1"/>
                <a:gd name="T2" fmla="*/ 16 w 16"/>
                <a:gd name="T3" fmla="*/ 0 h 1"/>
                <a:gd name="T4" fmla="*/ 16 w 16"/>
                <a:gd name="T5" fmla="*/ 1 h 1"/>
                <a:gd name="T6" fmla="*/ 0 w 16"/>
                <a:gd name="T7" fmla="*/ 1 h 1"/>
                <a:gd name="T8" fmla="*/ 0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89"/>
            <p:cNvSpPr/>
            <p:nvPr/>
          </p:nvSpPr>
          <p:spPr bwMode="auto">
            <a:xfrm>
              <a:off x="1972546" y="3840533"/>
              <a:ext cx="33953" cy="20971"/>
            </a:xfrm>
            <a:custGeom>
              <a:avLst/>
              <a:gdLst>
                <a:gd name="T0" fmla="*/ 14 w 14"/>
                <a:gd name="T1" fmla="*/ 1 h 9"/>
                <a:gd name="T2" fmla="*/ 1 w 14"/>
                <a:gd name="T3" fmla="*/ 9 h 9"/>
                <a:gd name="T4" fmla="*/ 0 w 14"/>
                <a:gd name="T5" fmla="*/ 7 h 9"/>
                <a:gd name="T6" fmla="*/ 13 w 14"/>
                <a:gd name="T7" fmla="*/ 0 h 9"/>
                <a:gd name="T8" fmla="*/ 14 w 1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4" y="1"/>
                  </a:moveTo>
                  <a:cubicBezTo>
                    <a:pt x="10" y="4"/>
                    <a:pt x="6" y="6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4" y="4"/>
                    <a:pt x="8" y="1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0"/>
            <p:cNvSpPr/>
            <p:nvPr/>
          </p:nvSpPr>
          <p:spPr bwMode="auto">
            <a:xfrm>
              <a:off x="1826748" y="4721311"/>
              <a:ext cx="27961" cy="1997"/>
            </a:xfrm>
            <a:custGeom>
              <a:avLst/>
              <a:gdLst>
                <a:gd name="T0" fmla="*/ 0 w 12"/>
                <a:gd name="T1" fmla="*/ 0 h 1"/>
                <a:gd name="T2" fmla="*/ 12 w 12"/>
                <a:gd name="T3" fmla="*/ 0 h 1"/>
                <a:gd name="T4" fmla="*/ 12 w 12"/>
                <a:gd name="T5" fmla="*/ 1 h 1"/>
                <a:gd name="T6" fmla="*/ 1 w 12"/>
                <a:gd name="T7" fmla="*/ 1 h 1"/>
                <a:gd name="T8" fmla="*/ 0 w 1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91"/>
            <p:cNvSpPr/>
            <p:nvPr/>
          </p:nvSpPr>
          <p:spPr bwMode="auto">
            <a:xfrm>
              <a:off x="1994515" y="4190048"/>
              <a:ext cx="32954" cy="3994"/>
            </a:xfrm>
            <a:custGeom>
              <a:avLst/>
              <a:gdLst>
                <a:gd name="T0" fmla="*/ 1 w 14"/>
                <a:gd name="T1" fmla="*/ 0 h 2"/>
                <a:gd name="T2" fmla="*/ 14 w 14"/>
                <a:gd name="T3" fmla="*/ 1 h 2"/>
                <a:gd name="T4" fmla="*/ 14 w 14"/>
                <a:gd name="T5" fmla="*/ 2 h 2"/>
                <a:gd name="T6" fmla="*/ 0 w 14"/>
                <a:gd name="T7" fmla="*/ 2 h 2"/>
                <a:gd name="T8" fmla="*/ 1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92"/>
            <p:cNvSpPr/>
            <p:nvPr/>
          </p:nvSpPr>
          <p:spPr bwMode="auto">
            <a:xfrm>
              <a:off x="1937594" y="4409743"/>
              <a:ext cx="25964" cy="1997"/>
            </a:xfrm>
            <a:custGeom>
              <a:avLst/>
              <a:gdLst>
                <a:gd name="T0" fmla="*/ 11 w 11"/>
                <a:gd name="T1" fmla="*/ 1 h 1"/>
                <a:gd name="T2" fmla="*/ 0 w 11"/>
                <a:gd name="T3" fmla="*/ 1 h 1"/>
                <a:gd name="T4" fmla="*/ 0 w 11"/>
                <a:gd name="T5" fmla="*/ 0 h 1"/>
                <a:gd name="T6" fmla="*/ 11 w 11"/>
                <a:gd name="T7" fmla="*/ 0 h 1"/>
                <a:gd name="T8" fmla="*/ 11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93"/>
            <p:cNvSpPr/>
            <p:nvPr/>
          </p:nvSpPr>
          <p:spPr bwMode="auto">
            <a:xfrm>
              <a:off x="1774820" y="4123141"/>
              <a:ext cx="34952" cy="7989"/>
            </a:xfrm>
            <a:custGeom>
              <a:avLst/>
              <a:gdLst>
                <a:gd name="T0" fmla="*/ 15 w 15"/>
                <a:gd name="T1" fmla="*/ 0 h 3"/>
                <a:gd name="T2" fmla="*/ 0 w 15"/>
                <a:gd name="T3" fmla="*/ 3 h 3"/>
                <a:gd name="T4" fmla="*/ 0 w 15"/>
                <a:gd name="T5" fmla="*/ 0 h 3"/>
                <a:gd name="T6" fmla="*/ 15 w 1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">
                  <a:moveTo>
                    <a:pt x="15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/>
            <p:nvPr/>
          </p:nvSpPr>
          <p:spPr bwMode="auto">
            <a:xfrm>
              <a:off x="1951575" y="4503613"/>
              <a:ext cx="32954" cy="11983"/>
            </a:xfrm>
            <a:custGeom>
              <a:avLst/>
              <a:gdLst>
                <a:gd name="T0" fmla="*/ 14 w 14"/>
                <a:gd name="T1" fmla="*/ 0 h 5"/>
                <a:gd name="T2" fmla="*/ 0 w 14"/>
                <a:gd name="T3" fmla="*/ 3 h 5"/>
                <a:gd name="T4" fmla="*/ 14 w 1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cubicBezTo>
                    <a:pt x="10" y="4"/>
                    <a:pt x="5" y="5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95"/>
            <p:cNvSpPr/>
            <p:nvPr/>
          </p:nvSpPr>
          <p:spPr bwMode="auto">
            <a:xfrm>
              <a:off x="1916623" y="3044636"/>
              <a:ext cx="25964" cy="1997"/>
            </a:xfrm>
            <a:custGeom>
              <a:avLst/>
              <a:gdLst>
                <a:gd name="T0" fmla="*/ 0 w 11"/>
                <a:gd name="T1" fmla="*/ 1 h 1"/>
                <a:gd name="T2" fmla="*/ 11 w 11"/>
                <a:gd name="T3" fmla="*/ 0 h 1"/>
                <a:gd name="T4" fmla="*/ 11 w 11"/>
                <a:gd name="T5" fmla="*/ 1 h 1"/>
                <a:gd name="T6" fmla="*/ 0 w 11"/>
                <a:gd name="T7" fmla="*/ 1 h 1"/>
                <a:gd name="T8" fmla="*/ 0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1"/>
                  </a:moveTo>
                  <a:cubicBezTo>
                    <a:pt x="4" y="0"/>
                    <a:pt x="8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96"/>
            <p:cNvSpPr/>
            <p:nvPr/>
          </p:nvSpPr>
          <p:spPr bwMode="auto">
            <a:xfrm>
              <a:off x="2017484" y="2940780"/>
              <a:ext cx="25964" cy="11983"/>
            </a:xfrm>
            <a:custGeom>
              <a:avLst/>
              <a:gdLst>
                <a:gd name="T0" fmla="*/ 11 w 11"/>
                <a:gd name="T1" fmla="*/ 2 h 5"/>
                <a:gd name="T2" fmla="*/ 1 w 11"/>
                <a:gd name="T3" fmla="*/ 5 h 5"/>
                <a:gd name="T4" fmla="*/ 0 w 11"/>
                <a:gd name="T5" fmla="*/ 3 h 5"/>
                <a:gd name="T6" fmla="*/ 11 w 11"/>
                <a:gd name="T7" fmla="*/ 0 h 5"/>
                <a:gd name="T8" fmla="*/ 11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8" y="3"/>
                    <a:pt x="4" y="4"/>
                    <a:pt x="1" y="5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97"/>
            <p:cNvSpPr/>
            <p:nvPr/>
          </p:nvSpPr>
          <p:spPr bwMode="auto">
            <a:xfrm>
              <a:off x="2029467" y="4283918"/>
              <a:ext cx="20971" cy="2996"/>
            </a:xfrm>
            <a:custGeom>
              <a:avLst/>
              <a:gdLst>
                <a:gd name="T0" fmla="*/ 9 w 9"/>
                <a:gd name="T1" fmla="*/ 1 h 1"/>
                <a:gd name="T2" fmla="*/ 0 w 9"/>
                <a:gd name="T3" fmla="*/ 1 h 1"/>
                <a:gd name="T4" fmla="*/ 0 w 9"/>
                <a:gd name="T5" fmla="*/ 0 h 1"/>
                <a:gd name="T6" fmla="*/ 9 w 9"/>
                <a:gd name="T7" fmla="*/ 0 h 1"/>
                <a:gd name="T8" fmla="*/ 9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98"/>
            <p:cNvSpPr/>
            <p:nvPr/>
          </p:nvSpPr>
          <p:spPr bwMode="auto">
            <a:xfrm>
              <a:off x="1852712" y="2987715"/>
              <a:ext cx="18974" cy="2996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99"/>
            <p:cNvSpPr/>
            <p:nvPr/>
          </p:nvSpPr>
          <p:spPr bwMode="auto">
            <a:xfrm>
              <a:off x="1984529" y="4494626"/>
              <a:ext cx="25964" cy="10985"/>
            </a:xfrm>
            <a:custGeom>
              <a:avLst/>
              <a:gdLst>
                <a:gd name="T0" fmla="*/ 0 w 11"/>
                <a:gd name="T1" fmla="*/ 4 h 5"/>
                <a:gd name="T2" fmla="*/ 11 w 11"/>
                <a:gd name="T3" fmla="*/ 0 h 5"/>
                <a:gd name="T4" fmla="*/ 0 w 11"/>
                <a:gd name="T5" fmla="*/ 4 h 5"/>
                <a:gd name="T6" fmla="*/ 0 w 1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4"/>
                  </a:moveTo>
                  <a:cubicBezTo>
                    <a:pt x="4" y="3"/>
                    <a:pt x="7" y="1"/>
                    <a:pt x="11" y="0"/>
                  </a:cubicBezTo>
                  <a:cubicBezTo>
                    <a:pt x="8" y="4"/>
                    <a:pt x="4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00"/>
            <p:cNvSpPr/>
            <p:nvPr/>
          </p:nvSpPr>
          <p:spPr bwMode="auto">
            <a:xfrm>
              <a:off x="2079398" y="2931793"/>
              <a:ext cx="18974" cy="3994"/>
            </a:xfrm>
            <a:custGeom>
              <a:avLst/>
              <a:gdLst>
                <a:gd name="T0" fmla="*/ 1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01"/>
            <p:cNvSpPr/>
            <p:nvPr/>
          </p:nvSpPr>
          <p:spPr bwMode="auto">
            <a:xfrm>
              <a:off x="2199231" y="2947771"/>
              <a:ext cx="18974" cy="1997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0 h 1"/>
                <a:gd name="T6" fmla="*/ 7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02"/>
            <p:cNvSpPr/>
            <p:nvPr/>
          </p:nvSpPr>
          <p:spPr bwMode="auto">
            <a:xfrm>
              <a:off x="1923614" y="3342224"/>
              <a:ext cx="30957" cy="13981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6 h 6"/>
                <a:gd name="T4" fmla="*/ 13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" y="1"/>
                    <a:pt x="7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03"/>
            <p:cNvSpPr/>
            <p:nvPr/>
          </p:nvSpPr>
          <p:spPr bwMode="auto">
            <a:xfrm>
              <a:off x="1968551" y="4865112"/>
              <a:ext cx="18974" cy="13981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4 h 6"/>
                <a:gd name="T4" fmla="*/ 6 w 8"/>
                <a:gd name="T5" fmla="*/ 6 h 6"/>
                <a:gd name="T6" fmla="*/ 0 w 8"/>
                <a:gd name="T7" fmla="*/ 0 h 6"/>
                <a:gd name="T8" fmla="*/ 0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1"/>
                    <a:pt x="5" y="2"/>
                    <a:pt x="8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04"/>
            <p:cNvSpPr/>
            <p:nvPr/>
          </p:nvSpPr>
          <p:spPr bwMode="auto">
            <a:xfrm>
              <a:off x="1937594" y="3868494"/>
              <a:ext cx="16976" cy="11983"/>
            </a:xfrm>
            <a:custGeom>
              <a:avLst/>
              <a:gdLst>
                <a:gd name="T0" fmla="*/ 7 w 7"/>
                <a:gd name="T1" fmla="*/ 2 h 5"/>
                <a:gd name="T2" fmla="*/ 1 w 7"/>
                <a:gd name="T3" fmla="*/ 5 h 5"/>
                <a:gd name="T4" fmla="*/ 0 w 7"/>
                <a:gd name="T5" fmla="*/ 4 h 5"/>
                <a:gd name="T6" fmla="*/ 6 w 7"/>
                <a:gd name="T7" fmla="*/ 0 h 5"/>
                <a:gd name="T8" fmla="*/ 7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cubicBezTo>
                    <a:pt x="5" y="3"/>
                    <a:pt x="3" y="4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3"/>
                    <a:pt x="4" y="1"/>
                    <a:pt x="6" y="0"/>
                  </a:cubicBezTo>
                  <a:cubicBezTo>
                    <a:pt x="6" y="0"/>
                    <a:pt x="6" y="1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05"/>
            <p:cNvSpPr/>
            <p:nvPr/>
          </p:nvSpPr>
          <p:spPr bwMode="auto">
            <a:xfrm>
              <a:off x="1861700" y="4420728"/>
              <a:ext cx="14979" cy="11983"/>
            </a:xfrm>
            <a:custGeom>
              <a:avLst/>
              <a:gdLst>
                <a:gd name="T0" fmla="*/ 6 w 6"/>
                <a:gd name="T1" fmla="*/ 2 h 5"/>
                <a:gd name="T2" fmla="*/ 1 w 6"/>
                <a:gd name="T3" fmla="*/ 5 h 5"/>
                <a:gd name="T4" fmla="*/ 0 w 6"/>
                <a:gd name="T5" fmla="*/ 3 h 5"/>
                <a:gd name="T6" fmla="*/ 4 w 6"/>
                <a:gd name="T7" fmla="*/ 0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4" y="3"/>
                    <a:pt x="2" y="4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5" y="1"/>
                    <a:pt x="5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06"/>
            <p:cNvSpPr/>
            <p:nvPr/>
          </p:nvSpPr>
          <p:spPr bwMode="auto">
            <a:xfrm>
              <a:off x="1807774" y="3523972"/>
              <a:ext cx="27961" cy="8988"/>
            </a:xfrm>
            <a:custGeom>
              <a:avLst/>
              <a:gdLst>
                <a:gd name="T0" fmla="*/ 11 w 12"/>
                <a:gd name="T1" fmla="*/ 4 h 4"/>
                <a:gd name="T2" fmla="*/ 0 w 12"/>
                <a:gd name="T3" fmla="*/ 3 h 4"/>
                <a:gd name="T4" fmla="*/ 12 w 12"/>
                <a:gd name="T5" fmla="*/ 4 h 4"/>
                <a:gd name="T6" fmla="*/ 11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cubicBezTo>
                    <a:pt x="8" y="4"/>
                    <a:pt x="5" y="4"/>
                    <a:pt x="0" y="3"/>
                  </a:cubicBezTo>
                  <a:cubicBezTo>
                    <a:pt x="6" y="0"/>
                    <a:pt x="9" y="1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07"/>
            <p:cNvSpPr/>
            <p:nvPr/>
          </p:nvSpPr>
          <p:spPr bwMode="auto">
            <a:xfrm>
              <a:off x="1989522" y="4288911"/>
              <a:ext cx="11983" cy="1997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08"/>
            <p:cNvSpPr/>
            <p:nvPr/>
          </p:nvSpPr>
          <p:spPr bwMode="auto">
            <a:xfrm>
              <a:off x="1880673" y="3358201"/>
              <a:ext cx="28960" cy="9986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4" y="3"/>
                    <a:pt x="8" y="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09"/>
            <p:cNvSpPr/>
            <p:nvPr/>
          </p:nvSpPr>
          <p:spPr bwMode="auto">
            <a:xfrm>
              <a:off x="1987525" y="4413738"/>
              <a:ext cx="13981" cy="2996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0 h 1"/>
                <a:gd name="T4" fmla="*/ 6 w 6"/>
                <a:gd name="T5" fmla="*/ 0 h 1"/>
                <a:gd name="T6" fmla="*/ 1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10"/>
            <p:cNvSpPr/>
            <p:nvPr/>
          </p:nvSpPr>
          <p:spPr bwMode="auto">
            <a:xfrm>
              <a:off x="3064032" y="2933790"/>
              <a:ext cx="564218" cy="25964"/>
            </a:xfrm>
            <a:custGeom>
              <a:avLst/>
              <a:gdLst>
                <a:gd name="T0" fmla="*/ 0 w 239"/>
                <a:gd name="T1" fmla="*/ 5 h 11"/>
                <a:gd name="T2" fmla="*/ 12 w 239"/>
                <a:gd name="T3" fmla="*/ 4 h 11"/>
                <a:gd name="T4" fmla="*/ 124 w 239"/>
                <a:gd name="T5" fmla="*/ 3 h 11"/>
                <a:gd name="T6" fmla="*/ 178 w 239"/>
                <a:gd name="T7" fmla="*/ 1 h 11"/>
                <a:gd name="T8" fmla="*/ 229 w 239"/>
                <a:gd name="T9" fmla="*/ 1 h 11"/>
                <a:gd name="T10" fmla="*/ 239 w 239"/>
                <a:gd name="T11" fmla="*/ 5 h 11"/>
                <a:gd name="T12" fmla="*/ 0 w 239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">
                  <a:moveTo>
                    <a:pt x="0" y="5"/>
                  </a:moveTo>
                  <a:cubicBezTo>
                    <a:pt x="4" y="5"/>
                    <a:pt x="8" y="4"/>
                    <a:pt x="12" y="4"/>
                  </a:cubicBezTo>
                  <a:cubicBezTo>
                    <a:pt x="49" y="4"/>
                    <a:pt x="86" y="3"/>
                    <a:pt x="124" y="3"/>
                  </a:cubicBezTo>
                  <a:cubicBezTo>
                    <a:pt x="142" y="3"/>
                    <a:pt x="160" y="2"/>
                    <a:pt x="178" y="1"/>
                  </a:cubicBezTo>
                  <a:cubicBezTo>
                    <a:pt x="195" y="1"/>
                    <a:pt x="212" y="1"/>
                    <a:pt x="229" y="1"/>
                  </a:cubicBezTo>
                  <a:cubicBezTo>
                    <a:pt x="232" y="1"/>
                    <a:pt x="237" y="0"/>
                    <a:pt x="239" y="5"/>
                  </a:cubicBezTo>
                  <a:cubicBezTo>
                    <a:pt x="222" y="10"/>
                    <a:pt x="15" y="1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1"/>
            <p:cNvSpPr/>
            <p:nvPr/>
          </p:nvSpPr>
          <p:spPr bwMode="auto">
            <a:xfrm>
              <a:off x="3436516" y="2961751"/>
              <a:ext cx="181748" cy="32954"/>
            </a:xfrm>
            <a:custGeom>
              <a:avLst/>
              <a:gdLst>
                <a:gd name="T0" fmla="*/ 77 w 77"/>
                <a:gd name="T1" fmla="*/ 3 h 14"/>
                <a:gd name="T2" fmla="*/ 0 w 77"/>
                <a:gd name="T3" fmla="*/ 12 h 14"/>
                <a:gd name="T4" fmla="*/ 38 w 77"/>
                <a:gd name="T5" fmla="*/ 4 h 14"/>
                <a:gd name="T6" fmla="*/ 77 w 77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4">
                  <a:moveTo>
                    <a:pt x="77" y="3"/>
                  </a:moveTo>
                  <a:cubicBezTo>
                    <a:pt x="67" y="8"/>
                    <a:pt x="15" y="14"/>
                    <a:pt x="0" y="12"/>
                  </a:cubicBezTo>
                  <a:cubicBezTo>
                    <a:pt x="13" y="6"/>
                    <a:pt x="26" y="6"/>
                    <a:pt x="38" y="4"/>
                  </a:cubicBezTo>
                  <a:cubicBezTo>
                    <a:pt x="50" y="3"/>
                    <a:pt x="62" y="0"/>
                    <a:pt x="7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12"/>
            <p:cNvSpPr/>
            <p:nvPr/>
          </p:nvSpPr>
          <p:spPr bwMode="auto">
            <a:xfrm>
              <a:off x="1847719" y="5157706"/>
              <a:ext cx="106852" cy="20971"/>
            </a:xfrm>
            <a:custGeom>
              <a:avLst/>
              <a:gdLst>
                <a:gd name="T0" fmla="*/ 45 w 45"/>
                <a:gd name="T1" fmla="*/ 2 h 9"/>
                <a:gd name="T2" fmla="*/ 0 w 45"/>
                <a:gd name="T3" fmla="*/ 9 h 9"/>
                <a:gd name="T4" fmla="*/ 0 w 45"/>
                <a:gd name="T5" fmla="*/ 7 h 9"/>
                <a:gd name="T6" fmla="*/ 45 w 45"/>
                <a:gd name="T7" fmla="*/ 0 h 9"/>
                <a:gd name="T8" fmla="*/ 45 w 4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">
                  <a:moveTo>
                    <a:pt x="45" y="2"/>
                  </a:moveTo>
                  <a:cubicBezTo>
                    <a:pt x="30" y="4"/>
                    <a:pt x="15" y="7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4" y="0"/>
                    <a:pt x="30" y="2"/>
                    <a:pt x="45" y="0"/>
                  </a:cubicBezTo>
                  <a:cubicBezTo>
                    <a:pt x="45" y="1"/>
                    <a:pt x="45" y="1"/>
                    <a:pt x="4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46"/>
            <p:cNvSpPr/>
            <p:nvPr/>
          </p:nvSpPr>
          <p:spPr bwMode="auto">
            <a:xfrm>
              <a:off x="4260373" y="4657400"/>
              <a:ext cx="73898" cy="117837"/>
            </a:xfrm>
            <a:custGeom>
              <a:avLst/>
              <a:gdLst>
                <a:gd name="T0" fmla="*/ 4 w 31"/>
                <a:gd name="T1" fmla="*/ 50 h 50"/>
                <a:gd name="T2" fmla="*/ 31 w 31"/>
                <a:gd name="T3" fmla="*/ 0 h 50"/>
                <a:gd name="T4" fmla="*/ 4 w 31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0">
                  <a:moveTo>
                    <a:pt x="4" y="50"/>
                  </a:moveTo>
                  <a:cubicBezTo>
                    <a:pt x="0" y="37"/>
                    <a:pt x="17" y="4"/>
                    <a:pt x="31" y="0"/>
                  </a:cubicBezTo>
                  <a:cubicBezTo>
                    <a:pt x="18" y="15"/>
                    <a:pt x="6" y="30"/>
                    <a:pt x="4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4357239" y="4484639"/>
              <a:ext cx="30957" cy="94868"/>
            </a:xfrm>
            <a:custGeom>
              <a:avLst/>
              <a:gdLst>
                <a:gd name="T0" fmla="*/ 0 w 13"/>
                <a:gd name="T1" fmla="*/ 0 h 40"/>
                <a:gd name="T2" fmla="*/ 13 w 13"/>
                <a:gd name="T3" fmla="*/ 39 h 40"/>
                <a:gd name="T4" fmla="*/ 11 w 13"/>
                <a:gd name="T5" fmla="*/ 40 h 40"/>
                <a:gd name="T6" fmla="*/ 0 w 13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0">
                  <a:moveTo>
                    <a:pt x="0" y="0"/>
                  </a:moveTo>
                  <a:cubicBezTo>
                    <a:pt x="7" y="13"/>
                    <a:pt x="12" y="25"/>
                    <a:pt x="13" y="39"/>
                  </a:cubicBezTo>
                  <a:cubicBezTo>
                    <a:pt x="13" y="39"/>
                    <a:pt x="12" y="40"/>
                    <a:pt x="11" y="40"/>
                  </a:cubicBezTo>
                  <a:cubicBezTo>
                    <a:pt x="7" y="27"/>
                    <a:pt x="4" y="1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4298321" y="4531574"/>
              <a:ext cx="28960" cy="77892"/>
            </a:xfrm>
            <a:custGeom>
              <a:avLst/>
              <a:gdLst>
                <a:gd name="T0" fmla="*/ 0 w 12"/>
                <a:gd name="T1" fmla="*/ 32 h 33"/>
                <a:gd name="T2" fmla="*/ 10 w 12"/>
                <a:gd name="T3" fmla="*/ 0 h 33"/>
                <a:gd name="T4" fmla="*/ 12 w 12"/>
                <a:gd name="T5" fmla="*/ 1 h 33"/>
                <a:gd name="T6" fmla="*/ 3 w 12"/>
                <a:gd name="T7" fmla="*/ 33 h 33"/>
                <a:gd name="T8" fmla="*/ 0 w 12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0" y="32"/>
                  </a:moveTo>
                  <a:cubicBezTo>
                    <a:pt x="1" y="20"/>
                    <a:pt x="4" y="10"/>
                    <a:pt x="10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9" y="11"/>
                    <a:pt x="6" y="22"/>
                    <a:pt x="3" y="33"/>
                  </a:cubicBezTo>
                  <a:cubicBezTo>
                    <a:pt x="2" y="32"/>
                    <a:pt x="1" y="32"/>
                    <a:pt x="0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79"/>
            <p:cNvSpPr/>
            <p:nvPr/>
          </p:nvSpPr>
          <p:spPr bwMode="auto">
            <a:xfrm>
              <a:off x="4163508" y="4756263"/>
              <a:ext cx="16976" cy="46935"/>
            </a:xfrm>
            <a:custGeom>
              <a:avLst/>
              <a:gdLst>
                <a:gd name="T0" fmla="*/ 7 w 7"/>
                <a:gd name="T1" fmla="*/ 20 h 20"/>
                <a:gd name="T2" fmla="*/ 4 w 7"/>
                <a:gd name="T3" fmla="*/ 0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cubicBezTo>
                    <a:pt x="1" y="15"/>
                    <a:pt x="0" y="9"/>
                    <a:pt x="4" y="0"/>
                  </a:cubicBezTo>
                  <a:cubicBezTo>
                    <a:pt x="5" y="6"/>
                    <a:pt x="6" y="13"/>
                    <a:pt x="7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extBox 76"/>
          <p:cNvSpPr txBox="1"/>
          <p:nvPr/>
        </p:nvSpPr>
        <p:spPr>
          <a:xfrm>
            <a:off x="4909129" y="2393908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4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76"/>
          <p:cNvSpPr txBox="1"/>
          <p:nvPr/>
        </p:nvSpPr>
        <p:spPr>
          <a:xfrm>
            <a:off x="4328011" y="3048172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2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547531" y="1810415"/>
            <a:ext cx="838534" cy="961892"/>
            <a:chOff x="7655336" y="935967"/>
            <a:chExt cx="1005844" cy="1153816"/>
          </a:xfrm>
        </p:grpSpPr>
        <p:sp>
          <p:nvSpPr>
            <p:cNvPr id="88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64560" y="5227438"/>
            <a:ext cx="425749" cy="861125"/>
            <a:chOff x="3234873" y="4558500"/>
            <a:chExt cx="745485" cy="1507828"/>
          </a:xfrm>
        </p:grpSpPr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102467" y="6065889"/>
            <a:ext cx="436182" cy="629335"/>
            <a:chOff x="4933755" y="4809492"/>
            <a:chExt cx="900951" cy="1299916"/>
          </a:xfrm>
        </p:grpSpPr>
        <p:sp>
          <p:nvSpPr>
            <p:cNvPr id="101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259812" y="117319"/>
            <a:ext cx="453588" cy="640274"/>
            <a:chOff x="5883405" y="684975"/>
            <a:chExt cx="1165054" cy="1644563"/>
          </a:xfrm>
        </p:grpSpPr>
        <p:sp>
          <p:nvSpPr>
            <p:cNvPr id="109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774655" y="5251776"/>
            <a:ext cx="1319480" cy="1322602"/>
            <a:chOff x="3380973" y="975303"/>
            <a:chExt cx="1582751" cy="1586497"/>
          </a:xfrm>
        </p:grpSpPr>
        <p:sp>
          <p:nvSpPr>
            <p:cNvPr id="128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9666442" y="3024108"/>
            <a:ext cx="579324" cy="1085252"/>
            <a:chOff x="8475744" y="4198869"/>
            <a:chExt cx="694913" cy="1301790"/>
          </a:xfrm>
        </p:grpSpPr>
        <p:sp>
          <p:nvSpPr>
            <p:cNvPr id="138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001855" y="730538"/>
            <a:ext cx="991562" cy="1043092"/>
            <a:chOff x="6778736" y="4813238"/>
            <a:chExt cx="1189405" cy="1251217"/>
          </a:xfrm>
        </p:grpSpPr>
        <p:sp>
          <p:nvSpPr>
            <p:cNvPr id="143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155791" y="3593544"/>
            <a:ext cx="872888" cy="779196"/>
            <a:chOff x="2729142" y="3058165"/>
            <a:chExt cx="1047051" cy="934666"/>
          </a:xfrm>
        </p:grpSpPr>
        <p:sp>
          <p:nvSpPr>
            <p:cNvPr id="148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2501500" y="228277"/>
            <a:ext cx="751338" cy="997678"/>
            <a:chOff x="8777311" y="2458780"/>
            <a:chExt cx="685546" cy="910315"/>
          </a:xfrm>
        </p:grpSpPr>
        <p:sp>
          <p:nvSpPr>
            <p:cNvPr id="220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4362072">
            <a:off x="1757845" y="183616"/>
            <a:ext cx="452196" cy="518720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221984" y="782613"/>
            <a:ext cx="1650034" cy="47644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ED6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398429" y="246351"/>
            <a:ext cx="105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2000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28619" y="1515292"/>
            <a:ext cx="560795" cy="4709404"/>
            <a:chOff x="7152643" y="4325657"/>
            <a:chExt cx="560795" cy="1729705"/>
          </a:xfrm>
        </p:grpSpPr>
        <p:sp>
          <p:nvSpPr>
            <p:cNvPr id="14" name="Freeform 5"/>
            <p:cNvSpPr/>
            <p:nvPr/>
          </p:nvSpPr>
          <p:spPr bwMode="auto">
            <a:xfrm>
              <a:off x="7152644" y="4325657"/>
              <a:ext cx="560794" cy="1729705"/>
            </a:xfrm>
            <a:custGeom>
              <a:avLst/>
              <a:gdLst>
                <a:gd name="T0" fmla="*/ 150 w 166"/>
                <a:gd name="T1" fmla="*/ 547 h 560"/>
                <a:gd name="T2" fmla="*/ 28 w 166"/>
                <a:gd name="T3" fmla="*/ 553 h 560"/>
                <a:gd name="T4" fmla="*/ 4 w 166"/>
                <a:gd name="T5" fmla="*/ 547 h 560"/>
                <a:gd name="T6" fmla="*/ 1 w 166"/>
                <a:gd name="T7" fmla="*/ 17 h 560"/>
                <a:gd name="T8" fmla="*/ 64 w 166"/>
                <a:gd name="T9" fmla="*/ 12 h 560"/>
                <a:gd name="T10" fmla="*/ 164 w 166"/>
                <a:gd name="T11" fmla="*/ 34 h 560"/>
                <a:gd name="T12" fmla="*/ 161 w 166"/>
                <a:gd name="T13" fmla="*/ 513 h 560"/>
                <a:gd name="T14" fmla="*/ 150 w 166"/>
                <a:gd name="T15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560">
                  <a:moveTo>
                    <a:pt x="150" y="547"/>
                  </a:moveTo>
                  <a:cubicBezTo>
                    <a:pt x="150" y="547"/>
                    <a:pt x="36" y="556"/>
                    <a:pt x="28" y="553"/>
                  </a:cubicBezTo>
                  <a:cubicBezTo>
                    <a:pt x="20" y="551"/>
                    <a:pt x="5" y="560"/>
                    <a:pt x="4" y="547"/>
                  </a:cubicBezTo>
                  <a:cubicBezTo>
                    <a:pt x="4" y="534"/>
                    <a:pt x="0" y="21"/>
                    <a:pt x="1" y="17"/>
                  </a:cubicBezTo>
                  <a:cubicBezTo>
                    <a:pt x="1" y="12"/>
                    <a:pt x="49" y="12"/>
                    <a:pt x="64" y="12"/>
                  </a:cubicBezTo>
                  <a:cubicBezTo>
                    <a:pt x="78" y="12"/>
                    <a:pt x="162" y="0"/>
                    <a:pt x="164" y="34"/>
                  </a:cubicBezTo>
                  <a:cubicBezTo>
                    <a:pt x="166" y="69"/>
                    <a:pt x="153" y="500"/>
                    <a:pt x="161" y="513"/>
                  </a:cubicBezTo>
                  <a:cubicBezTo>
                    <a:pt x="156" y="523"/>
                    <a:pt x="150" y="547"/>
                    <a:pt x="150" y="54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 rot="16200000">
              <a:off x="6568188" y="4910113"/>
              <a:ext cx="1729704" cy="560793"/>
            </a:xfrm>
            <a:custGeom>
              <a:avLst/>
              <a:gdLst>
                <a:gd name="T0" fmla="*/ 540 w 1314"/>
                <a:gd name="T1" fmla="*/ 144 h 155"/>
                <a:gd name="T2" fmla="*/ 58 w 1314"/>
                <a:gd name="T3" fmla="*/ 142 h 155"/>
                <a:gd name="T4" fmla="*/ 31 w 1314"/>
                <a:gd name="T5" fmla="*/ 0 h 155"/>
                <a:gd name="T6" fmla="*/ 568 w 1314"/>
                <a:gd name="T7" fmla="*/ 2 h 155"/>
                <a:gd name="T8" fmla="*/ 1123 w 1314"/>
                <a:gd name="T9" fmla="*/ 2 h 155"/>
                <a:gd name="T10" fmla="*/ 1299 w 1314"/>
                <a:gd name="T11" fmla="*/ 147 h 155"/>
                <a:gd name="T12" fmla="*/ 310 w 1314"/>
                <a:gd name="T13" fmla="*/ 90 h 155"/>
                <a:gd name="T14" fmla="*/ 89 w 1314"/>
                <a:gd name="T15" fmla="*/ 134 h 155"/>
                <a:gd name="T16" fmla="*/ 568 w 1314"/>
                <a:gd name="T17" fmla="*/ 137 h 155"/>
                <a:gd name="T18" fmla="*/ 1220 w 1314"/>
                <a:gd name="T19" fmla="*/ 140 h 155"/>
                <a:gd name="T20" fmla="*/ 1287 w 1314"/>
                <a:gd name="T21" fmla="*/ 11 h 155"/>
                <a:gd name="T22" fmla="*/ 1261 w 1314"/>
                <a:gd name="T23" fmla="*/ 7 h 155"/>
                <a:gd name="T24" fmla="*/ 1230 w 1314"/>
                <a:gd name="T25" fmla="*/ 13 h 155"/>
                <a:gd name="T26" fmla="*/ 1197 w 1314"/>
                <a:gd name="T27" fmla="*/ 10 h 155"/>
                <a:gd name="T28" fmla="*/ 1178 w 1314"/>
                <a:gd name="T29" fmla="*/ 25 h 155"/>
                <a:gd name="T30" fmla="*/ 1153 w 1314"/>
                <a:gd name="T31" fmla="*/ 26 h 155"/>
                <a:gd name="T32" fmla="*/ 1127 w 1314"/>
                <a:gd name="T33" fmla="*/ 25 h 155"/>
                <a:gd name="T34" fmla="*/ 1100 w 1314"/>
                <a:gd name="T35" fmla="*/ 24 h 155"/>
                <a:gd name="T36" fmla="*/ 1073 w 1314"/>
                <a:gd name="T37" fmla="*/ 12 h 155"/>
                <a:gd name="T38" fmla="*/ 1045 w 1314"/>
                <a:gd name="T39" fmla="*/ 24 h 155"/>
                <a:gd name="T40" fmla="*/ 1027 w 1314"/>
                <a:gd name="T41" fmla="*/ 25 h 155"/>
                <a:gd name="T42" fmla="*/ 997 w 1314"/>
                <a:gd name="T43" fmla="*/ 26 h 155"/>
                <a:gd name="T44" fmla="*/ 973 w 1314"/>
                <a:gd name="T45" fmla="*/ 11 h 155"/>
                <a:gd name="T46" fmla="*/ 954 w 1314"/>
                <a:gd name="T47" fmla="*/ 12 h 155"/>
                <a:gd name="T48" fmla="*/ 923 w 1314"/>
                <a:gd name="T49" fmla="*/ 11 h 155"/>
                <a:gd name="T50" fmla="*/ 901 w 1314"/>
                <a:gd name="T51" fmla="*/ 41 h 155"/>
                <a:gd name="T52" fmla="*/ 875 w 1314"/>
                <a:gd name="T53" fmla="*/ 13 h 155"/>
                <a:gd name="T54" fmla="*/ 849 w 1314"/>
                <a:gd name="T55" fmla="*/ 24 h 155"/>
                <a:gd name="T56" fmla="*/ 828 w 1314"/>
                <a:gd name="T57" fmla="*/ 10 h 155"/>
                <a:gd name="T58" fmla="*/ 801 w 1314"/>
                <a:gd name="T59" fmla="*/ 25 h 155"/>
                <a:gd name="T60" fmla="*/ 780 w 1314"/>
                <a:gd name="T61" fmla="*/ 42 h 155"/>
                <a:gd name="T62" fmla="*/ 751 w 1314"/>
                <a:gd name="T63" fmla="*/ 26 h 155"/>
                <a:gd name="T64" fmla="*/ 719 w 1314"/>
                <a:gd name="T65" fmla="*/ 26 h 155"/>
                <a:gd name="T66" fmla="*/ 694 w 1314"/>
                <a:gd name="T67" fmla="*/ 7 h 155"/>
                <a:gd name="T68" fmla="*/ 662 w 1314"/>
                <a:gd name="T69" fmla="*/ 42 h 155"/>
                <a:gd name="T70" fmla="*/ 632 w 1314"/>
                <a:gd name="T71" fmla="*/ 24 h 155"/>
                <a:gd name="T72" fmla="*/ 609 w 1314"/>
                <a:gd name="T73" fmla="*/ 9 h 155"/>
                <a:gd name="T74" fmla="*/ 579 w 1314"/>
                <a:gd name="T75" fmla="*/ 9 h 155"/>
                <a:gd name="T76" fmla="*/ 558 w 1314"/>
                <a:gd name="T77" fmla="*/ 12 h 155"/>
                <a:gd name="T78" fmla="*/ 531 w 1314"/>
                <a:gd name="T79" fmla="*/ 25 h 155"/>
                <a:gd name="T80" fmla="*/ 508 w 1314"/>
                <a:gd name="T81" fmla="*/ 9 h 155"/>
                <a:gd name="T82" fmla="*/ 477 w 1314"/>
                <a:gd name="T83" fmla="*/ 24 h 155"/>
                <a:gd name="T84" fmla="*/ 444 w 1314"/>
                <a:gd name="T85" fmla="*/ 12 h 155"/>
                <a:gd name="T86" fmla="*/ 413 w 1314"/>
                <a:gd name="T87" fmla="*/ 11 h 155"/>
                <a:gd name="T88" fmla="*/ 389 w 1314"/>
                <a:gd name="T89" fmla="*/ 41 h 155"/>
                <a:gd name="T90" fmla="*/ 370 w 1314"/>
                <a:gd name="T91" fmla="*/ 25 h 155"/>
                <a:gd name="T92" fmla="*/ 351 w 1314"/>
                <a:gd name="T93" fmla="*/ 41 h 155"/>
                <a:gd name="T94" fmla="*/ 327 w 1314"/>
                <a:gd name="T95" fmla="*/ 26 h 155"/>
                <a:gd name="T96" fmla="*/ 309 w 1314"/>
                <a:gd name="T97" fmla="*/ 42 h 155"/>
                <a:gd name="T98" fmla="*/ 277 w 1314"/>
                <a:gd name="T99" fmla="*/ 10 h 155"/>
                <a:gd name="T100" fmla="*/ 248 w 1314"/>
                <a:gd name="T101" fmla="*/ 25 h 155"/>
                <a:gd name="T102" fmla="*/ 231 w 1314"/>
                <a:gd name="T103" fmla="*/ 41 h 155"/>
                <a:gd name="T104" fmla="*/ 208 w 1314"/>
                <a:gd name="T105" fmla="*/ 25 h 155"/>
                <a:gd name="T106" fmla="*/ 181 w 1314"/>
                <a:gd name="T107" fmla="*/ 24 h 155"/>
                <a:gd name="T108" fmla="*/ 165 w 1314"/>
                <a:gd name="T109" fmla="*/ 25 h 155"/>
                <a:gd name="T110" fmla="*/ 139 w 1314"/>
                <a:gd name="T111" fmla="*/ 11 h 155"/>
                <a:gd name="T112" fmla="*/ 114 w 1314"/>
                <a:gd name="T113" fmla="*/ 42 h 155"/>
                <a:gd name="T114" fmla="*/ 85 w 1314"/>
                <a:gd name="T115" fmla="*/ 25 h 155"/>
                <a:gd name="T116" fmla="*/ 60 w 1314"/>
                <a:gd name="T117" fmla="*/ 9 h 155"/>
                <a:gd name="T118" fmla="*/ 34 w 1314"/>
                <a:gd name="T119" fmla="*/ 43 h 155"/>
                <a:gd name="T120" fmla="*/ 168 w 1314"/>
                <a:gd name="T121" fmla="*/ 47 h 155"/>
                <a:gd name="T122" fmla="*/ 10 w 1314"/>
                <a:gd name="T123" fmla="*/ 58 h 155"/>
                <a:gd name="T124" fmla="*/ 310 w 1314"/>
                <a:gd name="T125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4" h="155">
                  <a:moveTo>
                    <a:pt x="1088" y="155"/>
                  </a:moveTo>
                  <a:cubicBezTo>
                    <a:pt x="1027" y="154"/>
                    <a:pt x="970" y="153"/>
                    <a:pt x="913" y="152"/>
                  </a:cubicBezTo>
                  <a:cubicBezTo>
                    <a:pt x="896" y="151"/>
                    <a:pt x="879" y="149"/>
                    <a:pt x="862" y="149"/>
                  </a:cubicBezTo>
                  <a:cubicBezTo>
                    <a:pt x="825" y="148"/>
                    <a:pt x="788" y="148"/>
                    <a:pt x="751" y="147"/>
                  </a:cubicBezTo>
                  <a:cubicBezTo>
                    <a:pt x="717" y="147"/>
                    <a:pt x="684" y="148"/>
                    <a:pt x="651" y="148"/>
                  </a:cubicBezTo>
                  <a:cubicBezTo>
                    <a:pt x="633" y="148"/>
                    <a:pt x="615" y="147"/>
                    <a:pt x="597" y="148"/>
                  </a:cubicBezTo>
                  <a:cubicBezTo>
                    <a:pt x="578" y="148"/>
                    <a:pt x="559" y="147"/>
                    <a:pt x="540" y="144"/>
                  </a:cubicBezTo>
                  <a:cubicBezTo>
                    <a:pt x="537" y="143"/>
                    <a:pt x="533" y="143"/>
                    <a:pt x="530" y="143"/>
                  </a:cubicBezTo>
                  <a:cubicBezTo>
                    <a:pt x="458" y="143"/>
                    <a:pt x="387" y="141"/>
                    <a:pt x="315" y="141"/>
                  </a:cubicBezTo>
                  <a:cubicBezTo>
                    <a:pt x="273" y="141"/>
                    <a:pt x="231" y="144"/>
                    <a:pt x="190" y="145"/>
                  </a:cubicBezTo>
                  <a:cubicBezTo>
                    <a:pt x="182" y="145"/>
                    <a:pt x="175" y="145"/>
                    <a:pt x="168" y="145"/>
                  </a:cubicBezTo>
                  <a:cubicBezTo>
                    <a:pt x="151" y="145"/>
                    <a:pt x="135" y="145"/>
                    <a:pt x="118" y="144"/>
                  </a:cubicBezTo>
                  <a:cubicBezTo>
                    <a:pt x="106" y="144"/>
                    <a:pt x="94" y="143"/>
                    <a:pt x="82" y="143"/>
                  </a:cubicBezTo>
                  <a:cubicBezTo>
                    <a:pt x="74" y="142"/>
                    <a:pt x="66" y="142"/>
                    <a:pt x="58" y="142"/>
                  </a:cubicBezTo>
                  <a:cubicBezTo>
                    <a:pt x="42" y="143"/>
                    <a:pt x="27" y="141"/>
                    <a:pt x="12" y="138"/>
                  </a:cubicBezTo>
                  <a:cubicBezTo>
                    <a:pt x="6" y="137"/>
                    <a:pt x="4" y="133"/>
                    <a:pt x="4" y="128"/>
                  </a:cubicBezTo>
                  <a:cubicBezTo>
                    <a:pt x="3" y="110"/>
                    <a:pt x="1" y="93"/>
                    <a:pt x="1" y="75"/>
                  </a:cubicBezTo>
                  <a:cubicBezTo>
                    <a:pt x="0" y="59"/>
                    <a:pt x="0" y="42"/>
                    <a:pt x="0" y="26"/>
                  </a:cubicBezTo>
                  <a:cubicBezTo>
                    <a:pt x="0" y="21"/>
                    <a:pt x="1" y="17"/>
                    <a:pt x="1" y="12"/>
                  </a:cubicBezTo>
                  <a:cubicBezTo>
                    <a:pt x="1" y="7"/>
                    <a:pt x="4" y="4"/>
                    <a:pt x="8" y="3"/>
                  </a:cubicBezTo>
                  <a:cubicBezTo>
                    <a:pt x="15" y="2"/>
                    <a:pt x="23" y="0"/>
                    <a:pt x="31" y="0"/>
                  </a:cubicBezTo>
                  <a:cubicBezTo>
                    <a:pt x="53" y="0"/>
                    <a:pt x="76" y="1"/>
                    <a:pt x="99" y="2"/>
                  </a:cubicBezTo>
                  <a:cubicBezTo>
                    <a:pt x="126" y="2"/>
                    <a:pt x="152" y="2"/>
                    <a:pt x="179" y="2"/>
                  </a:cubicBezTo>
                  <a:cubicBezTo>
                    <a:pt x="204" y="2"/>
                    <a:pt x="230" y="2"/>
                    <a:pt x="255" y="2"/>
                  </a:cubicBezTo>
                  <a:cubicBezTo>
                    <a:pt x="281" y="2"/>
                    <a:pt x="308" y="2"/>
                    <a:pt x="334" y="2"/>
                  </a:cubicBezTo>
                  <a:cubicBezTo>
                    <a:pt x="361" y="2"/>
                    <a:pt x="388" y="2"/>
                    <a:pt x="414" y="2"/>
                  </a:cubicBezTo>
                  <a:cubicBezTo>
                    <a:pt x="441" y="2"/>
                    <a:pt x="467" y="2"/>
                    <a:pt x="493" y="2"/>
                  </a:cubicBezTo>
                  <a:cubicBezTo>
                    <a:pt x="518" y="2"/>
                    <a:pt x="543" y="2"/>
                    <a:pt x="568" y="2"/>
                  </a:cubicBezTo>
                  <a:cubicBezTo>
                    <a:pt x="595" y="2"/>
                    <a:pt x="622" y="2"/>
                    <a:pt x="648" y="2"/>
                  </a:cubicBezTo>
                  <a:cubicBezTo>
                    <a:pt x="674" y="2"/>
                    <a:pt x="700" y="2"/>
                    <a:pt x="726" y="2"/>
                  </a:cubicBezTo>
                  <a:cubicBezTo>
                    <a:pt x="753" y="2"/>
                    <a:pt x="779" y="2"/>
                    <a:pt x="806" y="2"/>
                  </a:cubicBezTo>
                  <a:cubicBezTo>
                    <a:pt x="832" y="2"/>
                    <a:pt x="859" y="2"/>
                    <a:pt x="886" y="2"/>
                  </a:cubicBezTo>
                  <a:cubicBezTo>
                    <a:pt x="912" y="2"/>
                    <a:pt x="938" y="2"/>
                    <a:pt x="965" y="2"/>
                  </a:cubicBezTo>
                  <a:cubicBezTo>
                    <a:pt x="991" y="2"/>
                    <a:pt x="1017" y="2"/>
                    <a:pt x="1043" y="2"/>
                  </a:cubicBezTo>
                  <a:cubicBezTo>
                    <a:pt x="1070" y="2"/>
                    <a:pt x="1096" y="2"/>
                    <a:pt x="1123" y="2"/>
                  </a:cubicBezTo>
                  <a:cubicBezTo>
                    <a:pt x="1149" y="2"/>
                    <a:pt x="1174" y="2"/>
                    <a:pt x="1200" y="2"/>
                  </a:cubicBezTo>
                  <a:cubicBezTo>
                    <a:pt x="1226" y="2"/>
                    <a:pt x="1253" y="2"/>
                    <a:pt x="1279" y="2"/>
                  </a:cubicBezTo>
                  <a:cubicBezTo>
                    <a:pt x="1288" y="2"/>
                    <a:pt x="1296" y="2"/>
                    <a:pt x="1305" y="3"/>
                  </a:cubicBezTo>
                  <a:cubicBezTo>
                    <a:pt x="1310" y="3"/>
                    <a:pt x="1313" y="6"/>
                    <a:pt x="1313" y="11"/>
                  </a:cubicBezTo>
                  <a:cubicBezTo>
                    <a:pt x="1313" y="19"/>
                    <a:pt x="1314" y="26"/>
                    <a:pt x="1314" y="34"/>
                  </a:cubicBezTo>
                  <a:cubicBezTo>
                    <a:pt x="1313" y="68"/>
                    <a:pt x="1313" y="101"/>
                    <a:pt x="1312" y="135"/>
                  </a:cubicBezTo>
                  <a:cubicBezTo>
                    <a:pt x="1311" y="144"/>
                    <a:pt x="1309" y="146"/>
                    <a:pt x="1299" y="147"/>
                  </a:cubicBezTo>
                  <a:cubicBezTo>
                    <a:pt x="1258" y="152"/>
                    <a:pt x="1218" y="152"/>
                    <a:pt x="1177" y="152"/>
                  </a:cubicBezTo>
                  <a:cubicBezTo>
                    <a:pt x="1146" y="153"/>
                    <a:pt x="1115" y="154"/>
                    <a:pt x="1088" y="155"/>
                  </a:cubicBezTo>
                  <a:moveTo>
                    <a:pt x="446" y="88"/>
                  </a:moveTo>
                  <a:cubicBezTo>
                    <a:pt x="446" y="88"/>
                    <a:pt x="446" y="88"/>
                    <a:pt x="446" y="88"/>
                  </a:cubicBezTo>
                  <a:cubicBezTo>
                    <a:pt x="443" y="89"/>
                    <a:pt x="441" y="90"/>
                    <a:pt x="439" y="91"/>
                  </a:cubicBezTo>
                  <a:cubicBezTo>
                    <a:pt x="425" y="93"/>
                    <a:pt x="412" y="95"/>
                    <a:pt x="398" y="97"/>
                  </a:cubicBezTo>
                  <a:cubicBezTo>
                    <a:pt x="368" y="101"/>
                    <a:pt x="338" y="101"/>
                    <a:pt x="310" y="90"/>
                  </a:cubicBezTo>
                  <a:cubicBezTo>
                    <a:pt x="281" y="80"/>
                    <a:pt x="253" y="80"/>
                    <a:pt x="224" y="86"/>
                  </a:cubicBezTo>
                  <a:cubicBezTo>
                    <a:pt x="175" y="95"/>
                    <a:pt x="127" y="104"/>
                    <a:pt x="78" y="112"/>
                  </a:cubicBezTo>
                  <a:cubicBezTo>
                    <a:pt x="65" y="114"/>
                    <a:pt x="52" y="116"/>
                    <a:pt x="39" y="113"/>
                  </a:cubicBezTo>
                  <a:cubicBezTo>
                    <a:pt x="31" y="112"/>
                    <a:pt x="22" y="111"/>
                    <a:pt x="14" y="111"/>
                  </a:cubicBezTo>
                  <a:cubicBezTo>
                    <a:pt x="16" y="131"/>
                    <a:pt x="17" y="130"/>
                    <a:pt x="36" y="132"/>
                  </a:cubicBezTo>
                  <a:cubicBezTo>
                    <a:pt x="48" y="133"/>
                    <a:pt x="60" y="133"/>
                    <a:pt x="72" y="132"/>
                  </a:cubicBezTo>
                  <a:cubicBezTo>
                    <a:pt x="77" y="132"/>
                    <a:pt x="83" y="134"/>
                    <a:pt x="89" y="134"/>
                  </a:cubicBezTo>
                  <a:cubicBezTo>
                    <a:pt x="96" y="135"/>
                    <a:pt x="102" y="136"/>
                    <a:pt x="109" y="136"/>
                  </a:cubicBezTo>
                  <a:cubicBezTo>
                    <a:pt x="125" y="136"/>
                    <a:pt x="141" y="135"/>
                    <a:pt x="156" y="135"/>
                  </a:cubicBezTo>
                  <a:cubicBezTo>
                    <a:pt x="172" y="135"/>
                    <a:pt x="187" y="135"/>
                    <a:pt x="203" y="134"/>
                  </a:cubicBezTo>
                  <a:cubicBezTo>
                    <a:pt x="231" y="133"/>
                    <a:pt x="259" y="130"/>
                    <a:pt x="287" y="130"/>
                  </a:cubicBezTo>
                  <a:cubicBezTo>
                    <a:pt x="340" y="129"/>
                    <a:pt x="394" y="129"/>
                    <a:pt x="448" y="131"/>
                  </a:cubicBezTo>
                  <a:cubicBezTo>
                    <a:pt x="485" y="132"/>
                    <a:pt x="523" y="130"/>
                    <a:pt x="560" y="137"/>
                  </a:cubicBezTo>
                  <a:cubicBezTo>
                    <a:pt x="563" y="137"/>
                    <a:pt x="566" y="137"/>
                    <a:pt x="568" y="137"/>
                  </a:cubicBezTo>
                  <a:cubicBezTo>
                    <a:pt x="599" y="137"/>
                    <a:pt x="630" y="138"/>
                    <a:pt x="661" y="138"/>
                  </a:cubicBezTo>
                  <a:cubicBezTo>
                    <a:pt x="681" y="138"/>
                    <a:pt x="701" y="137"/>
                    <a:pt x="721" y="137"/>
                  </a:cubicBezTo>
                  <a:cubicBezTo>
                    <a:pt x="751" y="137"/>
                    <a:pt x="780" y="138"/>
                    <a:pt x="810" y="138"/>
                  </a:cubicBezTo>
                  <a:cubicBezTo>
                    <a:pt x="828" y="138"/>
                    <a:pt x="846" y="138"/>
                    <a:pt x="864" y="138"/>
                  </a:cubicBezTo>
                  <a:cubicBezTo>
                    <a:pt x="894" y="139"/>
                    <a:pt x="924" y="140"/>
                    <a:pt x="954" y="141"/>
                  </a:cubicBezTo>
                  <a:cubicBezTo>
                    <a:pt x="965" y="142"/>
                    <a:pt x="977" y="141"/>
                    <a:pt x="988" y="141"/>
                  </a:cubicBezTo>
                  <a:cubicBezTo>
                    <a:pt x="1065" y="145"/>
                    <a:pt x="1142" y="141"/>
                    <a:pt x="1220" y="140"/>
                  </a:cubicBezTo>
                  <a:cubicBezTo>
                    <a:pt x="1236" y="140"/>
                    <a:pt x="1252" y="139"/>
                    <a:pt x="1269" y="138"/>
                  </a:cubicBezTo>
                  <a:cubicBezTo>
                    <a:pt x="1274" y="138"/>
                    <a:pt x="1279" y="137"/>
                    <a:pt x="1284" y="136"/>
                  </a:cubicBezTo>
                  <a:cubicBezTo>
                    <a:pt x="1289" y="136"/>
                    <a:pt x="1294" y="135"/>
                    <a:pt x="1298" y="135"/>
                  </a:cubicBezTo>
                  <a:cubicBezTo>
                    <a:pt x="1299" y="129"/>
                    <a:pt x="1299" y="124"/>
                    <a:pt x="1300" y="119"/>
                  </a:cubicBezTo>
                  <a:cubicBezTo>
                    <a:pt x="1305" y="88"/>
                    <a:pt x="1306" y="58"/>
                    <a:pt x="1306" y="27"/>
                  </a:cubicBezTo>
                  <a:cubicBezTo>
                    <a:pt x="1306" y="12"/>
                    <a:pt x="1304" y="11"/>
                    <a:pt x="1290" y="10"/>
                  </a:cubicBezTo>
                  <a:cubicBezTo>
                    <a:pt x="1289" y="10"/>
                    <a:pt x="1288" y="11"/>
                    <a:pt x="1287" y="11"/>
                  </a:cubicBezTo>
                  <a:cubicBezTo>
                    <a:pt x="1286" y="16"/>
                    <a:pt x="1285" y="20"/>
                    <a:pt x="1284" y="26"/>
                  </a:cubicBezTo>
                  <a:cubicBezTo>
                    <a:pt x="1280" y="19"/>
                    <a:pt x="1280" y="19"/>
                    <a:pt x="1280" y="10"/>
                  </a:cubicBezTo>
                  <a:cubicBezTo>
                    <a:pt x="1272" y="13"/>
                    <a:pt x="1280" y="22"/>
                    <a:pt x="1272" y="26"/>
                  </a:cubicBezTo>
                  <a:cubicBezTo>
                    <a:pt x="1271" y="21"/>
                    <a:pt x="1270" y="18"/>
                    <a:pt x="1269" y="12"/>
                  </a:cubicBezTo>
                  <a:cubicBezTo>
                    <a:pt x="1268" y="17"/>
                    <a:pt x="1266" y="21"/>
                    <a:pt x="1265" y="25"/>
                  </a:cubicBezTo>
                  <a:cubicBezTo>
                    <a:pt x="1265" y="24"/>
                    <a:pt x="1264" y="24"/>
                    <a:pt x="1263" y="24"/>
                  </a:cubicBezTo>
                  <a:cubicBezTo>
                    <a:pt x="1262" y="19"/>
                    <a:pt x="1262" y="14"/>
                    <a:pt x="1261" y="7"/>
                  </a:cubicBezTo>
                  <a:cubicBezTo>
                    <a:pt x="1255" y="14"/>
                    <a:pt x="1258" y="20"/>
                    <a:pt x="1257" y="25"/>
                  </a:cubicBezTo>
                  <a:cubicBezTo>
                    <a:pt x="1256" y="30"/>
                    <a:pt x="1258" y="36"/>
                    <a:pt x="1254" y="42"/>
                  </a:cubicBezTo>
                  <a:cubicBezTo>
                    <a:pt x="1247" y="31"/>
                    <a:pt x="1255" y="19"/>
                    <a:pt x="1247" y="9"/>
                  </a:cubicBezTo>
                  <a:cubicBezTo>
                    <a:pt x="1247" y="14"/>
                    <a:pt x="1246" y="19"/>
                    <a:pt x="1245" y="25"/>
                  </a:cubicBezTo>
                  <a:cubicBezTo>
                    <a:pt x="1241" y="20"/>
                    <a:pt x="1241" y="20"/>
                    <a:pt x="1240" y="10"/>
                  </a:cubicBezTo>
                  <a:cubicBezTo>
                    <a:pt x="1233" y="13"/>
                    <a:pt x="1240" y="21"/>
                    <a:pt x="1233" y="27"/>
                  </a:cubicBezTo>
                  <a:cubicBezTo>
                    <a:pt x="1232" y="22"/>
                    <a:pt x="1231" y="18"/>
                    <a:pt x="1230" y="13"/>
                  </a:cubicBezTo>
                  <a:cubicBezTo>
                    <a:pt x="1227" y="17"/>
                    <a:pt x="1230" y="23"/>
                    <a:pt x="1224" y="24"/>
                  </a:cubicBezTo>
                  <a:cubicBezTo>
                    <a:pt x="1223" y="19"/>
                    <a:pt x="1223" y="15"/>
                    <a:pt x="1222" y="10"/>
                  </a:cubicBezTo>
                  <a:cubicBezTo>
                    <a:pt x="1215" y="19"/>
                    <a:pt x="1220" y="31"/>
                    <a:pt x="1214" y="42"/>
                  </a:cubicBezTo>
                  <a:cubicBezTo>
                    <a:pt x="1208" y="31"/>
                    <a:pt x="1215" y="20"/>
                    <a:pt x="1211" y="10"/>
                  </a:cubicBezTo>
                  <a:cubicBezTo>
                    <a:pt x="1203" y="12"/>
                    <a:pt x="1210" y="21"/>
                    <a:pt x="1202" y="24"/>
                  </a:cubicBezTo>
                  <a:cubicBezTo>
                    <a:pt x="1201" y="19"/>
                    <a:pt x="1200" y="15"/>
                    <a:pt x="1200" y="11"/>
                  </a:cubicBezTo>
                  <a:cubicBezTo>
                    <a:pt x="1199" y="11"/>
                    <a:pt x="1198" y="10"/>
                    <a:pt x="1197" y="10"/>
                  </a:cubicBezTo>
                  <a:cubicBezTo>
                    <a:pt x="1197" y="15"/>
                    <a:pt x="1196" y="20"/>
                    <a:pt x="1195" y="25"/>
                  </a:cubicBezTo>
                  <a:cubicBezTo>
                    <a:pt x="1194" y="25"/>
                    <a:pt x="1194" y="25"/>
                    <a:pt x="1193" y="25"/>
                  </a:cubicBezTo>
                  <a:cubicBezTo>
                    <a:pt x="1192" y="21"/>
                    <a:pt x="1191" y="17"/>
                    <a:pt x="1189" y="12"/>
                  </a:cubicBezTo>
                  <a:cubicBezTo>
                    <a:pt x="1187" y="16"/>
                    <a:pt x="1189" y="21"/>
                    <a:pt x="1184" y="26"/>
                  </a:cubicBezTo>
                  <a:cubicBezTo>
                    <a:pt x="1183" y="19"/>
                    <a:pt x="1182" y="14"/>
                    <a:pt x="1182" y="10"/>
                  </a:cubicBezTo>
                  <a:cubicBezTo>
                    <a:pt x="1181" y="10"/>
                    <a:pt x="1180" y="10"/>
                    <a:pt x="1179" y="10"/>
                  </a:cubicBezTo>
                  <a:cubicBezTo>
                    <a:pt x="1177" y="15"/>
                    <a:pt x="1178" y="20"/>
                    <a:pt x="1178" y="25"/>
                  </a:cubicBezTo>
                  <a:cubicBezTo>
                    <a:pt x="1177" y="30"/>
                    <a:pt x="1177" y="35"/>
                    <a:pt x="1176" y="41"/>
                  </a:cubicBezTo>
                  <a:cubicBezTo>
                    <a:pt x="1175" y="41"/>
                    <a:pt x="1174" y="41"/>
                    <a:pt x="1173" y="41"/>
                  </a:cubicBezTo>
                  <a:cubicBezTo>
                    <a:pt x="1166" y="31"/>
                    <a:pt x="1176" y="18"/>
                    <a:pt x="1169" y="9"/>
                  </a:cubicBezTo>
                  <a:cubicBezTo>
                    <a:pt x="1165" y="13"/>
                    <a:pt x="1170" y="21"/>
                    <a:pt x="1163" y="24"/>
                  </a:cubicBezTo>
                  <a:cubicBezTo>
                    <a:pt x="1162" y="21"/>
                    <a:pt x="1162" y="19"/>
                    <a:pt x="1162" y="17"/>
                  </a:cubicBezTo>
                  <a:cubicBezTo>
                    <a:pt x="1161" y="14"/>
                    <a:pt x="1161" y="12"/>
                    <a:pt x="1160" y="10"/>
                  </a:cubicBezTo>
                  <a:cubicBezTo>
                    <a:pt x="1154" y="15"/>
                    <a:pt x="1161" y="22"/>
                    <a:pt x="1153" y="26"/>
                  </a:cubicBezTo>
                  <a:cubicBezTo>
                    <a:pt x="1152" y="21"/>
                    <a:pt x="1151" y="16"/>
                    <a:pt x="1150" y="12"/>
                  </a:cubicBezTo>
                  <a:cubicBezTo>
                    <a:pt x="1149" y="16"/>
                    <a:pt x="1148" y="20"/>
                    <a:pt x="1147" y="25"/>
                  </a:cubicBezTo>
                  <a:cubicBezTo>
                    <a:pt x="1140" y="21"/>
                    <a:pt x="1147" y="13"/>
                    <a:pt x="1140" y="9"/>
                  </a:cubicBezTo>
                  <a:cubicBezTo>
                    <a:pt x="1137" y="20"/>
                    <a:pt x="1140" y="31"/>
                    <a:pt x="1135" y="43"/>
                  </a:cubicBezTo>
                  <a:cubicBezTo>
                    <a:pt x="1128" y="32"/>
                    <a:pt x="1135" y="21"/>
                    <a:pt x="1130" y="12"/>
                  </a:cubicBezTo>
                  <a:cubicBezTo>
                    <a:pt x="1129" y="14"/>
                    <a:pt x="1129" y="16"/>
                    <a:pt x="1129" y="18"/>
                  </a:cubicBezTo>
                  <a:cubicBezTo>
                    <a:pt x="1128" y="20"/>
                    <a:pt x="1127" y="22"/>
                    <a:pt x="1127" y="25"/>
                  </a:cubicBezTo>
                  <a:cubicBezTo>
                    <a:pt x="1120" y="20"/>
                    <a:pt x="1125" y="14"/>
                    <a:pt x="1123" y="9"/>
                  </a:cubicBezTo>
                  <a:cubicBezTo>
                    <a:pt x="1115" y="13"/>
                    <a:pt x="1122" y="21"/>
                    <a:pt x="1117" y="26"/>
                  </a:cubicBezTo>
                  <a:cubicBezTo>
                    <a:pt x="1112" y="23"/>
                    <a:pt x="1115" y="17"/>
                    <a:pt x="1112" y="13"/>
                  </a:cubicBezTo>
                  <a:cubicBezTo>
                    <a:pt x="1111" y="17"/>
                    <a:pt x="1109" y="21"/>
                    <a:pt x="1108" y="25"/>
                  </a:cubicBezTo>
                  <a:cubicBezTo>
                    <a:pt x="1108" y="24"/>
                    <a:pt x="1107" y="24"/>
                    <a:pt x="1106" y="24"/>
                  </a:cubicBezTo>
                  <a:cubicBezTo>
                    <a:pt x="1106" y="19"/>
                    <a:pt x="1105" y="15"/>
                    <a:pt x="1104" y="9"/>
                  </a:cubicBezTo>
                  <a:cubicBezTo>
                    <a:pt x="1098" y="14"/>
                    <a:pt x="1101" y="19"/>
                    <a:pt x="1100" y="24"/>
                  </a:cubicBezTo>
                  <a:cubicBezTo>
                    <a:pt x="1099" y="29"/>
                    <a:pt x="1101" y="35"/>
                    <a:pt x="1097" y="42"/>
                  </a:cubicBezTo>
                  <a:cubicBezTo>
                    <a:pt x="1089" y="31"/>
                    <a:pt x="1099" y="18"/>
                    <a:pt x="1091" y="7"/>
                  </a:cubicBezTo>
                  <a:cubicBezTo>
                    <a:pt x="1090" y="14"/>
                    <a:pt x="1089" y="19"/>
                    <a:pt x="1089" y="24"/>
                  </a:cubicBezTo>
                  <a:cubicBezTo>
                    <a:pt x="1088" y="24"/>
                    <a:pt x="1088" y="24"/>
                    <a:pt x="1087" y="24"/>
                  </a:cubicBezTo>
                  <a:cubicBezTo>
                    <a:pt x="1087" y="24"/>
                    <a:pt x="1083" y="10"/>
                    <a:pt x="1083" y="10"/>
                  </a:cubicBezTo>
                  <a:cubicBezTo>
                    <a:pt x="1077" y="13"/>
                    <a:pt x="1083" y="21"/>
                    <a:pt x="1076" y="27"/>
                  </a:cubicBezTo>
                  <a:cubicBezTo>
                    <a:pt x="1075" y="22"/>
                    <a:pt x="1074" y="18"/>
                    <a:pt x="1073" y="12"/>
                  </a:cubicBezTo>
                  <a:cubicBezTo>
                    <a:pt x="1072" y="17"/>
                    <a:pt x="1071" y="21"/>
                    <a:pt x="1070" y="24"/>
                  </a:cubicBezTo>
                  <a:cubicBezTo>
                    <a:pt x="1069" y="24"/>
                    <a:pt x="1068" y="24"/>
                    <a:pt x="1067" y="24"/>
                  </a:cubicBezTo>
                  <a:cubicBezTo>
                    <a:pt x="1067" y="19"/>
                    <a:pt x="1066" y="15"/>
                    <a:pt x="1065" y="10"/>
                  </a:cubicBezTo>
                  <a:cubicBezTo>
                    <a:pt x="1064" y="10"/>
                    <a:pt x="1063" y="10"/>
                    <a:pt x="1062" y="10"/>
                  </a:cubicBezTo>
                  <a:cubicBezTo>
                    <a:pt x="1059" y="19"/>
                    <a:pt x="1063" y="31"/>
                    <a:pt x="1058" y="42"/>
                  </a:cubicBezTo>
                  <a:cubicBezTo>
                    <a:pt x="1051" y="31"/>
                    <a:pt x="1058" y="20"/>
                    <a:pt x="1054" y="10"/>
                  </a:cubicBezTo>
                  <a:cubicBezTo>
                    <a:pt x="1046" y="12"/>
                    <a:pt x="1053" y="21"/>
                    <a:pt x="1045" y="24"/>
                  </a:cubicBezTo>
                  <a:cubicBezTo>
                    <a:pt x="1044" y="19"/>
                    <a:pt x="1044" y="15"/>
                    <a:pt x="1043" y="11"/>
                  </a:cubicBezTo>
                  <a:cubicBezTo>
                    <a:pt x="1042" y="11"/>
                    <a:pt x="1041" y="11"/>
                    <a:pt x="1041" y="11"/>
                  </a:cubicBezTo>
                  <a:cubicBezTo>
                    <a:pt x="1040" y="15"/>
                    <a:pt x="1039" y="20"/>
                    <a:pt x="1038" y="25"/>
                  </a:cubicBezTo>
                  <a:cubicBezTo>
                    <a:pt x="1038" y="25"/>
                    <a:pt x="1037" y="25"/>
                    <a:pt x="1036" y="25"/>
                  </a:cubicBezTo>
                  <a:cubicBezTo>
                    <a:pt x="1035" y="21"/>
                    <a:pt x="1034" y="17"/>
                    <a:pt x="1033" y="12"/>
                  </a:cubicBezTo>
                  <a:cubicBezTo>
                    <a:pt x="1031" y="17"/>
                    <a:pt x="1031" y="21"/>
                    <a:pt x="1030" y="25"/>
                  </a:cubicBezTo>
                  <a:cubicBezTo>
                    <a:pt x="1029" y="25"/>
                    <a:pt x="1028" y="25"/>
                    <a:pt x="1027" y="25"/>
                  </a:cubicBezTo>
                  <a:cubicBezTo>
                    <a:pt x="1026" y="20"/>
                    <a:pt x="1026" y="15"/>
                    <a:pt x="1025" y="10"/>
                  </a:cubicBezTo>
                  <a:cubicBezTo>
                    <a:pt x="1023" y="10"/>
                    <a:pt x="1023" y="10"/>
                    <a:pt x="1023" y="10"/>
                  </a:cubicBezTo>
                  <a:cubicBezTo>
                    <a:pt x="1019" y="20"/>
                    <a:pt x="1023" y="31"/>
                    <a:pt x="1018" y="41"/>
                  </a:cubicBezTo>
                  <a:cubicBezTo>
                    <a:pt x="1009" y="31"/>
                    <a:pt x="1020" y="18"/>
                    <a:pt x="1012" y="8"/>
                  </a:cubicBezTo>
                  <a:cubicBezTo>
                    <a:pt x="1008" y="14"/>
                    <a:pt x="1013" y="20"/>
                    <a:pt x="1006" y="25"/>
                  </a:cubicBezTo>
                  <a:cubicBezTo>
                    <a:pt x="1005" y="19"/>
                    <a:pt x="1005" y="15"/>
                    <a:pt x="1004" y="10"/>
                  </a:cubicBezTo>
                  <a:cubicBezTo>
                    <a:pt x="997" y="14"/>
                    <a:pt x="1004" y="22"/>
                    <a:pt x="997" y="26"/>
                  </a:cubicBezTo>
                  <a:cubicBezTo>
                    <a:pt x="996" y="21"/>
                    <a:pt x="995" y="16"/>
                    <a:pt x="994" y="12"/>
                  </a:cubicBezTo>
                  <a:cubicBezTo>
                    <a:pt x="992" y="16"/>
                    <a:pt x="991" y="20"/>
                    <a:pt x="990" y="25"/>
                  </a:cubicBezTo>
                  <a:cubicBezTo>
                    <a:pt x="989" y="25"/>
                    <a:pt x="988" y="24"/>
                    <a:pt x="988" y="24"/>
                  </a:cubicBezTo>
                  <a:cubicBezTo>
                    <a:pt x="987" y="19"/>
                    <a:pt x="986" y="15"/>
                    <a:pt x="986" y="10"/>
                  </a:cubicBezTo>
                  <a:cubicBezTo>
                    <a:pt x="985" y="10"/>
                    <a:pt x="984" y="10"/>
                    <a:pt x="983" y="10"/>
                  </a:cubicBezTo>
                  <a:cubicBezTo>
                    <a:pt x="980" y="20"/>
                    <a:pt x="984" y="31"/>
                    <a:pt x="979" y="41"/>
                  </a:cubicBezTo>
                  <a:cubicBezTo>
                    <a:pt x="970" y="32"/>
                    <a:pt x="980" y="20"/>
                    <a:pt x="973" y="11"/>
                  </a:cubicBezTo>
                  <a:cubicBezTo>
                    <a:pt x="969" y="15"/>
                    <a:pt x="974" y="22"/>
                    <a:pt x="967" y="24"/>
                  </a:cubicBezTo>
                  <a:cubicBezTo>
                    <a:pt x="966" y="21"/>
                    <a:pt x="966" y="19"/>
                    <a:pt x="966" y="17"/>
                  </a:cubicBezTo>
                  <a:cubicBezTo>
                    <a:pt x="965" y="15"/>
                    <a:pt x="965" y="13"/>
                    <a:pt x="964" y="11"/>
                  </a:cubicBezTo>
                  <a:cubicBezTo>
                    <a:pt x="964" y="11"/>
                    <a:pt x="963" y="11"/>
                    <a:pt x="962" y="11"/>
                  </a:cubicBezTo>
                  <a:cubicBezTo>
                    <a:pt x="961" y="16"/>
                    <a:pt x="961" y="20"/>
                    <a:pt x="960" y="25"/>
                  </a:cubicBezTo>
                  <a:cubicBezTo>
                    <a:pt x="959" y="25"/>
                    <a:pt x="958" y="25"/>
                    <a:pt x="957" y="25"/>
                  </a:cubicBezTo>
                  <a:cubicBezTo>
                    <a:pt x="956" y="21"/>
                    <a:pt x="955" y="16"/>
                    <a:pt x="954" y="12"/>
                  </a:cubicBezTo>
                  <a:cubicBezTo>
                    <a:pt x="953" y="16"/>
                    <a:pt x="952" y="20"/>
                    <a:pt x="951" y="25"/>
                  </a:cubicBezTo>
                  <a:cubicBezTo>
                    <a:pt x="944" y="21"/>
                    <a:pt x="951" y="13"/>
                    <a:pt x="944" y="9"/>
                  </a:cubicBezTo>
                  <a:cubicBezTo>
                    <a:pt x="941" y="20"/>
                    <a:pt x="945" y="31"/>
                    <a:pt x="939" y="42"/>
                  </a:cubicBezTo>
                  <a:cubicBezTo>
                    <a:pt x="931" y="31"/>
                    <a:pt x="941" y="18"/>
                    <a:pt x="933" y="8"/>
                  </a:cubicBezTo>
                  <a:cubicBezTo>
                    <a:pt x="931" y="14"/>
                    <a:pt x="934" y="20"/>
                    <a:pt x="928" y="25"/>
                  </a:cubicBezTo>
                  <a:cubicBezTo>
                    <a:pt x="927" y="19"/>
                    <a:pt x="926" y="15"/>
                    <a:pt x="925" y="11"/>
                  </a:cubicBezTo>
                  <a:cubicBezTo>
                    <a:pt x="923" y="11"/>
                    <a:pt x="923" y="11"/>
                    <a:pt x="923" y="11"/>
                  </a:cubicBezTo>
                  <a:cubicBezTo>
                    <a:pt x="922" y="15"/>
                    <a:pt x="922" y="20"/>
                    <a:pt x="921" y="25"/>
                  </a:cubicBezTo>
                  <a:cubicBezTo>
                    <a:pt x="920" y="25"/>
                    <a:pt x="919" y="25"/>
                    <a:pt x="918" y="25"/>
                  </a:cubicBezTo>
                  <a:cubicBezTo>
                    <a:pt x="917" y="21"/>
                    <a:pt x="916" y="17"/>
                    <a:pt x="915" y="12"/>
                  </a:cubicBezTo>
                  <a:cubicBezTo>
                    <a:pt x="914" y="17"/>
                    <a:pt x="913" y="21"/>
                    <a:pt x="912" y="25"/>
                  </a:cubicBezTo>
                  <a:cubicBezTo>
                    <a:pt x="911" y="25"/>
                    <a:pt x="910" y="25"/>
                    <a:pt x="909" y="25"/>
                  </a:cubicBezTo>
                  <a:cubicBezTo>
                    <a:pt x="909" y="20"/>
                    <a:pt x="908" y="15"/>
                    <a:pt x="907" y="10"/>
                  </a:cubicBezTo>
                  <a:cubicBezTo>
                    <a:pt x="901" y="20"/>
                    <a:pt x="906" y="31"/>
                    <a:pt x="901" y="41"/>
                  </a:cubicBezTo>
                  <a:cubicBezTo>
                    <a:pt x="896" y="39"/>
                    <a:pt x="896" y="35"/>
                    <a:pt x="896" y="32"/>
                  </a:cubicBezTo>
                  <a:cubicBezTo>
                    <a:pt x="896" y="27"/>
                    <a:pt x="897" y="21"/>
                    <a:pt x="897" y="16"/>
                  </a:cubicBezTo>
                  <a:cubicBezTo>
                    <a:pt x="897" y="14"/>
                    <a:pt x="895" y="12"/>
                    <a:pt x="894" y="10"/>
                  </a:cubicBezTo>
                  <a:cubicBezTo>
                    <a:pt x="889" y="14"/>
                    <a:pt x="894" y="21"/>
                    <a:pt x="888" y="24"/>
                  </a:cubicBezTo>
                  <a:cubicBezTo>
                    <a:pt x="883" y="20"/>
                    <a:pt x="888" y="14"/>
                    <a:pt x="885" y="9"/>
                  </a:cubicBezTo>
                  <a:cubicBezTo>
                    <a:pt x="879" y="13"/>
                    <a:pt x="885" y="21"/>
                    <a:pt x="880" y="26"/>
                  </a:cubicBezTo>
                  <a:cubicBezTo>
                    <a:pt x="874" y="23"/>
                    <a:pt x="878" y="17"/>
                    <a:pt x="875" y="13"/>
                  </a:cubicBezTo>
                  <a:cubicBezTo>
                    <a:pt x="872" y="17"/>
                    <a:pt x="875" y="23"/>
                    <a:pt x="869" y="25"/>
                  </a:cubicBezTo>
                  <a:cubicBezTo>
                    <a:pt x="868" y="19"/>
                    <a:pt x="868" y="15"/>
                    <a:pt x="867" y="10"/>
                  </a:cubicBezTo>
                  <a:cubicBezTo>
                    <a:pt x="866" y="10"/>
                    <a:pt x="865" y="10"/>
                    <a:pt x="865" y="10"/>
                  </a:cubicBezTo>
                  <a:cubicBezTo>
                    <a:pt x="860" y="19"/>
                    <a:pt x="865" y="31"/>
                    <a:pt x="860" y="42"/>
                  </a:cubicBezTo>
                  <a:cubicBezTo>
                    <a:pt x="852" y="31"/>
                    <a:pt x="861" y="18"/>
                    <a:pt x="853" y="6"/>
                  </a:cubicBezTo>
                  <a:cubicBezTo>
                    <a:pt x="852" y="14"/>
                    <a:pt x="852" y="19"/>
                    <a:pt x="851" y="24"/>
                  </a:cubicBezTo>
                  <a:cubicBezTo>
                    <a:pt x="850" y="24"/>
                    <a:pt x="850" y="24"/>
                    <a:pt x="849" y="24"/>
                  </a:cubicBezTo>
                  <a:cubicBezTo>
                    <a:pt x="848" y="22"/>
                    <a:pt x="847" y="20"/>
                    <a:pt x="847" y="18"/>
                  </a:cubicBezTo>
                  <a:cubicBezTo>
                    <a:pt x="846" y="15"/>
                    <a:pt x="847" y="13"/>
                    <a:pt x="847" y="9"/>
                  </a:cubicBezTo>
                  <a:cubicBezTo>
                    <a:pt x="839" y="13"/>
                    <a:pt x="846" y="22"/>
                    <a:pt x="839" y="27"/>
                  </a:cubicBezTo>
                  <a:cubicBezTo>
                    <a:pt x="838" y="22"/>
                    <a:pt x="837" y="18"/>
                    <a:pt x="836" y="12"/>
                  </a:cubicBezTo>
                  <a:cubicBezTo>
                    <a:pt x="834" y="17"/>
                    <a:pt x="833" y="21"/>
                    <a:pt x="832" y="24"/>
                  </a:cubicBezTo>
                  <a:cubicBezTo>
                    <a:pt x="831" y="24"/>
                    <a:pt x="831" y="24"/>
                    <a:pt x="830" y="24"/>
                  </a:cubicBezTo>
                  <a:cubicBezTo>
                    <a:pt x="829" y="19"/>
                    <a:pt x="828" y="15"/>
                    <a:pt x="828" y="10"/>
                  </a:cubicBezTo>
                  <a:cubicBezTo>
                    <a:pt x="827" y="10"/>
                    <a:pt x="826" y="10"/>
                    <a:pt x="825" y="10"/>
                  </a:cubicBezTo>
                  <a:cubicBezTo>
                    <a:pt x="822" y="20"/>
                    <a:pt x="825" y="31"/>
                    <a:pt x="821" y="43"/>
                  </a:cubicBezTo>
                  <a:cubicBezTo>
                    <a:pt x="814" y="31"/>
                    <a:pt x="821" y="20"/>
                    <a:pt x="816" y="10"/>
                  </a:cubicBezTo>
                  <a:cubicBezTo>
                    <a:pt x="809" y="12"/>
                    <a:pt x="816" y="21"/>
                    <a:pt x="808" y="24"/>
                  </a:cubicBezTo>
                  <a:cubicBezTo>
                    <a:pt x="807" y="19"/>
                    <a:pt x="806" y="15"/>
                    <a:pt x="805" y="11"/>
                  </a:cubicBezTo>
                  <a:cubicBezTo>
                    <a:pt x="805" y="11"/>
                    <a:pt x="804" y="11"/>
                    <a:pt x="803" y="11"/>
                  </a:cubicBezTo>
                  <a:cubicBezTo>
                    <a:pt x="803" y="15"/>
                    <a:pt x="802" y="20"/>
                    <a:pt x="801" y="25"/>
                  </a:cubicBezTo>
                  <a:cubicBezTo>
                    <a:pt x="800" y="25"/>
                    <a:pt x="799" y="25"/>
                    <a:pt x="798" y="25"/>
                  </a:cubicBezTo>
                  <a:cubicBezTo>
                    <a:pt x="797" y="21"/>
                    <a:pt x="796" y="17"/>
                    <a:pt x="795" y="12"/>
                  </a:cubicBezTo>
                  <a:cubicBezTo>
                    <a:pt x="794" y="17"/>
                    <a:pt x="793" y="21"/>
                    <a:pt x="792" y="25"/>
                  </a:cubicBezTo>
                  <a:cubicBezTo>
                    <a:pt x="791" y="25"/>
                    <a:pt x="791" y="25"/>
                    <a:pt x="790" y="25"/>
                  </a:cubicBezTo>
                  <a:cubicBezTo>
                    <a:pt x="789" y="20"/>
                    <a:pt x="788" y="15"/>
                    <a:pt x="787" y="10"/>
                  </a:cubicBezTo>
                  <a:cubicBezTo>
                    <a:pt x="786" y="10"/>
                    <a:pt x="786" y="10"/>
                    <a:pt x="785" y="10"/>
                  </a:cubicBezTo>
                  <a:cubicBezTo>
                    <a:pt x="782" y="20"/>
                    <a:pt x="786" y="31"/>
                    <a:pt x="780" y="42"/>
                  </a:cubicBezTo>
                  <a:cubicBezTo>
                    <a:pt x="772" y="31"/>
                    <a:pt x="782" y="18"/>
                    <a:pt x="774" y="8"/>
                  </a:cubicBezTo>
                  <a:cubicBezTo>
                    <a:pt x="771" y="14"/>
                    <a:pt x="775" y="20"/>
                    <a:pt x="769" y="25"/>
                  </a:cubicBezTo>
                  <a:cubicBezTo>
                    <a:pt x="768" y="22"/>
                    <a:pt x="768" y="19"/>
                    <a:pt x="767" y="17"/>
                  </a:cubicBezTo>
                  <a:cubicBezTo>
                    <a:pt x="767" y="15"/>
                    <a:pt x="767" y="13"/>
                    <a:pt x="766" y="10"/>
                  </a:cubicBezTo>
                  <a:cubicBezTo>
                    <a:pt x="760" y="14"/>
                    <a:pt x="767" y="22"/>
                    <a:pt x="759" y="26"/>
                  </a:cubicBezTo>
                  <a:cubicBezTo>
                    <a:pt x="758" y="21"/>
                    <a:pt x="757" y="16"/>
                    <a:pt x="756" y="12"/>
                  </a:cubicBezTo>
                  <a:cubicBezTo>
                    <a:pt x="754" y="16"/>
                    <a:pt x="755" y="21"/>
                    <a:pt x="751" y="26"/>
                  </a:cubicBezTo>
                  <a:cubicBezTo>
                    <a:pt x="750" y="19"/>
                    <a:pt x="749" y="15"/>
                    <a:pt x="748" y="10"/>
                  </a:cubicBezTo>
                  <a:cubicBezTo>
                    <a:pt x="748" y="10"/>
                    <a:pt x="747" y="10"/>
                    <a:pt x="746" y="10"/>
                  </a:cubicBezTo>
                  <a:cubicBezTo>
                    <a:pt x="743" y="20"/>
                    <a:pt x="746" y="31"/>
                    <a:pt x="741" y="42"/>
                  </a:cubicBezTo>
                  <a:cubicBezTo>
                    <a:pt x="733" y="32"/>
                    <a:pt x="742" y="19"/>
                    <a:pt x="734" y="8"/>
                  </a:cubicBezTo>
                  <a:cubicBezTo>
                    <a:pt x="733" y="15"/>
                    <a:pt x="732" y="20"/>
                    <a:pt x="731" y="25"/>
                  </a:cubicBezTo>
                  <a:cubicBezTo>
                    <a:pt x="724" y="20"/>
                    <a:pt x="729" y="15"/>
                    <a:pt x="727" y="10"/>
                  </a:cubicBezTo>
                  <a:cubicBezTo>
                    <a:pt x="719" y="13"/>
                    <a:pt x="726" y="22"/>
                    <a:pt x="719" y="26"/>
                  </a:cubicBezTo>
                  <a:cubicBezTo>
                    <a:pt x="718" y="21"/>
                    <a:pt x="717" y="18"/>
                    <a:pt x="716" y="12"/>
                  </a:cubicBezTo>
                  <a:cubicBezTo>
                    <a:pt x="714" y="17"/>
                    <a:pt x="713" y="21"/>
                    <a:pt x="712" y="25"/>
                  </a:cubicBezTo>
                  <a:cubicBezTo>
                    <a:pt x="711" y="24"/>
                    <a:pt x="711" y="24"/>
                    <a:pt x="710" y="24"/>
                  </a:cubicBezTo>
                  <a:cubicBezTo>
                    <a:pt x="709" y="19"/>
                    <a:pt x="709" y="14"/>
                    <a:pt x="707" y="7"/>
                  </a:cubicBezTo>
                  <a:cubicBezTo>
                    <a:pt x="702" y="14"/>
                    <a:pt x="705" y="20"/>
                    <a:pt x="704" y="25"/>
                  </a:cubicBezTo>
                  <a:cubicBezTo>
                    <a:pt x="703" y="30"/>
                    <a:pt x="705" y="36"/>
                    <a:pt x="701" y="42"/>
                  </a:cubicBezTo>
                  <a:cubicBezTo>
                    <a:pt x="694" y="31"/>
                    <a:pt x="702" y="19"/>
                    <a:pt x="694" y="7"/>
                  </a:cubicBezTo>
                  <a:cubicBezTo>
                    <a:pt x="693" y="14"/>
                    <a:pt x="693" y="19"/>
                    <a:pt x="692" y="25"/>
                  </a:cubicBezTo>
                  <a:cubicBezTo>
                    <a:pt x="684" y="21"/>
                    <a:pt x="690" y="14"/>
                    <a:pt x="687" y="9"/>
                  </a:cubicBezTo>
                  <a:cubicBezTo>
                    <a:pt x="680" y="13"/>
                    <a:pt x="687" y="21"/>
                    <a:pt x="680" y="27"/>
                  </a:cubicBezTo>
                  <a:cubicBezTo>
                    <a:pt x="679" y="22"/>
                    <a:pt x="678" y="18"/>
                    <a:pt x="677" y="13"/>
                  </a:cubicBezTo>
                  <a:cubicBezTo>
                    <a:pt x="674" y="17"/>
                    <a:pt x="677" y="23"/>
                    <a:pt x="671" y="24"/>
                  </a:cubicBezTo>
                  <a:cubicBezTo>
                    <a:pt x="670" y="19"/>
                    <a:pt x="669" y="15"/>
                    <a:pt x="669" y="10"/>
                  </a:cubicBezTo>
                  <a:cubicBezTo>
                    <a:pt x="662" y="19"/>
                    <a:pt x="667" y="31"/>
                    <a:pt x="662" y="42"/>
                  </a:cubicBezTo>
                  <a:cubicBezTo>
                    <a:pt x="654" y="31"/>
                    <a:pt x="662" y="20"/>
                    <a:pt x="656" y="9"/>
                  </a:cubicBezTo>
                  <a:cubicBezTo>
                    <a:pt x="654" y="15"/>
                    <a:pt x="654" y="20"/>
                    <a:pt x="652" y="25"/>
                  </a:cubicBezTo>
                  <a:cubicBezTo>
                    <a:pt x="645" y="20"/>
                    <a:pt x="650" y="15"/>
                    <a:pt x="649" y="10"/>
                  </a:cubicBezTo>
                  <a:cubicBezTo>
                    <a:pt x="640" y="13"/>
                    <a:pt x="648" y="22"/>
                    <a:pt x="641" y="26"/>
                  </a:cubicBezTo>
                  <a:cubicBezTo>
                    <a:pt x="640" y="21"/>
                    <a:pt x="639" y="18"/>
                    <a:pt x="638" y="12"/>
                  </a:cubicBezTo>
                  <a:cubicBezTo>
                    <a:pt x="636" y="17"/>
                    <a:pt x="635" y="21"/>
                    <a:pt x="634" y="25"/>
                  </a:cubicBezTo>
                  <a:cubicBezTo>
                    <a:pt x="633" y="24"/>
                    <a:pt x="632" y="24"/>
                    <a:pt x="632" y="24"/>
                  </a:cubicBezTo>
                  <a:cubicBezTo>
                    <a:pt x="631" y="19"/>
                    <a:pt x="630" y="14"/>
                    <a:pt x="629" y="10"/>
                  </a:cubicBezTo>
                  <a:cubicBezTo>
                    <a:pt x="628" y="10"/>
                    <a:pt x="627" y="10"/>
                    <a:pt x="627" y="10"/>
                  </a:cubicBezTo>
                  <a:cubicBezTo>
                    <a:pt x="625" y="15"/>
                    <a:pt x="626" y="20"/>
                    <a:pt x="625" y="25"/>
                  </a:cubicBezTo>
                  <a:cubicBezTo>
                    <a:pt x="625" y="30"/>
                    <a:pt x="626" y="36"/>
                    <a:pt x="622" y="42"/>
                  </a:cubicBezTo>
                  <a:cubicBezTo>
                    <a:pt x="615" y="31"/>
                    <a:pt x="624" y="19"/>
                    <a:pt x="616" y="7"/>
                  </a:cubicBezTo>
                  <a:cubicBezTo>
                    <a:pt x="615" y="14"/>
                    <a:pt x="614" y="19"/>
                    <a:pt x="614" y="25"/>
                  </a:cubicBezTo>
                  <a:cubicBezTo>
                    <a:pt x="606" y="21"/>
                    <a:pt x="612" y="14"/>
                    <a:pt x="609" y="9"/>
                  </a:cubicBezTo>
                  <a:cubicBezTo>
                    <a:pt x="602" y="13"/>
                    <a:pt x="608" y="21"/>
                    <a:pt x="602" y="27"/>
                  </a:cubicBezTo>
                  <a:cubicBezTo>
                    <a:pt x="601" y="22"/>
                    <a:pt x="600" y="18"/>
                    <a:pt x="599" y="13"/>
                  </a:cubicBezTo>
                  <a:cubicBezTo>
                    <a:pt x="595" y="17"/>
                    <a:pt x="599" y="23"/>
                    <a:pt x="592" y="24"/>
                  </a:cubicBezTo>
                  <a:cubicBezTo>
                    <a:pt x="592" y="19"/>
                    <a:pt x="591" y="15"/>
                    <a:pt x="591" y="10"/>
                  </a:cubicBezTo>
                  <a:cubicBezTo>
                    <a:pt x="590" y="10"/>
                    <a:pt x="589" y="10"/>
                    <a:pt x="588" y="10"/>
                  </a:cubicBezTo>
                  <a:cubicBezTo>
                    <a:pt x="584" y="19"/>
                    <a:pt x="589" y="31"/>
                    <a:pt x="583" y="43"/>
                  </a:cubicBezTo>
                  <a:cubicBezTo>
                    <a:pt x="577" y="31"/>
                    <a:pt x="583" y="20"/>
                    <a:pt x="579" y="9"/>
                  </a:cubicBezTo>
                  <a:cubicBezTo>
                    <a:pt x="572" y="12"/>
                    <a:pt x="578" y="21"/>
                    <a:pt x="571" y="24"/>
                  </a:cubicBezTo>
                  <a:cubicBezTo>
                    <a:pt x="570" y="22"/>
                    <a:pt x="570" y="19"/>
                    <a:pt x="569" y="17"/>
                  </a:cubicBezTo>
                  <a:cubicBezTo>
                    <a:pt x="569" y="15"/>
                    <a:pt x="569" y="13"/>
                    <a:pt x="568" y="11"/>
                  </a:cubicBezTo>
                  <a:cubicBezTo>
                    <a:pt x="566" y="10"/>
                    <a:pt x="566" y="10"/>
                    <a:pt x="566" y="10"/>
                  </a:cubicBezTo>
                  <a:cubicBezTo>
                    <a:pt x="565" y="15"/>
                    <a:pt x="564" y="20"/>
                    <a:pt x="564" y="25"/>
                  </a:cubicBezTo>
                  <a:cubicBezTo>
                    <a:pt x="563" y="25"/>
                    <a:pt x="562" y="25"/>
                    <a:pt x="561" y="25"/>
                  </a:cubicBezTo>
                  <a:cubicBezTo>
                    <a:pt x="560" y="21"/>
                    <a:pt x="559" y="17"/>
                    <a:pt x="558" y="12"/>
                  </a:cubicBezTo>
                  <a:cubicBezTo>
                    <a:pt x="557" y="16"/>
                    <a:pt x="556" y="21"/>
                    <a:pt x="555" y="25"/>
                  </a:cubicBezTo>
                  <a:cubicBezTo>
                    <a:pt x="554" y="25"/>
                    <a:pt x="553" y="25"/>
                    <a:pt x="552" y="25"/>
                  </a:cubicBezTo>
                  <a:cubicBezTo>
                    <a:pt x="552" y="20"/>
                    <a:pt x="551" y="15"/>
                    <a:pt x="550" y="10"/>
                  </a:cubicBezTo>
                  <a:cubicBezTo>
                    <a:pt x="549" y="10"/>
                    <a:pt x="549" y="10"/>
                    <a:pt x="548" y="10"/>
                  </a:cubicBezTo>
                  <a:cubicBezTo>
                    <a:pt x="544" y="20"/>
                    <a:pt x="549" y="31"/>
                    <a:pt x="543" y="42"/>
                  </a:cubicBezTo>
                  <a:cubicBezTo>
                    <a:pt x="535" y="31"/>
                    <a:pt x="544" y="18"/>
                    <a:pt x="537" y="9"/>
                  </a:cubicBezTo>
                  <a:cubicBezTo>
                    <a:pt x="533" y="13"/>
                    <a:pt x="539" y="21"/>
                    <a:pt x="531" y="25"/>
                  </a:cubicBezTo>
                  <a:cubicBezTo>
                    <a:pt x="530" y="19"/>
                    <a:pt x="530" y="15"/>
                    <a:pt x="529" y="11"/>
                  </a:cubicBezTo>
                  <a:cubicBezTo>
                    <a:pt x="528" y="11"/>
                    <a:pt x="528" y="10"/>
                    <a:pt x="527" y="10"/>
                  </a:cubicBezTo>
                  <a:cubicBezTo>
                    <a:pt x="526" y="15"/>
                    <a:pt x="525" y="20"/>
                    <a:pt x="524" y="25"/>
                  </a:cubicBezTo>
                  <a:cubicBezTo>
                    <a:pt x="524" y="25"/>
                    <a:pt x="523" y="25"/>
                    <a:pt x="522" y="25"/>
                  </a:cubicBezTo>
                  <a:cubicBezTo>
                    <a:pt x="521" y="21"/>
                    <a:pt x="520" y="16"/>
                    <a:pt x="519" y="12"/>
                  </a:cubicBezTo>
                  <a:cubicBezTo>
                    <a:pt x="518" y="16"/>
                    <a:pt x="516" y="20"/>
                    <a:pt x="515" y="25"/>
                  </a:cubicBezTo>
                  <a:cubicBezTo>
                    <a:pt x="508" y="21"/>
                    <a:pt x="516" y="13"/>
                    <a:pt x="508" y="9"/>
                  </a:cubicBezTo>
                  <a:cubicBezTo>
                    <a:pt x="507" y="15"/>
                    <a:pt x="508" y="21"/>
                    <a:pt x="507" y="26"/>
                  </a:cubicBezTo>
                  <a:cubicBezTo>
                    <a:pt x="506" y="31"/>
                    <a:pt x="508" y="36"/>
                    <a:pt x="503" y="41"/>
                  </a:cubicBezTo>
                  <a:cubicBezTo>
                    <a:pt x="498" y="36"/>
                    <a:pt x="501" y="30"/>
                    <a:pt x="500" y="25"/>
                  </a:cubicBezTo>
                  <a:cubicBezTo>
                    <a:pt x="489" y="24"/>
                    <a:pt x="496" y="15"/>
                    <a:pt x="494" y="9"/>
                  </a:cubicBezTo>
                  <a:cubicBezTo>
                    <a:pt x="486" y="13"/>
                    <a:pt x="493" y="21"/>
                    <a:pt x="486" y="27"/>
                  </a:cubicBezTo>
                  <a:cubicBezTo>
                    <a:pt x="485" y="22"/>
                    <a:pt x="484" y="18"/>
                    <a:pt x="483" y="13"/>
                  </a:cubicBezTo>
                  <a:cubicBezTo>
                    <a:pt x="480" y="17"/>
                    <a:pt x="483" y="23"/>
                    <a:pt x="477" y="24"/>
                  </a:cubicBezTo>
                  <a:cubicBezTo>
                    <a:pt x="476" y="19"/>
                    <a:pt x="476" y="15"/>
                    <a:pt x="475" y="10"/>
                  </a:cubicBezTo>
                  <a:cubicBezTo>
                    <a:pt x="468" y="19"/>
                    <a:pt x="474" y="31"/>
                    <a:pt x="468" y="42"/>
                  </a:cubicBezTo>
                  <a:cubicBezTo>
                    <a:pt x="460" y="31"/>
                    <a:pt x="469" y="18"/>
                    <a:pt x="461" y="9"/>
                  </a:cubicBezTo>
                  <a:cubicBezTo>
                    <a:pt x="460" y="14"/>
                    <a:pt x="460" y="19"/>
                    <a:pt x="459" y="25"/>
                  </a:cubicBezTo>
                  <a:cubicBezTo>
                    <a:pt x="451" y="21"/>
                    <a:pt x="458" y="14"/>
                    <a:pt x="454" y="9"/>
                  </a:cubicBezTo>
                  <a:cubicBezTo>
                    <a:pt x="448" y="14"/>
                    <a:pt x="453" y="21"/>
                    <a:pt x="447" y="27"/>
                  </a:cubicBezTo>
                  <a:cubicBezTo>
                    <a:pt x="446" y="22"/>
                    <a:pt x="445" y="18"/>
                    <a:pt x="444" y="12"/>
                  </a:cubicBezTo>
                  <a:cubicBezTo>
                    <a:pt x="442" y="18"/>
                    <a:pt x="441" y="21"/>
                    <a:pt x="440" y="25"/>
                  </a:cubicBezTo>
                  <a:cubicBezTo>
                    <a:pt x="440" y="24"/>
                    <a:pt x="439" y="24"/>
                    <a:pt x="438" y="24"/>
                  </a:cubicBezTo>
                  <a:cubicBezTo>
                    <a:pt x="437" y="19"/>
                    <a:pt x="436" y="14"/>
                    <a:pt x="436" y="10"/>
                  </a:cubicBezTo>
                  <a:cubicBezTo>
                    <a:pt x="429" y="19"/>
                    <a:pt x="434" y="31"/>
                    <a:pt x="428" y="42"/>
                  </a:cubicBezTo>
                  <a:cubicBezTo>
                    <a:pt x="422" y="31"/>
                    <a:pt x="429" y="19"/>
                    <a:pt x="424" y="10"/>
                  </a:cubicBezTo>
                  <a:cubicBezTo>
                    <a:pt x="417" y="12"/>
                    <a:pt x="424" y="21"/>
                    <a:pt x="416" y="24"/>
                  </a:cubicBezTo>
                  <a:cubicBezTo>
                    <a:pt x="415" y="19"/>
                    <a:pt x="414" y="15"/>
                    <a:pt x="413" y="11"/>
                  </a:cubicBezTo>
                  <a:cubicBezTo>
                    <a:pt x="413" y="11"/>
                    <a:pt x="412" y="11"/>
                    <a:pt x="411" y="11"/>
                  </a:cubicBezTo>
                  <a:cubicBezTo>
                    <a:pt x="411" y="15"/>
                    <a:pt x="410" y="20"/>
                    <a:pt x="409" y="25"/>
                  </a:cubicBezTo>
                  <a:cubicBezTo>
                    <a:pt x="408" y="25"/>
                    <a:pt x="407" y="25"/>
                    <a:pt x="406" y="25"/>
                  </a:cubicBezTo>
                  <a:cubicBezTo>
                    <a:pt x="405" y="21"/>
                    <a:pt x="405" y="17"/>
                    <a:pt x="403" y="11"/>
                  </a:cubicBezTo>
                  <a:cubicBezTo>
                    <a:pt x="402" y="17"/>
                    <a:pt x="401" y="21"/>
                    <a:pt x="400" y="25"/>
                  </a:cubicBezTo>
                  <a:cubicBezTo>
                    <a:pt x="393" y="21"/>
                    <a:pt x="400" y="13"/>
                    <a:pt x="393" y="9"/>
                  </a:cubicBezTo>
                  <a:cubicBezTo>
                    <a:pt x="390" y="20"/>
                    <a:pt x="394" y="31"/>
                    <a:pt x="389" y="41"/>
                  </a:cubicBezTo>
                  <a:cubicBezTo>
                    <a:pt x="384" y="38"/>
                    <a:pt x="385" y="34"/>
                    <a:pt x="385" y="31"/>
                  </a:cubicBezTo>
                  <a:cubicBezTo>
                    <a:pt x="385" y="26"/>
                    <a:pt x="385" y="20"/>
                    <a:pt x="385" y="15"/>
                  </a:cubicBezTo>
                  <a:cubicBezTo>
                    <a:pt x="385" y="13"/>
                    <a:pt x="384" y="11"/>
                    <a:pt x="383" y="8"/>
                  </a:cubicBezTo>
                  <a:cubicBezTo>
                    <a:pt x="379" y="14"/>
                    <a:pt x="384" y="20"/>
                    <a:pt x="377" y="25"/>
                  </a:cubicBezTo>
                  <a:cubicBezTo>
                    <a:pt x="376" y="19"/>
                    <a:pt x="375" y="15"/>
                    <a:pt x="374" y="11"/>
                  </a:cubicBezTo>
                  <a:cubicBezTo>
                    <a:pt x="374" y="11"/>
                    <a:pt x="373" y="10"/>
                    <a:pt x="372" y="10"/>
                  </a:cubicBezTo>
                  <a:cubicBezTo>
                    <a:pt x="371" y="15"/>
                    <a:pt x="371" y="20"/>
                    <a:pt x="370" y="25"/>
                  </a:cubicBezTo>
                  <a:cubicBezTo>
                    <a:pt x="369" y="25"/>
                    <a:pt x="368" y="25"/>
                    <a:pt x="367" y="25"/>
                  </a:cubicBezTo>
                  <a:cubicBezTo>
                    <a:pt x="366" y="21"/>
                    <a:pt x="365" y="17"/>
                    <a:pt x="364" y="12"/>
                  </a:cubicBezTo>
                  <a:cubicBezTo>
                    <a:pt x="362" y="16"/>
                    <a:pt x="364" y="21"/>
                    <a:pt x="359" y="26"/>
                  </a:cubicBezTo>
                  <a:cubicBezTo>
                    <a:pt x="358" y="19"/>
                    <a:pt x="357" y="14"/>
                    <a:pt x="356" y="10"/>
                  </a:cubicBezTo>
                  <a:cubicBezTo>
                    <a:pt x="356" y="10"/>
                    <a:pt x="355" y="10"/>
                    <a:pt x="354" y="10"/>
                  </a:cubicBezTo>
                  <a:cubicBezTo>
                    <a:pt x="352" y="15"/>
                    <a:pt x="353" y="20"/>
                    <a:pt x="353" y="25"/>
                  </a:cubicBezTo>
                  <a:cubicBezTo>
                    <a:pt x="352" y="30"/>
                    <a:pt x="351" y="35"/>
                    <a:pt x="351" y="41"/>
                  </a:cubicBezTo>
                  <a:cubicBezTo>
                    <a:pt x="345" y="39"/>
                    <a:pt x="346" y="36"/>
                    <a:pt x="346" y="33"/>
                  </a:cubicBezTo>
                  <a:cubicBezTo>
                    <a:pt x="346" y="27"/>
                    <a:pt x="346" y="22"/>
                    <a:pt x="346" y="16"/>
                  </a:cubicBezTo>
                  <a:cubicBezTo>
                    <a:pt x="346" y="14"/>
                    <a:pt x="345" y="12"/>
                    <a:pt x="344" y="10"/>
                  </a:cubicBezTo>
                  <a:cubicBezTo>
                    <a:pt x="343" y="10"/>
                    <a:pt x="342" y="11"/>
                    <a:pt x="342" y="11"/>
                  </a:cubicBezTo>
                  <a:cubicBezTo>
                    <a:pt x="341" y="15"/>
                    <a:pt x="340" y="20"/>
                    <a:pt x="339" y="25"/>
                  </a:cubicBezTo>
                  <a:cubicBezTo>
                    <a:pt x="332" y="20"/>
                    <a:pt x="337" y="15"/>
                    <a:pt x="335" y="10"/>
                  </a:cubicBezTo>
                  <a:cubicBezTo>
                    <a:pt x="327" y="13"/>
                    <a:pt x="335" y="22"/>
                    <a:pt x="327" y="26"/>
                  </a:cubicBezTo>
                  <a:cubicBezTo>
                    <a:pt x="326" y="21"/>
                    <a:pt x="325" y="18"/>
                    <a:pt x="324" y="12"/>
                  </a:cubicBezTo>
                  <a:cubicBezTo>
                    <a:pt x="323" y="17"/>
                    <a:pt x="321" y="21"/>
                    <a:pt x="320" y="24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19"/>
                    <a:pt x="317" y="14"/>
                    <a:pt x="316" y="10"/>
                  </a:cubicBezTo>
                  <a:cubicBezTo>
                    <a:pt x="315" y="10"/>
                    <a:pt x="314" y="10"/>
                    <a:pt x="313" y="10"/>
                  </a:cubicBezTo>
                  <a:cubicBezTo>
                    <a:pt x="311" y="15"/>
                    <a:pt x="313" y="20"/>
                    <a:pt x="312" y="25"/>
                  </a:cubicBezTo>
                  <a:cubicBezTo>
                    <a:pt x="311" y="30"/>
                    <a:pt x="313" y="36"/>
                    <a:pt x="309" y="42"/>
                  </a:cubicBezTo>
                  <a:cubicBezTo>
                    <a:pt x="302" y="31"/>
                    <a:pt x="310" y="19"/>
                    <a:pt x="302" y="9"/>
                  </a:cubicBezTo>
                  <a:cubicBezTo>
                    <a:pt x="301" y="14"/>
                    <a:pt x="301" y="19"/>
                    <a:pt x="300" y="25"/>
                  </a:cubicBezTo>
                  <a:cubicBezTo>
                    <a:pt x="296" y="20"/>
                    <a:pt x="296" y="20"/>
                    <a:pt x="295" y="9"/>
                  </a:cubicBezTo>
                  <a:cubicBezTo>
                    <a:pt x="289" y="14"/>
                    <a:pt x="294" y="21"/>
                    <a:pt x="288" y="27"/>
                  </a:cubicBezTo>
                  <a:cubicBezTo>
                    <a:pt x="287" y="22"/>
                    <a:pt x="286" y="18"/>
                    <a:pt x="285" y="13"/>
                  </a:cubicBezTo>
                  <a:cubicBezTo>
                    <a:pt x="282" y="17"/>
                    <a:pt x="285" y="23"/>
                    <a:pt x="279" y="24"/>
                  </a:cubicBezTo>
                  <a:cubicBezTo>
                    <a:pt x="278" y="19"/>
                    <a:pt x="278" y="14"/>
                    <a:pt x="277" y="10"/>
                  </a:cubicBezTo>
                  <a:cubicBezTo>
                    <a:pt x="270" y="19"/>
                    <a:pt x="276" y="31"/>
                    <a:pt x="269" y="42"/>
                  </a:cubicBezTo>
                  <a:cubicBezTo>
                    <a:pt x="263" y="31"/>
                    <a:pt x="270" y="20"/>
                    <a:pt x="265" y="9"/>
                  </a:cubicBezTo>
                  <a:cubicBezTo>
                    <a:pt x="258" y="12"/>
                    <a:pt x="264" y="21"/>
                    <a:pt x="257" y="24"/>
                  </a:cubicBezTo>
                  <a:cubicBezTo>
                    <a:pt x="256" y="19"/>
                    <a:pt x="255" y="15"/>
                    <a:pt x="255" y="11"/>
                  </a:cubicBezTo>
                  <a:cubicBezTo>
                    <a:pt x="254" y="11"/>
                    <a:pt x="253" y="11"/>
                    <a:pt x="252" y="10"/>
                  </a:cubicBezTo>
                  <a:cubicBezTo>
                    <a:pt x="252" y="15"/>
                    <a:pt x="251" y="20"/>
                    <a:pt x="250" y="25"/>
                  </a:cubicBezTo>
                  <a:cubicBezTo>
                    <a:pt x="248" y="25"/>
                    <a:pt x="248" y="25"/>
                    <a:pt x="248" y="25"/>
                  </a:cubicBezTo>
                  <a:cubicBezTo>
                    <a:pt x="247" y="21"/>
                    <a:pt x="246" y="17"/>
                    <a:pt x="244" y="12"/>
                  </a:cubicBezTo>
                  <a:cubicBezTo>
                    <a:pt x="243" y="16"/>
                    <a:pt x="242" y="21"/>
                    <a:pt x="241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8" y="20"/>
                    <a:pt x="237" y="15"/>
                    <a:pt x="237" y="10"/>
                  </a:cubicBezTo>
                  <a:cubicBezTo>
                    <a:pt x="236" y="10"/>
                    <a:pt x="235" y="10"/>
                    <a:pt x="234" y="10"/>
                  </a:cubicBezTo>
                  <a:cubicBezTo>
                    <a:pt x="232" y="15"/>
                    <a:pt x="233" y="20"/>
                    <a:pt x="233" y="25"/>
                  </a:cubicBezTo>
                  <a:cubicBezTo>
                    <a:pt x="232" y="30"/>
                    <a:pt x="232" y="35"/>
                    <a:pt x="231" y="41"/>
                  </a:cubicBezTo>
                  <a:cubicBezTo>
                    <a:pt x="230" y="41"/>
                    <a:pt x="229" y="41"/>
                    <a:pt x="228" y="41"/>
                  </a:cubicBezTo>
                  <a:cubicBezTo>
                    <a:pt x="221" y="31"/>
                    <a:pt x="231" y="18"/>
                    <a:pt x="224" y="9"/>
                  </a:cubicBezTo>
                  <a:cubicBezTo>
                    <a:pt x="220" y="13"/>
                    <a:pt x="225" y="21"/>
                    <a:pt x="218" y="24"/>
                  </a:cubicBezTo>
                  <a:cubicBezTo>
                    <a:pt x="217" y="19"/>
                    <a:pt x="216" y="15"/>
                    <a:pt x="216" y="11"/>
                  </a:cubicBezTo>
                  <a:cubicBezTo>
                    <a:pt x="215" y="11"/>
                    <a:pt x="214" y="10"/>
                    <a:pt x="213" y="10"/>
                  </a:cubicBezTo>
                  <a:cubicBezTo>
                    <a:pt x="213" y="15"/>
                    <a:pt x="212" y="20"/>
                    <a:pt x="211" y="25"/>
                  </a:cubicBezTo>
                  <a:cubicBezTo>
                    <a:pt x="210" y="25"/>
                    <a:pt x="209" y="25"/>
                    <a:pt x="208" y="25"/>
                  </a:cubicBezTo>
                  <a:cubicBezTo>
                    <a:pt x="207" y="21"/>
                    <a:pt x="206" y="16"/>
                    <a:pt x="205" y="12"/>
                  </a:cubicBezTo>
                  <a:cubicBezTo>
                    <a:pt x="204" y="16"/>
                    <a:pt x="203" y="20"/>
                    <a:pt x="202" y="25"/>
                  </a:cubicBezTo>
                  <a:cubicBezTo>
                    <a:pt x="195" y="21"/>
                    <a:pt x="202" y="13"/>
                    <a:pt x="194" y="9"/>
                  </a:cubicBezTo>
                  <a:cubicBezTo>
                    <a:pt x="193" y="20"/>
                    <a:pt x="195" y="31"/>
                    <a:pt x="190" y="42"/>
                  </a:cubicBezTo>
                  <a:cubicBezTo>
                    <a:pt x="183" y="32"/>
                    <a:pt x="189" y="22"/>
                    <a:pt x="186" y="13"/>
                  </a:cubicBezTo>
                  <a:cubicBezTo>
                    <a:pt x="185" y="17"/>
                    <a:pt x="184" y="21"/>
                    <a:pt x="183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80" y="22"/>
                    <a:pt x="180" y="19"/>
                    <a:pt x="179" y="17"/>
                  </a:cubicBezTo>
                  <a:cubicBezTo>
                    <a:pt x="179" y="15"/>
                    <a:pt x="179" y="13"/>
                    <a:pt x="179" y="11"/>
                  </a:cubicBezTo>
                  <a:cubicBezTo>
                    <a:pt x="178" y="11"/>
                    <a:pt x="177" y="11"/>
                    <a:pt x="176" y="10"/>
                  </a:cubicBezTo>
                  <a:cubicBezTo>
                    <a:pt x="175" y="15"/>
                    <a:pt x="175" y="20"/>
                    <a:pt x="174" y="25"/>
                  </a:cubicBezTo>
                  <a:cubicBezTo>
                    <a:pt x="173" y="25"/>
                    <a:pt x="172" y="25"/>
                    <a:pt x="171" y="25"/>
                  </a:cubicBezTo>
                  <a:cubicBezTo>
                    <a:pt x="170" y="21"/>
                    <a:pt x="169" y="17"/>
                    <a:pt x="168" y="12"/>
                  </a:cubicBezTo>
                  <a:cubicBezTo>
                    <a:pt x="167" y="16"/>
                    <a:pt x="166" y="21"/>
                    <a:pt x="165" y="25"/>
                  </a:cubicBezTo>
                  <a:cubicBezTo>
                    <a:pt x="164" y="25"/>
                    <a:pt x="163" y="25"/>
                    <a:pt x="163" y="25"/>
                  </a:cubicBezTo>
                  <a:cubicBezTo>
                    <a:pt x="162" y="20"/>
                    <a:pt x="161" y="15"/>
                    <a:pt x="160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20"/>
                    <a:pt x="159" y="31"/>
                    <a:pt x="153" y="42"/>
                  </a:cubicBezTo>
                  <a:cubicBezTo>
                    <a:pt x="144" y="31"/>
                    <a:pt x="155" y="18"/>
                    <a:pt x="148" y="9"/>
                  </a:cubicBezTo>
                  <a:cubicBezTo>
                    <a:pt x="143" y="13"/>
                    <a:pt x="149" y="21"/>
                    <a:pt x="141" y="25"/>
                  </a:cubicBezTo>
                  <a:cubicBezTo>
                    <a:pt x="141" y="19"/>
                    <a:pt x="140" y="15"/>
                    <a:pt x="139" y="11"/>
                  </a:cubicBezTo>
                  <a:cubicBezTo>
                    <a:pt x="139" y="11"/>
                    <a:pt x="138" y="10"/>
                    <a:pt x="137" y="10"/>
                  </a:cubicBezTo>
                  <a:cubicBezTo>
                    <a:pt x="136" y="15"/>
                    <a:pt x="136" y="20"/>
                    <a:pt x="135" y="25"/>
                  </a:cubicBezTo>
                  <a:cubicBezTo>
                    <a:pt x="134" y="25"/>
                    <a:pt x="133" y="25"/>
                    <a:pt x="132" y="25"/>
                  </a:cubicBezTo>
                  <a:cubicBezTo>
                    <a:pt x="131" y="21"/>
                    <a:pt x="130" y="16"/>
                    <a:pt x="129" y="12"/>
                  </a:cubicBezTo>
                  <a:cubicBezTo>
                    <a:pt x="128" y="16"/>
                    <a:pt x="127" y="20"/>
                    <a:pt x="125" y="25"/>
                  </a:cubicBezTo>
                  <a:cubicBezTo>
                    <a:pt x="118" y="21"/>
                    <a:pt x="126" y="13"/>
                    <a:pt x="118" y="9"/>
                  </a:cubicBezTo>
                  <a:cubicBezTo>
                    <a:pt x="117" y="20"/>
                    <a:pt x="119" y="31"/>
                    <a:pt x="114" y="42"/>
                  </a:cubicBezTo>
                  <a:cubicBezTo>
                    <a:pt x="106" y="32"/>
                    <a:pt x="115" y="20"/>
                    <a:pt x="107" y="9"/>
                  </a:cubicBezTo>
                  <a:cubicBezTo>
                    <a:pt x="106" y="13"/>
                    <a:pt x="106" y="15"/>
                    <a:pt x="105" y="17"/>
                  </a:cubicBezTo>
                  <a:cubicBezTo>
                    <a:pt x="105" y="20"/>
                    <a:pt x="104" y="22"/>
                    <a:pt x="104" y="24"/>
                  </a:cubicBezTo>
                  <a:cubicBezTo>
                    <a:pt x="96" y="21"/>
                    <a:pt x="103" y="14"/>
                    <a:pt x="99" y="9"/>
                  </a:cubicBezTo>
                  <a:cubicBezTo>
                    <a:pt x="92" y="13"/>
                    <a:pt x="99" y="22"/>
                    <a:pt x="92" y="26"/>
                  </a:cubicBezTo>
                  <a:cubicBezTo>
                    <a:pt x="91" y="22"/>
                    <a:pt x="90" y="18"/>
                    <a:pt x="89" y="12"/>
                  </a:cubicBezTo>
                  <a:cubicBezTo>
                    <a:pt x="87" y="18"/>
                    <a:pt x="86" y="21"/>
                    <a:pt x="85" y="25"/>
                  </a:cubicBezTo>
                  <a:cubicBezTo>
                    <a:pt x="85" y="24"/>
                    <a:pt x="84" y="24"/>
                    <a:pt x="83" y="24"/>
                  </a:cubicBezTo>
                  <a:cubicBezTo>
                    <a:pt x="82" y="19"/>
                    <a:pt x="81" y="14"/>
                    <a:pt x="81" y="10"/>
                  </a:cubicBezTo>
                  <a:cubicBezTo>
                    <a:pt x="74" y="19"/>
                    <a:pt x="79" y="31"/>
                    <a:pt x="73" y="42"/>
                  </a:cubicBezTo>
                  <a:cubicBezTo>
                    <a:pt x="69" y="35"/>
                    <a:pt x="71" y="30"/>
                    <a:pt x="71" y="24"/>
                  </a:cubicBezTo>
                  <a:cubicBezTo>
                    <a:pt x="71" y="13"/>
                    <a:pt x="71" y="13"/>
                    <a:pt x="67" y="9"/>
                  </a:cubicBezTo>
                  <a:cubicBezTo>
                    <a:pt x="65" y="14"/>
                    <a:pt x="68" y="20"/>
                    <a:pt x="64" y="24"/>
                  </a:cubicBezTo>
                  <a:cubicBezTo>
                    <a:pt x="58" y="20"/>
                    <a:pt x="62" y="15"/>
                    <a:pt x="60" y="9"/>
                  </a:cubicBezTo>
                  <a:cubicBezTo>
                    <a:pt x="53" y="13"/>
                    <a:pt x="60" y="22"/>
                    <a:pt x="53" y="26"/>
                  </a:cubicBezTo>
                  <a:cubicBezTo>
                    <a:pt x="52" y="21"/>
                    <a:pt x="51" y="18"/>
                    <a:pt x="50" y="12"/>
                  </a:cubicBezTo>
                  <a:cubicBezTo>
                    <a:pt x="48" y="17"/>
                    <a:pt x="47" y="21"/>
                    <a:pt x="46" y="25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3" y="20"/>
                    <a:pt x="42" y="15"/>
                    <a:pt x="41" y="11"/>
                  </a:cubicBezTo>
                  <a:cubicBezTo>
                    <a:pt x="41" y="11"/>
                    <a:pt x="40" y="11"/>
                    <a:pt x="39" y="11"/>
                  </a:cubicBezTo>
                  <a:cubicBezTo>
                    <a:pt x="36" y="20"/>
                    <a:pt x="39" y="31"/>
                    <a:pt x="34" y="43"/>
                  </a:cubicBezTo>
                  <a:cubicBezTo>
                    <a:pt x="28" y="32"/>
                    <a:pt x="34" y="22"/>
                    <a:pt x="31" y="12"/>
                  </a:cubicBezTo>
                  <a:cubicBezTo>
                    <a:pt x="25" y="12"/>
                    <a:pt x="19" y="11"/>
                    <a:pt x="13" y="12"/>
                  </a:cubicBezTo>
                  <a:cubicBezTo>
                    <a:pt x="10" y="13"/>
                    <a:pt x="7" y="17"/>
                    <a:pt x="7" y="19"/>
                  </a:cubicBezTo>
                  <a:cubicBezTo>
                    <a:pt x="6" y="29"/>
                    <a:pt x="7" y="40"/>
                    <a:pt x="9" y="50"/>
                  </a:cubicBezTo>
                  <a:cubicBezTo>
                    <a:pt x="27" y="50"/>
                    <a:pt x="44" y="51"/>
                    <a:pt x="61" y="50"/>
                  </a:cubicBezTo>
                  <a:cubicBezTo>
                    <a:pt x="92" y="49"/>
                    <a:pt x="124" y="48"/>
                    <a:pt x="156" y="46"/>
                  </a:cubicBezTo>
                  <a:cubicBezTo>
                    <a:pt x="160" y="46"/>
                    <a:pt x="164" y="47"/>
                    <a:pt x="168" y="47"/>
                  </a:cubicBezTo>
                  <a:cubicBezTo>
                    <a:pt x="168" y="48"/>
                    <a:pt x="168" y="49"/>
                    <a:pt x="168" y="50"/>
                  </a:cubicBezTo>
                  <a:cubicBezTo>
                    <a:pt x="164" y="51"/>
                    <a:pt x="160" y="51"/>
                    <a:pt x="156" y="52"/>
                  </a:cubicBezTo>
                  <a:cubicBezTo>
                    <a:pt x="152" y="53"/>
                    <a:pt x="148" y="55"/>
                    <a:pt x="144" y="56"/>
                  </a:cubicBezTo>
                  <a:cubicBezTo>
                    <a:pt x="143" y="56"/>
                    <a:pt x="143" y="56"/>
                    <a:pt x="143" y="55"/>
                  </a:cubicBezTo>
                  <a:cubicBezTo>
                    <a:pt x="133" y="51"/>
                    <a:pt x="122" y="52"/>
                    <a:pt x="112" y="53"/>
                  </a:cubicBezTo>
                  <a:cubicBezTo>
                    <a:pt x="89" y="56"/>
                    <a:pt x="66" y="58"/>
                    <a:pt x="43" y="56"/>
                  </a:cubicBezTo>
                  <a:cubicBezTo>
                    <a:pt x="32" y="56"/>
                    <a:pt x="20" y="57"/>
                    <a:pt x="10" y="58"/>
                  </a:cubicBezTo>
                  <a:cubicBezTo>
                    <a:pt x="9" y="59"/>
                    <a:pt x="8" y="60"/>
                    <a:pt x="8" y="60"/>
                  </a:cubicBezTo>
                  <a:cubicBezTo>
                    <a:pt x="10" y="74"/>
                    <a:pt x="11" y="88"/>
                    <a:pt x="13" y="101"/>
                  </a:cubicBezTo>
                  <a:cubicBezTo>
                    <a:pt x="13" y="104"/>
                    <a:pt x="17" y="107"/>
                    <a:pt x="19" y="107"/>
                  </a:cubicBezTo>
                  <a:cubicBezTo>
                    <a:pt x="31" y="109"/>
                    <a:pt x="42" y="112"/>
                    <a:pt x="54" y="111"/>
                  </a:cubicBezTo>
                  <a:cubicBezTo>
                    <a:pt x="71" y="110"/>
                    <a:pt x="88" y="108"/>
                    <a:pt x="105" y="105"/>
                  </a:cubicBezTo>
                  <a:cubicBezTo>
                    <a:pt x="145" y="97"/>
                    <a:pt x="184" y="90"/>
                    <a:pt x="224" y="82"/>
                  </a:cubicBezTo>
                  <a:cubicBezTo>
                    <a:pt x="253" y="77"/>
                    <a:pt x="282" y="75"/>
                    <a:pt x="310" y="86"/>
                  </a:cubicBezTo>
                  <a:cubicBezTo>
                    <a:pt x="338" y="97"/>
                    <a:pt x="368" y="96"/>
                    <a:pt x="397" y="93"/>
                  </a:cubicBezTo>
                  <a:cubicBezTo>
                    <a:pt x="413" y="91"/>
                    <a:pt x="430" y="90"/>
                    <a:pt x="446" y="88"/>
                  </a:cubicBezTo>
                </a:path>
              </a:pathLst>
            </a:custGeom>
            <a:solidFill>
              <a:srgbClr val="212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98803" y="2889956"/>
            <a:ext cx="560795" cy="3334739"/>
            <a:chOff x="7152643" y="4325657"/>
            <a:chExt cx="560795" cy="1729705"/>
          </a:xfrm>
        </p:grpSpPr>
        <p:sp>
          <p:nvSpPr>
            <p:cNvPr id="18" name="Freeform 5"/>
            <p:cNvSpPr/>
            <p:nvPr/>
          </p:nvSpPr>
          <p:spPr bwMode="auto">
            <a:xfrm>
              <a:off x="7152644" y="4325657"/>
              <a:ext cx="560794" cy="1729705"/>
            </a:xfrm>
            <a:custGeom>
              <a:avLst/>
              <a:gdLst>
                <a:gd name="T0" fmla="*/ 150 w 166"/>
                <a:gd name="T1" fmla="*/ 547 h 560"/>
                <a:gd name="T2" fmla="*/ 28 w 166"/>
                <a:gd name="T3" fmla="*/ 553 h 560"/>
                <a:gd name="T4" fmla="*/ 4 w 166"/>
                <a:gd name="T5" fmla="*/ 547 h 560"/>
                <a:gd name="T6" fmla="*/ 1 w 166"/>
                <a:gd name="T7" fmla="*/ 17 h 560"/>
                <a:gd name="T8" fmla="*/ 64 w 166"/>
                <a:gd name="T9" fmla="*/ 12 h 560"/>
                <a:gd name="T10" fmla="*/ 164 w 166"/>
                <a:gd name="T11" fmla="*/ 34 h 560"/>
                <a:gd name="T12" fmla="*/ 161 w 166"/>
                <a:gd name="T13" fmla="*/ 513 h 560"/>
                <a:gd name="T14" fmla="*/ 150 w 166"/>
                <a:gd name="T15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560">
                  <a:moveTo>
                    <a:pt x="150" y="547"/>
                  </a:moveTo>
                  <a:cubicBezTo>
                    <a:pt x="150" y="547"/>
                    <a:pt x="36" y="556"/>
                    <a:pt x="28" y="553"/>
                  </a:cubicBezTo>
                  <a:cubicBezTo>
                    <a:pt x="20" y="551"/>
                    <a:pt x="5" y="560"/>
                    <a:pt x="4" y="547"/>
                  </a:cubicBezTo>
                  <a:cubicBezTo>
                    <a:pt x="4" y="534"/>
                    <a:pt x="0" y="21"/>
                    <a:pt x="1" y="17"/>
                  </a:cubicBezTo>
                  <a:cubicBezTo>
                    <a:pt x="1" y="12"/>
                    <a:pt x="49" y="12"/>
                    <a:pt x="64" y="12"/>
                  </a:cubicBezTo>
                  <a:cubicBezTo>
                    <a:pt x="78" y="12"/>
                    <a:pt x="162" y="0"/>
                    <a:pt x="164" y="34"/>
                  </a:cubicBezTo>
                  <a:cubicBezTo>
                    <a:pt x="166" y="69"/>
                    <a:pt x="153" y="500"/>
                    <a:pt x="161" y="513"/>
                  </a:cubicBezTo>
                  <a:cubicBezTo>
                    <a:pt x="156" y="523"/>
                    <a:pt x="150" y="547"/>
                    <a:pt x="150" y="547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 noEditPoints="1"/>
            </p:cNvSpPr>
            <p:nvPr/>
          </p:nvSpPr>
          <p:spPr bwMode="auto">
            <a:xfrm rot="16200000">
              <a:off x="6568188" y="4910113"/>
              <a:ext cx="1729704" cy="560793"/>
            </a:xfrm>
            <a:custGeom>
              <a:avLst/>
              <a:gdLst>
                <a:gd name="T0" fmla="*/ 540 w 1314"/>
                <a:gd name="T1" fmla="*/ 144 h 155"/>
                <a:gd name="T2" fmla="*/ 58 w 1314"/>
                <a:gd name="T3" fmla="*/ 142 h 155"/>
                <a:gd name="T4" fmla="*/ 31 w 1314"/>
                <a:gd name="T5" fmla="*/ 0 h 155"/>
                <a:gd name="T6" fmla="*/ 568 w 1314"/>
                <a:gd name="T7" fmla="*/ 2 h 155"/>
                <a:gd name="T8" fmla="*/ 1123 w 1314"/>
                <a:gd name="T9" fmla="*/ 2 h 155"/>
                <a:gd name="T10" fmla="*/ 1299 w 1314"/>
                <a:gd name="T11" fmla="*/ 147 h 155"/>
                <a:gd name="T12" fmla="*/ 310 w 1314"/>
                <a:gd name="T13" fmla="*/ 90 h 155"/>
                <a:gd name="T14" fmla="*/ 89 w 1314"/>
                <a:gd name="T15" fmla="*/ 134 h 155"/>
                <a:gd name="T16" fmla="*/ 568 w 1314"/>
                <a:gd name="T17" fmla="*/ 137 h 155"/>
                <a:gd name="T18" fmla="*/ 1220 w 1314"/>
                <a:gd name="T19" fmla="*/ 140 h 155"/>
                <a:gd name="T20" fmla="*/ 1287 w 1314"/>
                <a:gd name="T21" fmla="*/ 11 h 155"/>
                <a:gd name="T22" fmla="*/ 1261 w 1314"/>
                <a:gd name="T23" fmla="*/ 7 h 155"/>
                <a:gd name="T24" fmla="*/ 1230 w 1314"/>
                <a:gd name="T25" fmla="*/ 13 h 155"/>
                <a:gd name="T26" fmla="*/ 1197 w 1314"/>
                <a:gd name="T27" fmla="*/ 10 h 155"/>
                <a:gd name="T28" fmla="*/ 1178 w 1314"/>
                <a:gd name="T29" fmla="*/ 25 h 155"/>
                <a:gd name="T30" fmla="*/ 1153 w 1314"/>
                <a:gd name="T31" fmla="*/ 26 h 155"/>
                <a:gd name="T32" fmla="*/ 1127 w 1314"/>
                <a:gd name="T33" fmla="*/ 25 h 155"/>
                <a:gd name="T34" fmla="*/ 1100 w 1314"/>
                <a:gd name="T35" fmla="*/ 24 h 155"/>
                <a:gd name="T36" fmla="*/ 1073 w 1314"/>
                <a:gd name="T37" fmla="*/ 12 h 155"/>
                <a:gd name="T38" fmla="*/ 1045 w 1314"/>
                <a:gd name="T39" fmla="*/ 24 h 155"/>
                <a:gd name="T40" fmla="*/ 1027 w 1314"/>
                <a:gd name="T41" fmla="*/ 25 h 155"/>
                <a:gd name="T42" fmla="*/ 997 w 1314"/>
                <a:gd name="T43" fmla="*/ 26 h 155"/>
                <a:gd name="T44" fmla="*/ 973 w 1314"/>
                <a:gd name="T45" fmla="*/ 11 h 155"/>
                <a:gd name="T46" fmla="*/ 954 w 1314"/>
                <a:gd name="T47" fmla="*/ 12 h 155"/>
                <a:gd name="T48" fmla="*/ 923 w 1314"/>
                <a:gd name="T49" fmla="*/ 11 h 155"/>
                <a:gd name="T50" fmla="*/ 901 w 1314"/>
                <a:gd name="T51" fmla="*/ 41 h 155"/>
                <a:gd name="T52" fmla="*/ 875 w 1314"/>
                <a:gd name="T53" fmla="*/ 13 h 155"/>
                <a:gd name="T54" fmla="*/ 849 w 1314"/>
                <a:gd name="T55" fmla="*/ 24 h 155"/>
                <a:gd name="T56" fmla="*/ 828 w 1314"/>
                <a:gd name="T57" fmla="*/ 10 h 155"/>
                <a:gd name="T58" fmla="*/ 801 w 1314"/>
                <a:gd name="T59" fmla="*/ 25 h 155"/>
                <a:gd name="T60" fmla="*/ 780 w 1314"/>
                <a:gd name="T61" fmla="*/ 42 h 155"/>
                <a:gd name="T62" fmla="*/ 751 w 1314"/>
                <a:gd name="T63" fmla="*/ 26 h 155"/>
                <a:gd name="T64" fmla="*/ 719 w 1314"/>
                <a:gd name="T65" fmla="*/ 26 h 155"/>
                <a:gd name="T66" fmla="*/ 694 w 1314"/>
                <a:gd name="T67" fmla="*/ 7 h 155"/>
                <a:gd name="T68" fmla="*/ 662 w 1314"/>
                <a:gd name="T69" fmla="*/ 42 h 155"/>
                <a:gd name="T70" fmla="*/ 632 w 1314"/>
                <a:gd name="T71" fmla="*/ 24 h 155"/>
                <a:gd name="T72" fmla="*/ 609 w 1314"/>
                <a:gd name="T73" fmla="*/ 9 h 155"/>
                <a:gd name="T74" fmla="*/ 579 w 1314"/>
                <a:gd name="T75" fmla="*/ 9 h 155"/>
                <a:gd name="T76" fmla="*/ 558 w 1314"/>
                <a:gd name="T77" fmla="*/ 12 h 155"/>
                <a:gd name="T78" fmla="*/ 531 w 1314"/>
                <a:gd name="T79" fmla="*/ 25 h 155"/>
                <a:gd name="T80" fmla="*/ 508 w 1314"/>
                <a:gd name="T81" fmla="*/ 9 h 155"/>
                <a:gd name="T82" fmla="*/ 477 w 1314"/>
                <a:gd name="T83" fmla="*/ 24 h 155"/>
                <a:gd name="T84" fmla="*/ 444 w 1314"/>
                <a:gd name="T85" fmla="*/ 12 h 155"/>
                <a:gd name="T86" fmla="*/ 413 w 1314"/>
                <a:gd name="T87" fmla="*/ 11 h 155"/>
                <a:gd name="T88" fmla="*/ 389 w 1314"/>
                <a:gd name="T89" fmla="*/ 41 h 155"/>
                <a:gd name="T90" fmla="*/ 370 w 1314"/>
                <a:gd name="T91" fmla="*/ 25 h 155"/>
                <a:gd name="T92" fmla="*/ 351 w 1314"/>
                <a:gd name="T93" fmla="*/ 41 h 155"/>
                <a:gd name="T94" fmla="*/ 327 w 1314"/>
                <a:gd name="T95" fmla="*/ 26 h 155"/>
                <a:gd name="T96" fmla="*/ 309 w 1314"/>
                <a:gd name="T97" fmla="*/ 42 h 155"/>
                <a:gd name="T98" fmla="*/ 277 w 1314"/>
                <a:gd name="T99" fmla="*/ 10 h 155"/>
                <a:gd name="T100" fmla="*/ 248 w 1314"/>
                <a:gd name="T101" fmla="*/ 25 h 155"/>
                <a:gd name="T102" fmla="*/ 231 w 1314"/>
                <a:gd name="T103" fmla="*/ 41 h 155"/>
                <a:gd name="T104" fmla="*/ 208 w 1314"/>
                <a:gd name="T105" fmla="*/ 25 h 155"/>
                <a:gd name="T106" fmla="*/ 181 w 1314"/>
                <a:gd name="T107" fmla="*/ 24 h 155"/>
                <a:gd name="T108" fmla="*/ 165 w 1314"/>
                <a:gd name="T109" fmla="*/ 25 h 155"/>
                <a:gd name="T110" fmla="*/ 139 w 1314"/>
                <a:gd name="T111" fmla="*/ 11 h 155"/>
                <a:gd name="T112" fmla="*/ 114 w 1314"/>
                <a:gd name="T113" fmla="*/ 42 h 155"/>
                <a:gd name="T114" fmla="*/ 85 w 1314"/>
                <a:gd name="T115" fmla="*/ 25 h 155"/>
                <a:gd name="T116" fmla="*/ 60 w 1314"/>
                <a:gd name="T117" fmla="*/ 9 h 155"/>
                <a:gd name="T118" fmla="*/ 34 w 1314"/>
                <a:gd name="T119" fmla="*/ 43 h 155"/>
                <a:gd name="T120" fmla="*/ 168 w 1314"/>
                <a:gd name="T121" fmla="*/ 47 h 155"/>
                <a:gd name="T122" fmla="*/ 10 w 1314"/>
                <a:gd name="T123" fmla="*/ 58 h 155"/>
                <a:gd name="T124" fmla="*/ 310 w 1314"/>
                <a:gd name="T125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4" h="155">
                  <a:moveTo>
                    <a:pt x="1088" y="155"/>
                  </a:moveTo>
                  <a:cubicBezTo>
                    <a:pt x="1027" y="154"/>
                    <a:pt x="970" y="153"/>
                    <a:pt x="913" y="152"/>
                  </a:cubicBezTo>
                  <a:cubicBezTo>
                    <a:pt x="896" y="151"/>
                    <a:pt x="879" y="149"/>
                    <a:pt x="862" y="149"/>
                  </a:cubicBezTo>
                  <a:cubicBezTo>
                    <a:pt x="825" y="148"/>
                    <a:pt x="788" y="148"/>
                    <a:pt x="751" y="147"/>
                  </a:cubicBezTo>
                  <a:cubicBezTo>
                    <a:pt x="717" y="147"/>
                    <a:pt x="684" y="148"/>
                    <a:pt x="651" y="148"/>
                  </a:cubicBezTo>
                  <a:cubicBezTo>
                    <a:pt x="633" y="148"/>
                    <a:pt x="615" y="147"/>
                    <a:pt x="597" y="148"/>
                  </a:cubicBezTo>
                  <a:cubicBezTo>
                    <a:pt x="578" y="148"/>
                    <a:pt x="559" y="147"/>
                    <a:pt x="540" y="144"/>
                  </a:cubicBezTo>
                  <a:cubicBezTo>
                    <a:pt x="537" y="143"/>
                    <a:pt x="533" y="143"/>
                    <a:pt x="530" y="143"/>
                  </a:cubicBezTo>
                  <a:cubicBezTo>
                    <a:pt x="458" y="143"/>
                    <a:pt x="387" y="141"/>
                    <a:pt x="315" y="141"/>
                  </a:cubicBezTo>
                  <a:cubicBezTo>
                    <a:pt x="273" y="141"/>
                    <a:pt x="231" y="144"/>
                    <a:pt x="190" y="145"/>
                  </a:cubicBezTo>
                  <a:cubicBezTo>
                    <a:pt x="182" y="145"/>
                    <a:pt x="175" y="145"/>
                    <a:pt x="168" y="145"/>
                  </a:cubicBezTo>
                  <a:cubicBezTo>
                    <a:pt x="151" y="145"/>
                    <a:pt x="135" y="145"/>
                    <a:pt x="118" y="144"/>
                  </a:cubicBezTo>
                  <a:cubicBezTo>
                    <a:pt x="106" y="144"/>
                    <a:pt x="94" y="143"/>
                    <a:pt x="82" y="143"/>
                  </a:cubicBezTo>
                  <a:cubicBezTo>
                    <a:pt x="74" y="142"/>
                    <a:pt x="66" y="142"/>
                    <a:pt x="58" y="142"/>
                  </a:cubicBezTo>
                  <a:cubicBezTo>
                    <a:pt x="42" y="143"/>
                    <a:pt x="27" y="141"/>
                    <a:pt x="12" y="138"/>
                  </a:cubicBezTo>
                  <a:cubicBezTo>
                    <a:pt x="6" y="137"/>
                    <a:pt x="4" y="133"/>
                    <a:pt x="4" y="128"/>
                  </a:cubicBezTo>
                  <a:cubicBezTo>
                    <a:pt x="3" y="110"/>
                    <a:pt x="1" y="93"/>
                    <a:pt x="1" y="75"/>
                  </a:cubicBezTo>
                  <a:cubicBezTo>
                    <a:pt x="0" y="59"/>
                    <a:pt x="0" y="42"/>
                    <a:pt x="0" y="26"/>
                  </a:cubicBezTo>
                  <a:cubicBezTo>
                    <a:pt x="0" y="21"/>
                    <a:pt x="1" y="17"/>
                    <a:pt x="1" y="12"/>
                  </a:cubicBezTo>
                  <a:cubicBezTo>
                    <a:pt x="1" y="7"/>
                    <a:pt x="4" y="4"/>
                    <a:pt x="8" y="3"/>
                  </a:cubicBezTo>
                  <a:cubicBezTo>
                    <a:pt x="15" y="2"/>
                    <a:pt x="23" y="0"/>
                    <a:pt x="31" y="0"/>
                  </a:cubicBezTo>
                  <a:cubicBezTo>
                    <a:pt x="53" y="0"/>
                    <a:pt x="76" y="1"/>
                    <a:pt x="99" y="2"/>
                  </a:cubicBezTo>
                  <a:cubicBezTo>
                    <a:pt x="126" y="2"/>
                    <a:pt x="152" y="2"/>
                    <a:pt x="179" y="2"/>
                  </a:cubicBezTo>
                  <a:cubicBezTo>
                    <a:pt x="204" y="2"/>
                    <a:pt x="230" y="2"/>
                    <a:pt x="255" y="2"/>
                  </a:cubicBezTo>
                  <a:cubicBezTo>
                    <a:pt x="281" y="2"/>
                    <a:pt x="308" y="2"/>
                    <a:pt x="334" y="2"/>
                  </a:cubicBezTo>
                  <a:cubicBezTo>
                    <a:pt x="361" y="2"/>
                    <a:pt x="388" y="2"/>
                    <a:pt x="414" y="2"/>
                  </a:cubicBezTo>
                  <a:cubicBezTo>
                    <a:pt x="441" y="2"/>
                    <a:pt x="467" y="2"/>
                    <a:pt x="493" y="2"/>
                  </a:cubicBezTo>
                  <a:cubicBezTo>
                    <a:pt x="518" y="2"/>
                    <a:pt x="543" y="2"/>
                    <a:pt x="568" y="2"/>
                  </a:cubicBezTo>
                  <a:cubicBezTo>
                    <a:pt x="595" y="2"/>
                    <a:pt x="622" y="2"/>
                    <a:pt x="648" y="2"/>
                  </a:cubicBezTo>
                  <a:cubicBezTo>
                    <a:pt x="674" y="2"/>
                    <a:pt x="700" y="2"/>
                    <a:pt x="726" y="2"/>
                  </a:cubicBezTo>
                  <a:cubicBezTo>
                    <a:pt x="753" y="2"/>
                    <a:pt x="779" y="2"/>
                    <a:pt x="806" y="2"/>
                  </a:cubicBezTo>
                  <a:cubicBezTo>
                    <a:pt x="832" y="2"/>
                    <a:pt x="859" y="2"/>
                    <a:pt x="886" y="2"/>
                  </a:cubicBezTo>
                  <a:cubicBezTo>
                    <a:pt x="912" y="2"/>
                    <a:pt x="938" y="2"/>
                    <a:pt x="965" y="2"/>
                  </a:cubicBezTo>
                  <a:cubicBezTo>
                    <a:pt x="991" y="2"/>
                    <a:pt x="1017" y="2"/>
                    <a:pt x="1043" y="2"/>
                  </a:cubicBezTo>
                  <a:cubicBezTo>
                    <a:pt x="1070" y="2"/>
                    <a:pt x="1096" y="2"/>
                    <a:pt x="1123" y="2"/>
                  </a:cubicBezTo>
                  <a:cubicBezTo>
                    <a:pt x="1149" y="2"/>
                    <a:pt x="1174" y="2"/>
                    <a:pt x="1200" y="2"/>
                  </a:cubicBezTo>
                  <a:cubicBezTo>
                    <a:pt x="1226" y="2"/>
                    <a:pt x="1253" y="2"/>
                    <a:pt x="1279" y="2"/>
                  </a:cubicBezTo>
                  <a:cubicBezTo>
                    <a:pt x="1288" y="2"/>
                    <a:pt x="1296" y="2"/>
                    <a:pt x="1305" y="3"/>
                  </a:cubicBezTo>
                  <a:cubicBezTo>
                    <a:pt x="1310" y="3"/>
                    <a:pt x="1313" y="6"/>
                    <a:pt x="1313" y="11"/>
                  </a:cubicBezTo>
                  <a:cubicBezTo>
                    <a:pt x="1313" y="19"/>
                    <a:pt x="1314" y="26"/>
                    <a:pt x="1314" y="34"/>
                  </a:cubicBezTo>
                  <a:cubicBezTo>
                    <a:pt x="1313" y="68"/>
                    <a:pt x="1313" y="101"/>
                    <a:pt x="1312" y="135"/>
                  </a:cubicBezTo>
                  <a:cubicBezTo>
                    <a:pt x="1311" y="144"/>
                    <a:pt x="1309" y="146"/>
                    <a:pt x="1299" y="147"/>
                  </a:cubicBezTo>
                  <a:cubicBezTo>
                    <a:pt x="1258" y="152"/>
                    <a:pt x="1218" y="152"/>
                    <a:pt x="1177" y="152"/>
                  </a:cubicBezTo>
                  <a:cubicBezTo>
                    <a:pt x="1146" y="153"/>
                    <a:pt x="1115" y="154"/>
                    <a:pt x="1088" y="155"/>
                  </a:cubicBezTo>
                  <a:moveTo>
                    <a:pt x="446" y="88"/>
                  </a:moveTo>
                  <a:cubicBezTo>
                    <a:pt x="446" y="88"/>
                    <a:pt x="446" y="88"/>
                    <a:pt x="446" y="88"/>
                  </a:cubicBezTo>
                  <a:cubicBezTo>
                    <a:pt x="443" y="89"/>
                    <a:pt x="441" y="90"/>
                    <a:pt x="439" y="91"/>
                  </a:cubicBezTo>
                  <a:cubicBezTo>
                    <a:pt x="425" y="93"/>
                    <a:pt x="412" y="95"/>
                    <a:pt x="398" y="97"/>
                  </a:cubicBezTo>
                  <a:cubicBezTo>
                    <a:pt x="368" y="101"/>
                    <a:pt x="338" y="101"/>
                    <a:pt x="310" y="90"/>
                  </a:cubicBezTo>
                  <a:cubicBezTo>
                    <a:pt x="281" y="80"/>
                    <a:pt x="253" y="80"/>
                    <a:pt x="224" y="86"/>
                  </a:cubicBezTo>
                  <a:cubicBezTo>
                    <a:pt x="175" y="95"/>
                    <a:pt x="127" y="104"/>
                    <a:pt x="78" y="112"/>
                  </a:cubicBezTo>
                  <a:cubicBezTo>
                    <a:pt x="65" y="114"/>
                    <a:pt x="52" y="116"/>
                    <a:pt x="39" y="113"/>
                  </a:cubicBezTo>
                  <a:cubicBezTo>
                    <a:pt x="31" y="112"/>
                    <a:pt x="22" y="111"/>
                    <a:pt x="14" y="111"/>
                  </a:cubicBezTo>
                  <a:cubicBezTo>
                    <a:pt x="16" y="131"/>
                    <a:pt x="17" y="130"/>
                    <a:pt x="36" y="132"/>
                  </a:cubicBezTo>
                  <a:cubicBezTo>
                    <a:pt x="48" y="133"/>
                    <a:pt x="60" y="133"/>
                    <a:pt x="72" y="132"/>
                  </a:cubicBezTo>
                  <a:cubicBezTo>
                    <a:pt x="77" y="132"/>
                    <a:pt x="83" y="134"/>
                    <a:pt x="89" y="134"/>
                  </a:cubicBezTo>
                  <a:cubicBezTo>
                    <a:pt x="96" y="135"/>
                    <a:pt x="102" y="136"/>
                    <a:pt x="109" y="136"/>
                  </a:cubicBezTo>
                  <a:cubicBezTo>
                    <a:pt x="125" y="136"/>
                    <a:pt x="141" y="135"/>
                    <a:pt x="156" y="135"/>
                  </a:cubicBezTo>
                  <a:cubicBezTo>
                    <a:pt x="172" y="135"/>
                    <a:pt x="187" y="135"/>
                    <a:pt x="203" y="134"/>
                  </a:cubicBezTo>
                  <a:cubicBezTo>
                    <a:pt x="231" y="133"/>
                    <a:pt x="259" y="130"/>
                    <a:pt x="287" y="130"/>
                  </a:cubicBezTo>
                  <a:cubicBezTo>
                    <a:pt x="340" y="129"/>
                    <a:pt x="394" y="129"/>
                    <a:pt x="448" y="131"/>
                  </a:cubicBezTo>
                  <a:cubicBezTo>
                    <a:pt x="485" y="132"/>
                    <a:pt x="523" y="130"/>
                    <a:pt x="560" y="137"/>
                  </a:cubicBezTo>
                  <a:cubicBezTo>
                    <a:pt x="563" y="137"/>
                    <a:pt x="566" y="137"/>
                    <a:pt x="568" y="137"/>
                  </a:cubicBezTo>
                  <a:cubicBezTo>
                    <a:pt x="599" y="137"/>
                    <a:pt x="630" y="138"/>
                    <a:pt x="661" y="138"/>
                  </a:cubicBezTo>
                  <a:cubicBezTo>
                    <a:pt x="681" y="138"/>
                    <a:pt x="701" y="137"/>
                    <a:pt x="721" y="137"/>
                  </a:cubicBezTo>
                  <a:cubicBezTo>
                    <a:pt x="751" y="137"/>
                    <a:pt x="780" y="138"/>
                    <a:pt x="810" y="138"/>
                  </a:cubicBezTo>
                  <a:cubicBezTo>
                    <a:pt x="828" y="138"/>
                    <a:pt x="846" y="138"/>
                    <a:pt x="864" y="138"/>
                  </a:cubicBezTo>
                  <a:cubicBezTo>
                    <a:pt x="894" y="139"/>
                    <a:pt x="924" y="140"/>
                    <a:pt x="954" y="141"/>
                  </a:cubicBezTo>
                  <a:cubicBezTo>
                    <a:pt x="965" y="142"/>
                    <a:pt x="977" y="141"/>
                    <a:pt x="988" y="141"/>
                  </a:cubicBezTo>
                  <a:cubicBezTo>
                    <a:pt x="1065" y="145"/>
                    <a:pt x="1142" y="141"/>
                    <a:pt x="1220" y="140"/>
                  </a:cubicBezTo>
                  <a:cubicBezTo>
                    <a:pt x="1236" y="140"/>
                    <a:pt x="1252" y="139"/>
                    <a:pt x="1269" y="138"/>
                  </a:cubicBezTo>
                  <a:cubicBezTo>
                    <a:pt x="1274" y="138"/>
                    <a:pt x="1279" y="137"/>
                    <a:pt x="1284" y="136"/>
                  </a:cubicBezTo>
                  <a:cubicBezTo>
                    <a:pt x="1289" y="136"/>
                    <a:pt x="1294" y="135"/>
                    <a:pt x="1298" y="135"/>
                  </a:cubicBezTo>
                  <a:cubicBezTo>
                    <a:pt x="1299" y="129"/>
                    <a:pt x="1299" y="124"/>
                    <a:pt x="1300" y="119"/>
                  </a:cubicBezTo>
                  <a:cubicBezTo>
                    <a:pt x="1305" y="88"/>
                    <a:pt x="1306" y="58"/>
                    <a:pt x="1306" y="27"/>
                  </a:cubicBezTo>
                  <a:cubicBezTo>
                    <a:pt x="1306" y="12"/>
                    <a:pt x="1304" y="11"/>
                    <a:pt x="1290" y="10"/>
                  </a:cubicBezTo>
                  <a:cubicBezTo>
                    <a:pt x="1289" y="10"/>
                    <a:pt x="1288" y="11"/>
                    <a:pt x="1287" y="11"/>
                  </a:cubicBezTo>
                  <a:cubicBezTo>
                    <a:pt x="1286" y="16"/>
                    <a:pt x="1285" y="20"/>
                    <a:pt x="1284" y="26"/>
                  </a:cubicBezTo>
                  <a:cubicBezTo>
                    <a:pt x="1280" y="19"/>
                    <a:pt x="1280" y="19"/>
                    <a:pt x="1280" y="10"/>
                  </a:cubicBezTo>
                  <a:cubicBezTo>
                    <a:pt x="1272" y="13"/>
                    <a:pt x="1280" y="22"/>
                    <a:pt x="1272" y="26"/>
                  </a:cubicBezTo>
                  <a:cubicBezTo>
                    <a:pt x="1271" y="21"/>
                    <a:pt x="1270" y="18"/>
                    <a:pt x="1269" y="12"/>
                  </a:cubicBezTo>
                  <a:cubicBezTo>
                    <a:pt x="1268" y="17"/>
                    <a:pt x="1266" y="21"/>
                    <a:pt x="1265" y="25"/>
                  </a:cubicBezTo>
                  <a:cubicBezTo>
                    <a:pt x="1265" y="24"/>
                    <a:pt x="1264" y="24"/>
                    <a:pt x="1263" y="24"/>
                  </a:cubicBezTo>
                  <a:cubicBezTo>
                    <a:pt x="1262" y="19"/>
                    <a:pt x="1262" y="14"/>
                    <a:pt x="1261" y="7"/>
                  </a:cubicBezTo>
                  <a:cubicBezTo>
                    <a:pt x="1255" y="14"/>
                    <a:pt x="1258" y="20"/>
                    <a:pt x="1257" y="25"/>
                  </a:cubicBezTo>
                  <a:cubicBezTo>
                    <a:pt x="1256" y="30"/>
                    <a:pt x="1258" y="36"/>
                    <a:pt x="1254" y="42"/>
                  </a:cubicBezTo>
                  <a:cubicBezTo>
                    <a:pt x="1247" y="31"/>
                    <a:pt x="1255" y="19"/>
                    <a:pt x="1247" y="9"/>
                  </a:cubicBezTo>
                  <a:cubicBezTo>
                    <a:pt x="1247" y="14"/>
                    <a:pt x="1246" y="19"/>
                    <a:pt x="1245" y="25"/>
                  </a:cubicBezTo>
                  <a:cubicBezTo>
                    <a:pt x="1241" y="20"/>
                    <a:pt x="1241" y="20"/>
                    <a:pt x="1240" y="10"/>
                  </a:cubicBezTo>
                  <a:cubicBezTo>
                    <a:pt x="1233" y="13"/>
                    <a:pt x="1240" y="21"/>
                    <a:pt x="1233" y="27"/>
                  </a:cubicBezTo>
                  <a:cubicBezTo>
                    <a:pt x="1232" y="22"/>
                    <a:pt x="1231" y="18"/>
                    <a:pt x="1230" y="13"/>
                  </a:cubicBezTo>
                  <a:cubicBezTo>
                    <a:pt x="1227" y="17"/>
                    <a:pt x="1230" y="23"/>
                    <a:pt x="1224" y="24"/>
                  </a:cubicBezTo>
                  <a:cubicBezTo>
                    <a:pt x="1223" y="19"/>
                    <a:pt x="1223" y="15"/>
                    <a:pt x="1222" y="10"/>
                  </a:cubicBezTo>
                  <a:cubicBezTo>
                    <a:pt x="1215" y="19"/>
                    <a:pt x="1220" y="31"/>
                    <a:pt x="1214" y="42"/>
                  </a:cubicBezTo>
                  <a:cubicBezTo>
                    <a:pt x="1208" y="31"/>
                    <a:pt x="1215" y="20"/>
                    <a:pt x="1211" y="10"/>
                  </a:cubicBezTo>
                  <a:cubicBezTo>
                    <a:pt x="1203" y="12"/>
                    <a:pt x="1210" y="21"/>
                    <a:pt x="1202" y="24"/>
                  </a:cubicBezTo>
                  <a:cubicBezTo>
                    <a:pt x="1201" y="19"/>
                    <a:pt x="1200" y="15"/>
                    <a:pt x="1200" y="11"/>
                  </a:cubicBezTo>
                  <a:cubicBezTo>
                    <a:pt x="1199" y="11"/>
                    <a:pt x="1198" y="10"/>
                    <a:pt x="1197" y="10"/>
                  </a:cubicBezTo>
                  <a:cubicBezTo>
                    <a:pt x="1197" y="15"/>
                    <a:pt x="1196" y="20"/>
                    <a:pt x="1195" y="25"/>
                  </a:cubicBezTo>
                  <a:cubicBezTo>
                    <a:pt x="1194" y="25"/>
                    <a:pt x="1194" y="25"/>
                    <a:pt x="1193" y="25"/>
                  </a:cubicBezTo>
                  <a:cubicBezTo>
                    <a:pt x="1192" y="21"/>
                    <a:pt x="1191" y="17"/>
                    <a:pt x="1189" y="12"/>
                  </a:cubicBezTo>
                  <a:cubicBezTo>
                    <a:pt x="1187" y="16"/>
                    <a:pt x="1189" y="21"/>
                    <a:pt x="1184" y="26"/>
                  </a:cubicBezTo>
                  <a:cubicBezTo>
                    <a:pt x="1183" y="19"/>
                    <a:pt x="1182" y="14"/>
                    <a:pt x="1182" y="10"/>
                  </a:cubicBezTo>
                  <a:cubicBezTo>
                    <a:pt x="1181" y="10"/>
                    <a:pt x="1180" y="10"/>
                    <a:pt x="1179" y="10"/>
                  </a:cubicBezTo>
                  <a:cubicBezTo>
                    <a:pt x="1177" y="15"/>
                    <a:pt x="1178" y="20"/>
                    <a:pt x="1178" y="25"/>
                  </a:cubicBezTo>
                  <a:cubicBezTo>
                    <a:pt x="1177" y="30"/>
                    <a:pt x="1177" y="35"/>
                    <a:pt x="1176" y="41"/>
                  </a:cubicBezTo>
                  <a:cubicBezTo>
                    <a:pt x="1175" y="41"/>
                    <a:pt x="1174" y="41"/>
                    <a:pt x="1173" y="41"/>
                  </a:cubicBezTo>
                  <a:cubicBezTo>
                    <a:pt x="1166" y="31"/>
                    <a:pt x="1176" y="18"/>
                    <a:pt x="1169" y="9"/>
                  </a:cubicBezTo>
                  <a:cubicBezTo>
                    <a:pt x="1165" y="13"/>
                    <a:pt x="1170" y="21"/>
                    <a:pt x="1163" y="24"/>
                  </a:cubicBezTo>
                  <a:cubicBezTo>
                    <a:pt x="1162" y="21"/>
                    <a:pt x="1162" y="19"/>
                    <a:pt x="1162" y="17"/>
                  </a:cubicBezTo>
                  <a:cubicBezTo>
                    <a:pt x="1161" y="14"/>
                    <a:pt x="1161" y="12"/>
                    <a:pt x="1160" y="10"/>
                  </a:cubicBezTo>
                  <a:cubicBezTo>
                    <a:pt x="1154" y="15"/>
                    <a:pt x="1161" y="22"/>
                    <a:pt x="1153" y="26"/>
                  </a:cubicBezTo>
                  <a:cubicBezTo>
                    <a:pt x="1152" y="21"/>
                    <a:pt x="1151" y="16"/>
                    <a:pt x="1150" y="12"/>
                  </a:cubicBezTo>
                  <a:cubicBezTo>
                    <a:pt x="1149" y="16"/>
                    <a:pt x="1148" y="20"/>
                    <a:pt x="1147" y="25"/>
                  </a:cubicBezTo>
                  <a:cubicBezTo>
                    <a:pt x="1140" y="21"/>
                    <a:pt x="1147" y="13"/>
                    <a:pt x="1140" y="9"/>
                  </a:cubicBezTo>
                  <a:cubicBezTo>
                    <a:pt x="1137" y="20"/>
                    <a:pt x="1140" y="31"/>
                    <a:pt x="1135" y="43"/>
                  </a:cubicBezTo>
                  <a:cubicBezTo>
                    <a:pt x="1128" y="32"/>
                    <a:pt x="1135" y="21"/>
                    <a:pt x="1130" y="12"/>
                  </a:cubicBezTo>
                  <a:cubicBezTo>
                    <a:pt x="1129" y="14"/>
                    <a:pt x="1129" y="16"/>
                    <a:pt x="1129" y="18"/>
                  </a:cubicBezTo>
                  <a:cubicBezTo>
                    <a:pt x="1128" y="20"/>
                    <a:pt x="1127" y="22"/>
                    <a:pt x="1127" y="25"/>
                  </a:cubicBezTo>
                  <a:cubicBezTo>
                    <a:pt x="1120" y="20"/>
                    <a:pt x="1125" y="14"/>
                    <a:pt x="1123" y="9"/>
                  </a:cubicBezTo>
                  <a:cubicBezTo>
                    <a:pt x="1115" y="13"/>
                    <a:pt x="1122" y="21"/>
                    <a:pt x="1117" y="26"/>
                  </a:cubicBezTo>
                  <a:cubicBezTo>
                    <a:pt x="1112" y="23"/>
                    <a:pt x="1115" y="17"/>
                    <a:pt x="1112" y="13"/>
                  </a:cubicBezTo>
                  <a:cubicBezTo>
                    <a:pt x="1111" y="17"/>
                    <a:pt x="1109" y="21"/>
                    <a:pt x="1108" y="25"/>
                  </a:cubicBezTo>
                  <a:cubicBezTo>
                    <a:pt x="1108" y="24"/>
                    <a:pt x="1107" y="24"/>
                    <a:pt x="1106" y="24"/>
                  </a:cubicBezTo>
                  <a:cubicBezTo>
                    <a:pt x="1106" y="19"/>
                    <a:pt x="1105" y="15"/>
                    <a:pt x="1104" y="9"/>
                  </a:cubicBezTo>
                  <a:cubicBezTo>
                    <a:pt x="1098" y="14"/>
                    <a:pt x="1101" y="19"/>
                    <a:pt x="1100" y="24"/>
                  </a:cubicBezTo>
                  <a:cubicBezTo>
                    <a:pt x="1099" y="29"/>
                    <a:pt x="1101" y="35"/>
                    <a:pt x="1097" y="42"/>
                  </a:cubicBezTo>
                  <a:cubicBezTo>
                    <a:pt x="1089" y="31"/>
                    <a:pt x="1099" y="18"/>
                    <a:pt x="1091" y="7"/>
                  </a:cubicBezTo>
                  <a:cubicBezTo>
                    <a:pt x="1090" y="14"/>
                    <a:pt x="1089" y="19"/>
                    <a:pt x="1089" y="24"/>
                  </a:cubicBezTo>
                  <a:cubicBezTo>
                    <a:pt x="1088" y="24"/>
                    <a:pt x="1088" y="24"/>
                    <a:pt x="1087" y="24"/>
                  </a:cubicBezTo>
                  <a:cubicBezTo>
                    <a:pt x="1087" y="24"/>
                    <a:pt x="1083" y="10"/>
                    <a:pt x="1083" y="10"/>
                  </a:cubicBezTo>
                  <a:cubicBezTo>
                    <a:pt x="1077" y="13"/>
                    <a:pt x="1083" y="21"/>
                    <a:pt x="1076" y="27"/>
                  </a:cubicBezTo>
                  <a:cubicBezTo>
                    <a:pt x="1075" y="22"/>
                    <a:pt x="1074" y="18"/>
                    <a:pt x="1073" y="12"/>
                  </a:cubicBezTo>
                  <a:cubicBezTo>
                    <a:pt x="1072" y="17"/>
                    <a:pt x="1071" y="21"/>
                    <a:pt x="1070" y="24"/>
                  </a:cubicBezTo>
                  <a:cubicBezTo>
                    <a:pt x="1069" y="24"/>
                    <a:pt x="1068" y="24"/>
                    <a:pt x="1067" y="24"/>
                  </a:cubicBezTo>
                  <a:cubicBezTo>
                    <a:pt x="1067" y="19"/>
                    <a:pt x="1066" y="15"/>
                    <a:pt x="1065" y="10"/>
                  </a:cubicBezTo>
                  <a:cubicBezTo>
                    <a:pt x="1064" y="10"/>
                    <a:pt x="1063" y="10"/>
                    <a:pt x="1062" y="10"/>
                  </a:cubicBezTo>
                  <a:cubicBezTo>
                    <a:pt x="1059" y="19"/>
                    <a:pt x="1063" y="31"/>
                    <a:pt x="1058" y="42"/>
                  </a:cubicBezTo>
                  <a:cubicBezTo>
                    <a:pt x="1051" y="31"/>
                    <a:pt x="1058" y="20"/>
                    <a:pt x="1054" y="10"/>
                  </a:cubicBezTo>
                  <a:cubicBezTo>
                    <a:pt x="1046" y="12"/>
                    <a:pt x="1053" y="21"/>
                    <a:pt x="1045" y="24"/>
                  </a:cubicBezTo>
                  <a:cubicBezTo>
                    <a:pt x="1044" y="19"/>
                    <a:pt x="1044" y="15"/>
                    <a:pt x="1043" y="11"/>
                  </a:cubicBezTo>
                  <a:cubicBezTo>
                    <a:pt x="1042" y="11"/>
                    <a:pt x="1041" y="11"/>
                    <a:pt x="1041" y="11"/>
                  </a:cubicBezTo>
                  <a:cubicBezTo>
                    <a:pt x="1040" y="15"/>
                    <a:pt x="1039" y="20"/>
                    <a:pt x="1038" y="25"/>
                  </a:cubicBezTo>
                  <a:cubicBezTo>
                    <a:pt x="1038" y="25"/>
                    <a:pt x="1037" y="25"/>
                    <a:pt x="1036" y="25"/>
                  </a:cubicBezTo>
                  <a:cubicBezTo>
                    <a:pt x="1035" y="21"/>
                    <a:pt x="1034" y="17"/>
                    <a:pt x="1033" y="12"/>
                  </a:cubicBezTo>
                  <a:cubicBezTo>
                    <a:pt x="1031" y="17"/>
                    <a:pt x="1031" y="21"/>
                    <a:pt x="1030" y="25"/>
                  </a:cubicBezTo>
                  <a:cubicBezTo>
                    <a:pt x="1029" y="25"/>
                    <a:pt x="1028" y="25"/>
                    <a:pt x="1027" y="25"/>
                  </a:cubicBezTo>
                  <a:cubicBezTo>
                    <a:pt x="1026" y="20"/>
                    <a:pt x="1026" y="15"/>
                    <a:pt x="1025" y="10"/>
                  </a:cubicBezTo>
                  <a:cubicBezTo>
                    <a:pt x="1023" y="10"/>
                    <a:pt x="1023" y="10"/>
                    <a:pt x="1023" y="10"/>
                  </a:cubicBezTo>
                  <a:cubicBezTo>
                    <a:pt x="1019" y="20"/>
                    <a:pt x="1023" y="31"/>
                    <a:pt x="1018" y="41"/>
                  </a:cubicBezTo>
                  <a:cubicBezTo>
                    <a:pt x="1009" y="31"/>
                    <a:pt x="1020" y="18"/>
                    <a:pt x="1012" y="8"/>
                  </a:cubicBezTo>
                  <a:cubicBezTo>
                    <a:pt x="1008" y="14"/>
                    <a:pt x="1013" y="20"/>
                    <a:pt x="1006" y="25"/>
                  </a:cubicBezTo>
                  <a:cubicBezTo>
                    <a:pt x="1005" y="19"/>
                    <a:pt x="1005" y="15"/>
                    <a:pt x="1004" y="10"/>
                  </a:cubicBezTo>
                  <a:cubicBezTo>
                    <a:pt x="997" y="14"/>
                    <a:pt x="1004" y="22"/>
                    <a:pt x="997" y="26"/>
                  </a:cubicBezTo>
                  <a:cubicBezTo>
                    <a:pt x="996" y="21"/>
                    <a:pt x="995" y="16"/>
                    <a:pt x="994" y="12"/>
                  </a:cubicBezTo>
                  <a:cubicBezTo>
                    <a:pt x="992" y="16"/>
                    <a:pt x="991" y="20"/>
                    <a:pt x="990" y="25"/>
                  </a:cubicBezTo>
                  <a:cubicBezTo>
                    <a:pt x="989" y="25"/>
                    <a:pt x="988" y="24"/>
                    <a:pt x="988" y="24"/>
                  </a:cubicBezTo>
                  <a:cubicBezTo>
                    <a:pt x="987" y="19"/>
                    <a:pt x="986" y="15"/>
                    <a:pt x="986" y="10"/>
                  </a:cubicBezTo>
                  <a:cubicBezTo>
                    <a:pt x="985" y="10"/>
                    <a:pt x="984" y="10"/>
                    <a:pt x="983" y="10"/>
                  </a:cubicBezTo>
                  <a:cubicBezTo>
                    <a:pt x="980" y="20"/>
                    <a:pt x="984" y="31"/>
                    <a:pt x="979" y="41"/>
                  </a:cubicBezTo>
                  <a:cubicBezTo>
                    <a:pt x="970" y="32"/>
                    <a:pt x="980" y="20"/>
                    <a:pt x="973" y="11"/>
                  </a:cubicBezTo>
                  <a:cubicBezTo>
                    <a:pt x="969" y="15"/>
                    <a:pt x="974" y="22"/>
                    <a:pt x="967" y="24"/>
                  </a:cubicBezTo>
                  <a:cubicBezTo>
                    <a:pt x="966" y="21"/>
                    <a:pt x="966" y="19"/>
                    <a:pt x="966" y="17"/>
                  </a:cubicBezTo>
                  <a:cubicBezTo>
                    <a:pt x="965" y="15"/>
                    <a:pt x="965" y="13"/>
                    <a:pt x="964" y="11"/>
                  </a:cubicBezTo>
                  <a:cubicBezTo>
                    <a:pt x="964" y="11"/>
                    <a:pt x="963" y="11"/>
                    <a:pt x="962" y="11"/>
                  </a:cubicBezTo>
                  <a:cubicBezTo>
                    <a:pt x="961" y="16"/>
                    <a:pt x="961" y="20"/>
                    <a:pt x="960" y="25"/>
                  </a:cubicBezTo>
                  <a:cubicBezTo>
                    <a:pt x="959" y="25"/>
                    <a:pt x="958" y="25"/>
                    <a:pt x="957" y="25"/>
                  </a:cubicBezTo>
                  <a:cubicBezTo>
                    <a:pt x="956" y="21"/>
                    <a:pt x="955" y="16"/>
                    <a:pt x="954" y="12"/>
                  </a:cubicBezTo>
                  <a:cubicBezTo>
                    <a:pt x="953" y="16"/>
                    <a:pt x="952" y="20"/>
                    <a:pt x="951" y="25"/>
                  </a:cubicBezTo>
                  <a:cubicBezTo>
                    <a:pt x="944" y="21"/>
                    <a:pt x="951" y="13"/>
                    <a:pt x="944" y="9"/>
                  </a:cubicBezTo>
                  <a:cubicBezTo>
                    <a:pt x="941" y="20"/>
                    <a:pt x="945" y="31"/>
                    <a:pt x="939" y="42"/>
                  </a:cubicBezTo>
                  <a:cubicBezTo>
                    <a:pt x="931" y="31"/>
                    <a:pt x="941" y="18"/>
                    <a:pt x="933" y="8"/>
                  </a:cubicBezTo>
                  <a:cubicBezTo>
                    <a:pt x="931" y="14"/>
                    <a:pt x="934" y="20"/>
                    <a:pt x="928" y="25"/>
                  </a:cubicBezTo>
                  <a:cubicBezTo>
                    <a:pt x="927" y="19"/>
                    <a:pt x="926" y="15"/>
                    <a:pt x="925" y="11"/>
                  </a:cubicBezTo>
                  <a:cubicBezTo>
                    <a:pt x="923" y="11"/>
                    <a:pt x="923" y="11"/>
                    <a:pt x="923" y="11"/>
                  </a:cubicBezTo>
                  <a:cubicBezTo>
                    <a:pt x="922" y="15"/>
                    <a:pt x="922" y="20"/>
                    <a:pt x="921" y="25"/>
                  </a:cubicBezTo>
                  <a:cubicBezTo>
                    <a:pt x="920" y="25"/>
                    <a:pt x="919" y="25"/>
                    <a:pt x="918" y="25"/>
                  </a:cubicBezTo>
                  <a:cubicBezTo>
                    <a:pt x="917" y="21"/>
                    <a:pt x="916" y="17"/>
                    <a:pt x="915" y="12"/>
                  </a:cubicBezTo>
                  <a:cubicBezTo>
                    <a:pt x="914" y="17"/>
                    <a:pt x="913" y="21"/>
                    <a:pt x="912" y="25"/>
                  </a:cubicBezTo>
                  <a:cubicBezTo>
                    <a:pt x="911" y="25"/>
                    <a:pt x="910" y="25"/>
                    <a:pt x="909" y="25"/>
                  </a:cubicBezTo>
                  <a:cubicBezTo>
                    <a:pt x="909" y="20"/>
                    <a:pt x="908" y="15"/>
                    <a:pt x="907" y="10"/>
                  </a:cubicBezTo>
                  <a:cubicBezTo>
                    <a:pt x="901" y="20"/>
                    <a:pt x="906" y="31"/>
                    <a:pt x="901" y="41"/>
                  </a:cubicBezTo>
                  <a:cubicBezTo>
                    <a:pt x="896" y="39"/>
                    <a:pt x="896" y="35"/>
                    <a:pt x="896" y="32"/>
                  </a:cubicBezTo>
                  <a:cubicBezTo>
                    <a:pt x="896" y="27"/>
                    <a:pt x="897" y="21"/>
                    <a:pt x="897" y="16"/>
                  </a:cubicBezTo>
                  <a:cubicBezTo>
                    <a:pt x="897" y="14"/>
                    <a:pt x="895" y="12"/>
                    <a:pt x="894" y="10"/>
                  </a:cubicBezTo>
                  <a:cubicBezTo>
                    <a:pt x="889" y="14"/>
                    <a:pt x="894" y="21"/>
                    <a:pt x="888" y="24"/>
                  </a:cubicBezTo>
                  <a:cubicBezTo>
                    <a:pt x="883" y="20"/>
                    <a:pt x="888" y="14"/>
                    <a:pt x="885" y="9"/>
                  </a:cubicBezTo>
                  <a:cubicBezTo>
                    <a:pt x="879" y="13"/>
                    <a:pt x="885" y="21"/>
                    <a:pt x="880" y="26"/>
                  </a:cubicBezTo>
                  <a:cubicBezTo>
                    <a:pt x="874" y="23"/>
                    <a:pt x="878" y="17"/>
                    <a:pt x="875" y="13"/>
                  </a:cubicBezTo>
                  <a:cubicBezTo>
                    <a:pt x="872" y="17"/>
                    <a:pt x="875" y="23"/>
                    <a:pt x="869" y="25"/>
                  </a:cubicBezTo>
                  <a:cubicBezTo>
                    <a:pt x="868" y="19"/>
                    <a:pt x="868" y="15"/>
                    <a:pt x="867" y="10"/>
                  </a:cubicBezTo>
                  <a:cubicBezTo>
                    <a:pt x="866" y="10"/>
                    <a:pt x="865" y="10"/>
                    <a:pt x="865" y="10"/>
                  </a:cubicBezTo>
                  <a:cubicBezTo>
                    <a:pt x="860" y="19"/>
                    <a:pt x="865" y="31"/>
                    <a:pt x="860" y="42"/>
                  </a:cubicBezTo>
                  <a:cubicBezTo>
                    <a:pt x="852" y="31"/>
                    <a:pt x="861" y="18"/>
                    <a:pt x="853" y="6"/>
                  </a:cubicBezTo>
                  <a:cubicBezTo>
                    <a:pt x="852" y="14"/>
                    <a:pt x="852" y="19"/>
                    <a:pt x="851" y="24"/>
                  </a:cubicBezTo>
                  <a:cubicBezTo>
                    <a:pt x="850" y="24"/>
                    <a:pt x="850" y="24"/>
                    <a:pt x="849" y="24"/>
                  </a:cubicBezTo>
                  <a:cubicBezTo>
                    <a:pt x="848" y="22"/>
                    <a:pt x="847" y="20"/>
                    <a:pt x="847" y="18"/>
                  </a:cubicBezTo>
                  <a:cubicBezTo>
                    <a:pt x="846" y="15"/>
                    <a:pt x="847" y="13"/>
                    <a:pt x="847" y="9"/>
                  </a:cubicBezTo>
                  <a:cubicBezTo>
                    <a:pt x="839" y="13"/>
                    <a:pt x="846" y="22"/>
                    <a:pt x="839" y="27"/>
                  </a:cubicBezTo>
                  <a:cubicBezTo>
                    <a:pt x="838" y="22"/>
                    <a:pt x="837" y="18"/>
                    <a:pt x="836" y="12"/>
                  </a:cubicBezTo>
                  <a:cubicBezTo>
                    <a:pt x="834" y="17"/>
                    <a:pt x="833" y="21"/>
                    <a:pt x="832" y="24"/>
                  </a:cubicBezTo>
                  <a:cubicBezTo>
                    <a:pt x="831" y="24"/>
                    <a:pt x="831" y="24"/>
                    <a:pt x="830" y="24"/>
                  </a:cubicBezTo>
                  <a:cubicBezTo>
                    <a:pt x="829" y="19"/>
                    <a:pt x="828" y="15"/>
                    <a:pt x="828" y="10"/>
                  </a:cubicBezTo>
                  <a:cubicBezTo>
                    <a:pt x="827" y="10"/>
                    <a:pt x="826" y="10"/>
                    <a:pt x="825" y="10"/>
                  </a:cubicBezTo>
                  <a:cubicBezTo>
                    <a:pt x="822" y="20"/>
                    <a:pt x="825" y="31"/>
                    <a:pt x="821" y="43"/>
                  </a:cubicBezTo>
                  <a:cubicBezTo>
                    <a:pt x="814" y="31"/>
                    <a:pt x="821" y="20"/>
                    <a:pt x="816" y="10"/>
                  </a:cubicBezTo>
                  <a:cubicBezTo>
                    <a:pt x="809" y="12"/>
                    <a:pt x="816" y="21"/>
                    <a:pt x="808" y="24"/>
                  </a:cubicBezTo>
                  <a:cubicBezTo>
                    <a:pt x="807" y="19"/>
                    <a:pt x="806" y="15"/>
                    <a:pt x="805" y="11"/>
                  </a:cubicBezTo>
                  <a:cubicBezTo>
                    <a:pt x="805" y="11"/>
                    <a:pt x="804" y="11"/>
                    <a:pt x="803" y="11"/>
                  </a:cubicBezTo>
                  <a:cubicBezTo>
                    <a:pt x="803" y="15"/>
                    <a:pt x="802" y="20"/>
                    <a:pt x="801" y="25"/>
                  </a:cubicBezTo>
                  <a:cubicBezTo>
                    <a:pt x="800" y="25"/>
                    <a:pt x="799" y="25"/>
                    <a:pt x="798" y="25"/>
                  </a:cubicBezTo>
                  <a:cubicBezTo>
                    <a:pt x="797" y="21"/>
                    <a:pt x="796" y="17"/>
                    <a:pt x="795" y="12"/>
                  </a:cubicBezTo>
                  <a:cubicBezTo>
                    <a:pt x="794" y="17"/>
                    <a:pt x="793" y="21"/>
                    <a:pt x="792" y="25"/>
                  </a:cubicBezTo>
                  <a:cubicBezTo>
                    <a:pt x="791" y="25"/>
                    <a:pt x="791" y="25"/>
                    <a:pt x="790" y="25"/>
                  </a:cubicBezTo>
                  <a:cubicBezTo>
                    <a:pt x="789" y="20"/>
                    <a:pt x="788" y="15"/>
                    <a:pt x="787" y="10"/>
                  </a:cubicBezTo>
                  <a:cubicBezTo>
                    <a:pt x="786" y="10"/>
                    <a:pt x="786" y="10"/>
                    <a:pt x="785" y="10"/>
                  </a:cubicBezTo>
                  <a:cubicBezTo>
                    <a:pt x="782" y="20"/>
                    <a:pt x="786" y="31"/>
                    <a:pt x="780" y="42"/>
                  </a:cubicBezTo>
                  <a:cubicBezTo>
                    <a:pt x="772" y="31"/>
                    <a:pt x="782" y="18"/>
                    <a:pt x="774" y="8"/>
                  </a:cubicBezTo>
                  <a:cubicBezTo>
                    <a:pt x="771" y="14"/>
                    <a:pt x="775" y="20"/>
                    <a:pt x="769" y="25"/>
                  </a:cubicBezTo>
                  <a:cubicBezTo>
                    <a:pt x="768" y="22"/>
                    <a:pt x="768" y="19"/>
                    <a:pt x="767" y="17"/>
                  </a:cubicBezTo>
                  <a:cubicBezTo>
                    <a:pt x="767" y="15"/>
                    <a:pt x="767" y="13"/>
                    <a:pt x="766" y="10"/>
                  </a:cubicBezTo>
                  <a:cubicBezTo>
                    <a:pt x="760" y="14"/>
                    <a:pt x="767" y="22"/>
                    <a:pt x="759" y="26"/>
                  </a:cubicBezTo>
                  <a:cubicBezTo>
                    <a:pt x="758" y="21"/>
                    <a:pt x="757" y="16"/>
                    <a:pt x="756" y="12"/>
                  </a:cubicBezTo>
                  <a:cubicBezTo>
                    <a:pt x="754" y="16"/>
                    <a:pt x="755" y="21"/>
                    <a:pt x="751" y="26"/>
                  </a:cubicBezTo>
                  <a:cubicBezTo>
                    <a:pt x="750" y="19"/>
                    <a:pt x="749" y="15"/>
                    <a:pt x="748" y="10"/>
                  </a:cubicBezTo>
                  <a:cubicBezTo>
                    <a:pt x="748" y="10"/>
                    <a:pt x="747" y="10"/>
                    <a:pt x="746" y="10"/>
                  </a:cubicBezTo>
                  <a:cubicBezTo>
                    <a:pt x="743" y="20"/>
                    <a:pt x="746" y="31"/>
                    <a:pt x="741" y="42"/>
                  </a:cubicBezTo>
                  <a:cubicBezTo>
                    <a:pt x="733" y="32"/>
                    <a:pt x="742" y="19"/>
                    <a:pt x="734" y="8"/>
                  </a:cubicBezTo>
                  <a:cubicBezTo>
                    <a:pt x="733" y="15"/>
                    <a:pt x="732" y="20"/>
                    <a:pt x="731" y="25"/>
                  </a:cubicBezTo>
                  <a:cubicBezTo>
                    <a:pt x="724" y="20"/>
                    <a:pt x="729" y="15"/>
                    <a:pt x="727" y="10"/>
                  </a:cubicBezTo>
                  <a:cubicBezTo>
                    <a:pt x="719" y="13"/>
                    <a:pt x="726" y="22"/>
                    <a:pt x="719" y="26"/>
                  </a:cubicBezTo>
                  <a:cubicBezTo>
                    <a:pt x="718" y="21"/>
                    <a:pt x="717" y="18"/>
                    <a:pt x="716" y="12"/>
                  </a:cubicBezTo>
                  <a:cubicBezTo>
                    <a:pt x="714" y="17"/>
                    <a:pt x="713" y="21"/>
                    <a:pt x="712" y="25"/>
                  </a:cubicBezTo>
                  <a:cubicBezTo>
                    <a:pt x="711" y="24"/>
                    <a:pt x="711" y="24"/>
                    <a:pt x="710" y="24"/>
                  </a:cubicBezTo>
                  <a:cubicBezTo>
                    <a:pt x="709" y="19"/>
                    <a:pt x="709" y="14"/>
                    <a:pt x="707" y="7"/>
                  </a:cubicBezTo>
                  <a:cubicBezTo>
                    <a:pt x="702" y="14"/>
                    <a:pt x="705" y="20"/>
                    <a:pt x="704" y="25"/>
                  </a:cubicBezTo>
                  <a:cubicBezTo>
                    <a:pt x="703" y="30"/>
                    <a:pt x="705" y="36"/>
                    <a:pt x="701" y="42"/>
                  </a:cubicBezTo>
                  <a:cubicBezTo>
                    <a:pt x="694" y="31"/>
                    <a:pt x="702" y="19"/>
                    <a:pt x="694" y="7"/>
                  </a:cubicBezTo>
                  <a:cubicBezTo>
                    <a:pt x="693" y="14"/>
                    <a:pt x="693" y="19"/>
                    <a:pt x="692" y="25"/>
                  </a:cubicBezTo>
                  <a:cubicBezTo>
                    <a:pt x="684" y="21"/>
                    <a:pt x="690" y="14"/>
                    <a:pt x="687" y="9"/>
                  </a:cubicBezTo>
                  <a:cubicBezTo>
                    <a:pt x="680" y="13"/>
                    <a:pt x="687" y="21"/>
                    <a:pt x="680" y="27"/>
                  </a:cubicBezTo>
                  <a:cubicBezTo>
                    <a:pt x="679" y="22"/>
                    <a:pt x="678" y="18"/>
                    <a:pt x="677" y="13"/>
                  </a:cubicBezTo>
                  <a:cubicBezTo>
                    <a:pt x="674" y="17"/>
                    <a:pt x="677" y="23"/>
                    <a:pt x="671" y="24"/>
                  </a:cubicBezTo>
                  <a:cubicBezTo>
                    <a:pt x="670" y="19"/>
                    <a:pt x="669" y="15"/>
                    <a:pt x="669" y="10"/>
                  </a:cubicBezTo>
                  <a:cubicBezTo>
                    <a:pt x="662" y="19"/>
                    <a:pt x="667" y="31"/>
                    <a:pt x="662" y="42"/>
                  </a:cubicBezTo>
                  <a:cubicBezTo>
                    <a:pt x="654" y="31"/>
                    <a:pt x="662" y="20"/>
                    <a:pt x="656" y="9"/>
                  </a:cubicBezTo>
                  <a:cubicBezTo>
                    <a:pt x="654" y="15"/>
                    <a:pt x="654" y="20"/>
                    <a:pt x="652" y="25"/>
                  </a:cubicBezTo>
                  <a:cubicBezTo>
                    <a:pt x="645" y="20"/>
                    <a:pt x="650" y="15"/>
                    <a:pt x="649" y="10"/>
                  </a:cubicBezTo>
                  <a:cubicBezTo>
                    <a:pt x="640" y="13"/>
                    <a:pt x="648" y="22"/>
                    <a:pt x="641" y="26"/>
                  </a:cubicBezTo>
                  <a:cubicBezTo>
                    <a:pt x="640" y="21"/>
                    <a:pt x="639" y="18"/>
                    <a:pt x="638" y="12"/>
                  </a:cubicBezTo>
                  <a:cubicBezTo>
                    <a:pt x="636" y="17"/>
                    <a:pt x="635" y="21"/>
                    <a:pt x="634" y="25"/>
                  </a:cubicBezTo>
                  <a:cubicBezTo>
                    <a:pt x="633" y="24"/>
                    <a:pt x="632" y="24"/>
                    <a:pt x="632" y="24"/>
                  </a:cubicBezTo>
                  <a:cubicBezTo>
                    <a:pt x="631" y="19"/>
                    <a:pt x="630" y="14"/>
                    <a:pt x="629" y="10"/>
                  </a:cubicBezTo>
                  <a:cubicBezTo>
                    <a:pt x="628" y="10"/>
                    <a:pt x="627" y="10"/>
                    <a:pt x="627" y="10"/>
                  </a:cubicBezTo>
                  <a:cubicBezTo>
                    <a:pt x="625" y="15"/>
                    <a:pt x="626" y="20"/>
                    <a:pt x="625" y="25"/>
                  </a:cubicBezTo>
                  <a:cubicBezTo>
                    <a:pt x="625" y="30"/>
                    <a:pt x="626" y="36"/>
                    <a:pt x="622" y="42"/>
                  </a:cubicBezTo>
                  <a:cubicBezTo>
                    <a:pt x="615" y="31"/>
                    <a:pt x="624" y="19"/>
                    <a:pt x="616" y="7"/>
                  </a:cubicBezTo>
                  <a:cubicBezTo>
                    <a:pt x="615" y="14"/>
                    <a:pt x="614" y="19"/>
                    <a:pt x="614" y="25"/>
                  </a:cubicBezTo>
                  <a:cubicBezTo>
                    <a:pt x="606" y="21"/>
                    <a:pt x="612" y="14"/>
                    <a:pt x="609" y="9"/>
                  </a:cubicBezTo>
                  <a:cubicBezTo>
                    <a:pt x="602" y="13"/>
                    <a:pt x="608" y="21"/>
                    <a:pt x="602" y="27"/>
                  </a:cubicBezTo>
                  <a:cubicBezTo>
                    <a:pt x="601" y="22"/>
                    <a:pt x="600" y="18"/>
                    <a:pt x="599" y="13"/>
                  </a:cubicBezTo>
                  <a:cubicBezTo>
                    <a:pt x="595" y="17"/>
                    <a:pt x="599" y="23"/>
                    <a:pt x="592" y="24"/>
                  </a:cubicBezTo>
                  <a:cubicBezTo>
                    <a:pt x="592" y="19"/>
                    <a:pt x="591" y="15"/>
                    <a:pt x="591" y="10"/>
                  </a:cubicBezTo>
                  <a:cubicBezTo>
                    <a:pt x="590" y="10"/>
                    <a:pt x="589" y="10"/>
                    <a:pt x="588" y="10"/>
                  </a:cubicBezTo>
                  <a:cubicBezTo>
                    <a:pt x="584" y="19"/>
                    <a:pt x="589" y="31"/>
                    <a:pt x="583" y="43"/>
                  </a:cubicBezTo>
                  <a:cubicBezTo>
                    <a:pt x="577" y="31"/>
                    <a:pt x="583" y="20"/>
                    <a:pt x="579" y="9"/>
                  </a:cubicBezTo>
                  <a:cubicBezTo>
                    <a:pt x="572" y="12"/>
                    <a:pt x="578" y="21"/>
                    <a:pt x="571" y="24"/>
                  </a:cubicBezTo>
                  <a:cubicBezTo>
                    <a:pt x="570" y="22"/>
                    <a:pt x="570" y="19"/>
                    <a:pt x="569" y="17"/>
                  </a:cubicBezTo>
                  <a:cubicBezTo>
                    <a:pt x="569" y="15"/>
                    <a:pt x="569" y="13"/>
                    <a:pt x="568" y="11"/>
                  </a:cubicBezTo>
                  <a:cubicBezTo>
                    <a:pt x="566" y="10"/>
                    <a:pt x="566" y="10"/>
                    <a:pt x="566" y="10"/>
                  </a:cubicBezTo>
                  <a:cubicBezTo>
                    <a:pt x="565" y="15"/>
                    <a:pt x="564" y="20"/>
                    <a:pt x="564" y="25"/>
                  </a:cubicBezTo>
                  <a:cubicBezTo>
                    <a:pt x="563" y="25"/>
                    <a:pt x="562" y="25"/>
                    <a:pt x="561" y="25"/>
                  </a:cubicBezTo>
                  <a:cubicBezTo>
                    <a:pt x="560" y="21"/>
                    <a:pt x="559" y="17"/>
                    <a:pt x="558" y="12"/>
                  </a:cubicBezTo>
                  <a:cubicBezTo>
                    <a:pt x="557" y="16"/>
                    <a:pt x="556" y="21"/>
                    <a:pt x="555" y="25"/>
                  </a:cubicBezTo>
                  <a:cubicBezTo>
                    <a:pt x="554" y="25"/>
                    <a:pt x="553" y="25"/>
                    <a:pt x="552" y="25"/>
                  </a:cubicBezTo>
                  <a:cubicBezTo>
                    <a:pt x="552" y="20"/>
                    <a:pt x="551" y="15"/>
                    <a:pt x="550" y="10"/>
                  </a:cubicBezTo>
                  <a:cubicBezTo>
                    <a:pt x="549" y="10"/>
                    <a:pt x="549" y="10"/>
                    <a:pt x="548" y="10"/>
                  </a:cubicBezTo>
                  <a:cubicBezTo>
                    <a:pt x="544" y="20"/>
                    <a:pt x="549" y="31"/>
                    <a:pt x="543" y="42"/>
                  </a:cubicBezTo>
                  <a:cubicBezTo>
                    <a:pt x="535" y="31"/>
                    <a:pt x="544" y="18"/>
                    <a:pt x="537" y="9"/>
                  </a:cubicBezTo>
                  <a:cubicBezTo>
                    <a:pt x="533" y="13"/>
                    <a:pt x="539" y="21"/>
                    <a:pt x="531" y="25"/>
                  </a:cubicBezTo>
                  <a:cubicBezTo>
                    <a:pt x="530" y="19"/>
                    <a:pt x="530" y="15"/>
                    <a:pt x="529" y="11"/>
                  </a:cubicBezTo>
                  <a:cubicBezTo>
                    <a:pt x="528" y="11"/>
                    <a:pt x="528" y="10"/>
                    <a:pt x="527" y="10"/>
                  </a:cubicBezTo>
                  <a:cubicBezTo>
                    <a:pt x="526" y="15"/>
                    <a:pt x="525" y="20"/>
                    <a:pt x="524" y="25"/>
                  </a:cubicBezTo>
                  <a:cubicBezTo>
                    <a:pt x="524" y="25"/>
                    <a:pt x="523" y="25"/>
                    <a:pt x="522" y="25"/>
                  </a:cubicBezTo>
                  <a:cubicBezTo>
                    <a:pt x="521" y="21"/>
                    <a:pt x="520" y="16"/>
                    <a:pt x="519" y="12"/>
                  </a:cubicBezTo>
                  <a:cubicBezTo>
                    <a:pt x="518" y="16"/>
                    <a:pt x="516" y="20"/>
                    <a:pt x="515" y="25"/>
                  </a:cubicBezTo>
                  <a:cubicBezTo>
                    <a:pt x="508" y="21"/>
                    <a:pt x="516" y="13"/>
                    <a:pt x="508" y="9"/>
                  </a:cubicBezTo>
                  <a:cubicBezTo>
                    <a:pt x="507" y="15"/>
                    <a:pt x="508" y="21"/>
                    <a:pt x="507" y="26"/>
                  </a:cubicBezTo>
                  <a:cubicBezTo>
                    <a:pt x="506" y="31"/>
                    <a:pt x="508" y="36"/>
                    <a:pt x="503" y="41"/>
                  </a:cubicBezTo>
                  <a:cubicBezTo>
                    <a:pt x="498" y="36"/>
                    <a:pt x="501" y="30"/>
                    <a:pt x="500" y="25"/>
                  </a:cubicBezTo>
                  <a:cubicBezTo>
                    <a:pt x="489" y="24"/>
                    <a:pt x="496" y="15"/>
                    <a:pt x="494" y="9"/>
                  </a:cubicBezTo>
                  <a:cubicBezTo>
                    <a:pt x="486" y="13"/>
                    <a:pt x="493" y="21"/>
                    <a:pt x="486" y="27"/>
                  </a:cubicBezTo>
                  <a:cubicBezTo>
                    <a:pt x="485" y="22"/>
                    <a:pt x="484" y="18"/>
                    <a:pt x="483" y="13"/>
                  </a:cubicBezTo>
                  <a:cubicBezTo>
                    <a:pt x="480" y="17"/>
                    <a:pt x="483" y="23"/>
                    <a:pt x="477" y="24"/>
                  </a:cubicBezTo>
                  <a:cubicBezTo>
                    <a:pt x="476" y="19"/>
                    <a:pt x="476" y="15"/>
                    <a:pt x="475" y="10"/>
                  </a:cubicBezTo>
                  <a:cubicBezTo>
                    <a:pt x="468" y="19"/>
                    <a:pt x="474" y="31"/>
                    <a:pt x="468" y="42"/>
                  </a:cubicBezTo>
                  <a:cubicBezTo>
                    <a:pt x="460" y="31"/>
                    <a:pt x="469" y="18"/>
                    <a:pt x="461" y="9"/>
                  </a:cubicBezTo>
                  <a:cubicBezTo>
                    <a:pt x="460" y="14"/>
                    <a:pt x="460" y="19"/>
                    <a:pt x="459" y="25"/>
                  </a:cubicBezTo>
                  <a:cubicBezTo>
                    <a:pt x="451" y="21"/>
                    <a:pt x="458" y="14"/>
                    <a:pt x="454" y="9"/>
                  </a:cubicBezTo>
                  <a:cubicBezTo>
                    <a:pt x="448" y="14"/>
                    <a:pt x="453" y="21"/>
                    <a:pt x="447" y="27"/>
                  </a:cubicBezTo>
                  <a:cubicBezTo>
                    <a:pt x="446" y="22"/>
                    <a:pt x="445" y="18"/>
                    <a:pt x="444" y="12"/>
                  </a:cubicBezTo>
                  <a:cubicBezTo>
                    <a:pt x="442" y="18"/>
                    <a:pt x="441" y="21"/>
                    <a:pt x="440" y="25"/>
                  </a:cubicBezTo>
                  <a:cubicBezTo>
                    <a:pt x="440" y="24"/>
                    <a:pt x="439" y="24"/>
                    <a:pt x="438" y="24"/>
                  </a:cubicBezTo>
                  <a:cubicBezTo>
                    <a:pt x="437" y="19"/>
                    <a:pt x="436" y="14"/>
                    <a:pt x="436" y="10"/>
                  </a:cubicBezTo>
                  <a:cubicBezTo>
                    <a:pt x="429" y="19"/>
                    <a:pt x="434" y="31"/>
                    <a:pt x="428" y="42"/>
                  </a:cubicBezTo>
                  <a:cubicBezTo>
                    <a:pt x="422" y="31"/>
                    <a:pt x="429" y="19"/>
                    <a:pt x="424" y="10"/>
                  </a:cubicBezTo>
                  <a:cubicBezTo>
                    <a:pt x="417" y="12"/>
                    <a:pt x="424" y="21"/>
                    <a:pt x="416" y="24"/>
                  </a:cubicBezTo>
                  <a:cubicBezTo>
                    <a:pt x="415" y="19"/>
                    <a:pt x="414" y="15"/>
                    <a:pt x="413" y="11"/>
                  </a:cubicBezTo>
                  <a:cubicBezTo>
                    <a:pt x="413" y="11"/>
                    <a:pt x="412" y="11"/>
                    <a:pt x="411" y="11"/>
                  </a:cubicBezTo>
                  <a:cubicBezTo>
                    <a:pt x="411" y="15"/>
                    <a:pt x="410" y="20"/>
                    <a:pt x="409" y="25"/>
                  </a:cubicBezTo>
                  <a:cubicBezTo>
                    <a:pt x="408" y="25"/>
                    <a:pt x="407" y="25"/>
                    <a:pt x="406" y="25"/>
                  </a:cubicBezTo>
                  <a:cubicBezTo>
                    <a:pt x="405" y="21"/>
                    <a:pt x="405" y="17"/>
                    <a:pt x="403" y="11"/>
                  </a:cubicBezTo>
                  <a:cubicBezTo>
                    <a:pt x="402" y="17"/>
                    <a:pt x="401" y="21"/>
                    <a:pt x="400" y="25"/>
                  </a:cubicBezTo>
                  <a:cubicBezTo>
                    <a:pt x="393" y="21"/>
                    <a:pt x="400" y="13"/>
                    <a:pt x="393" y="9"/>
                  </a:cubicBezTo>
                  <a:cubicBezTo>
                    <a:pt x="390" y="20"/>
                    <a:pt x="394" y="31"/>
                    <a:pt x="389" y="41"/>
                  </a:cubicBezTo>
                  <a:cubicBezTo>
                    <a:pt x="384" y="38"/>
                    <a:pt x="385" y="34"/>
                    <a:pt x="385" y="31"/>
                  </a:cubicBezTo>
                  <a:cubicBezTo>
                    <a:pt x="385" y="26"/>
                    <a:pt x="385" y="20"/>
                    <a:pt x="385" y="15"/>
                  </a:cubicBezTo>
                  <a:cubicBezTo>
                    <a:pt x="385" y="13"/>
                    <a:pt x="384" y="11"/>
                    <a:pt x="383" y="8"/>
                  </a:cubicBezTo>
                  <a:cubicBezTo>
                    <a:pt x="379" y="14"/>
                    <a:pt x="384" y="20"/>
                    <a:pt x="377" y="25"/>
                  </a:cubicBezTo>
                  <a:cubicBezTo>
                    <a:pt x="376" y="19"/>
                    <a:pt x="375" y="15"/>
                    <a:pt x="374" y="11"/>
                  </a:cubicBezTo>
                  <a:cubicBezTo>
                    <a:pt x="374" y="11"/>
                    <a:pt x="373" y="10"/>
                    <a:pt x="372" y="10"/>
                  </a:cubicBezTo>
                  <a:cubicBezTo>
                    <a:pt x="371" y="15"/>
                    <a:pt x="371" y="20"/>
                    <a:pt x="370" y="25"/>
                  </a:cubicBezTo>
                  <a:cubicBezTo>
                    <a:pt x="369" y="25"/>
                    <a:pt x="368" y="25"/>
                    <a:pt x="367" y="25"/>
                  </a:cubicBezTo>
                  <a:cubicBezTo>
                    <a:pt x="366" y="21"/>
                    <a:pt x="365" y="17"/>
                    <a:pt x="364" y="12"/>
                  </a:cubicBezTo>
                  <a:cubicBezTo>
                    <a:pt x="362" y="16"/>
                    <a:pt x="364" y="21"/>
                    <a:pt x="359" y="26"/>
                  </a:cubicBezTo>
                  <a:cubicBezTo>
                    <a:pt x="358" y="19"/>
                    <a:pt x="357" y="14"/>
                    <a:pt x="356" y="10"/>
                  </a:cubicBezTo>
                  <a:cubicBezTo>
                    <a:pt x="356" y="10"/>
                    <a:pt x="355" y="10"/>
                    <a:pt x="354" y="10"/>
                  </a:cubicBezTo>
                  <a:cubicBezTo>
                    <a:pt x="352" y="15"/>
                    <a:pt x="353" y="20"/>
                    <a:pt x="353" y="25"/>
                  </a:cubicBezTo>
                  <a:cubicBezTo>
                    <a:pt x="352" y="30"/>
                    <a:pt x="351" y="35"/>
                    <a:pt x="351" y="41"/>
                  </a:cubicBezTo>
                  <a:cubicBezTo>
                    <a:pt x="345" y="39"/>
                    <a:pt x="346" y="36"/>
                    <a:pt x="346" y="33"/>
                  </a:cubicBezTo>
                  <a:cubicBezTo>
                    <a:pt x="346" y="27"/>
                    <a:pt x="346" y="22"/>
                    <a:pt x="346" y="16"/>
                  </a:cubicBezTo>
                  <a:cubicBezTo>
                    <a:pt x="346" y="14"/>
                    <a:pt x="345" y="12"/>
                    <a:pt x="344" y="10"/>
                  </a:cubicBezTo>
                  <a:cubicBezTo>
                    <a:pt x="343" y="10"/>
                    <a:pt x="342" y="11"/>
                    <a:pt x="342" y="11"/>
                  </a:cubicBezTo>
                  <a:cubicBezTo>
                    <a:pt x="341" y="15"/>
                    <a:pt x="340" y="20"/>
                    <a:pt x="339" y="25"/>
                  </a:cubicBezTo>
                  <a:cubicBezTo>
                    <a:pt x="332" y="20"/>
                    <a:pt x="337" y="15"/>
                    <a:pt x="335" y="10"/>
                  </a:cubicBezTo>
                  <a:cubicBezTo>
                    <a:pt x="327" y="13"/>
                    <a:pt x="335" y="22"/>
                    <a:pt x="327" y="26"/>
                  </a:cubicBezTo>
                  <a:cubicBezTo>
                    <a:pt x="326" y="21"/>
                    <a:pt x="325" y="18"/>
                    <a:pt x="324" y="12"/>
                  </a:cubicBezTo>
                  <a:cubicBezTo>
                    <a:pt x="323" y="17"/>
                    <a:pt x="321" y="21"/>
                    <a:pt x="320" y="24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19"/>
                    <a:pt x="317" y="14"/>
                    <a:pt x="316" y="10"/>
                  </a:cubicBezTo>
                  <a:cubicBezTo>
                    <a:pt x="315" y="10"/>
                    <a:pt x="314" y="10"/>
                    <a:pt x="313" y="10"/>
                  </a:cubicBezTo>
                  <a:cubicBezTo>
                    <a:pt x="311" y="15"/>
                    <a:pt x="313" y="20"/>
                    <a:pt x="312" y="25"/>
                  </a:cubicBezTo>
                  <a:cubicBezTo>
                    <a:pt x="311" y="30"/>
                    <a:pt x="313" y="36"/>
                    <a:pt x="309" y="42"/>
                  </a:cubicBezTo>
                  <a:cubicBezTo>
                    <a:pt x="302" y="31"/>
                    <a:pt x="310" y="19"/>
                    <a:pt x="302" y="9"/>
                  </a:cubicBezTo>
                  <a:cubicBezTo>
                    <a:pt x="301" y="14"/>
                    <a:pt x="301" y="19"/>
                    <a:pt x="300" y="25"/>
                  </a:cubicBezTo>
                  <a:cubicBezTo>
                    <a:pt x="296" y="20"/>
                    <a:pt x="296" y="20"/>
                    <a:pt x="295" y="9"/>
                  </a:cubicBezTo>
                  <a:cubicBezTo>
                    <a:pt x="289" y="14"/>
                    <a:pt x="294" y="21"/>
                    <a:pt x="288" y="27"/>
                  </a:cubicBezTo>
                  <a:cubicBezTo>
                    <a:pt x="287" y="22"/>
                    <a:pt x="286" y="18"/>
                    <a:pt x="285" y="13"/>
                  </a:cubicBezTo>
                  <a:cubicBezTo>
                    <a:pt x="282" y="17"/>
                    <a:pt x="285" y="23"/>
                    <a:pt x="279" y="24"/>
                  </a:cubicBezTo>
                  <a:cubicBezTo>
                    <a:pt x="278" y="19"/>
                    <a:pt x="278" y="14"/>
                    <a:pt x="277" y="10"/>
                  </a:cubicBezTo>
                  <a:cubicBezTo>
                    <a:pt x="270" y="19"/>
                    <a:pt x="276" y="31"/>
                    <a:pt x="269" y="42"/>
                  </a:cubicBezTo>
                  <a:cubicBezTo>
                    <a:pt x="263" y="31"/>
                    <a:pt x="270" y="20"/>
                    <a:pt x="265" y="9"/>
                  </a:cubicBezTo>
                  <a:cubicBezTo>
                    <a:pt x="258" y="12"/>
                    <a:pt x="264" y="21"/>
                    <a:pt x="257" y="24"/>
                  </a:cubicBezTo>
                  <a:cubicBezTo>
                    <a:pt x="256" y="19"/>
                    <a:pt x="255" y="15"/>
                    <a:pt x="255" y="11"/>
                  </a:cubicBezTo>
                  <a:cubicBezTo>
                    <a:pt x="254" y="11"/>
                    <a:pt x="253" y="11"/>
                    <a:pt x="252" y="10"/>
                  </a:cubicBezTo>
                  <a:cubicBezTo>
                    <a:pt x="252" y="15"/>
                    <a:pt x="251" y="20"/>
                    <a:pt x="250" y="25"/>
                  </a:cubicBezTo>
                  <a:cubicBezTo>
                    <a:pt x="248" y="25"/>
                    <a:pt x="248" y="25"/>
                    <a:pt x="248" y="25"/>
                  </a:cubicBezTo>
                  <a:cubicBezTo>
                    <a:pt x="247" y="21"/>
                    <a:pt x="246" y="17"/>
                    <a:pt x="244" y="12"/>
                  </a:cubicBezTo>
                  <a:cubicBezTo>
                    <a:pt x="243" y="16"/>
                    <a:pt x="242" y="21"/>
                    <a:pt x="241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8" y="20"/>
                    <a:pt x="237" y="15"/>
                    <a:pt x="237" y="10"/>
                  </a:cubicBezTo>
                  <a:cubicBezTo>
                    <a:pt x="236" y="10"/>
                    <a:pt x="235" y="10"/>
                    <a:pt x="234" y="10"/>
                  </a:cubicBezTo>
                  <a:cubicBezTo>
                    <a:pt x="232" y="15"/>
                    <a:pt x="233" y="20"/>
                    <a:pt x="233" y="25"/>
                  </a:cubicBezTo>
                  <a:cubicBezTo>
                    <a:pt x="232" y="30"/>
                    <a:pt x="232" y="35"/>
                    <a:pt x="231" y="41"/>
                  </a:cubicBezTo>
                  <a:cubicBezTo>
                    <a:pt x="230" y="41"/>
                    <a:pt x="229" y="41"/>
                    <a:pt x="228" y="41"/>
                  </a:cubicBezTo>
                  <a:cubicBezTo>
                    <a:pt x="221" y="31"/>
                    <a:pt x="231" y="18"/>
                    <a:pt x="224" y="9"/>
                  </a:cubicBezTo>
                  <a:cubicBezTo>
                    <a:pt x="220" y="13"/>
                    <a:pt x="225" y="21"/>
                    <a:pt x="218" y="24"/>
                  </a:cubicBezTo>
                  <a:cubicBezTo>
                    <a:pt x="217" y="19"/>
                    <a:pt x="216" y="15"/>
                    <a:pt x="216" y="11"/>
                  </a:cubicBezTo>
                  <a:cubicBezTo>
                    <a:pt x="215" y="11"/>
                    <a:pt x="214" y="10"/>
                    <a:pt x="213" y="10"/>
                  </a:cubicBezTo>
                  <a:cubicBezTo>
                    <a:pt x="213" y="15"/>
                    <a:pt x="212" y="20"/>
                    <a:pt x="211" y="25"/>
                  </a:cubicBezTo>
                  <a:cubicBezTo>
                    <a:pt x="210" y="25"/>
                    <a:pt x="209" y="25"/>
                    <a:pt x="208" y="25"/>
                  </a:cubicBezTo>
                  <a:cubicBezTo>
                    <a:pt x="207" y="21"/>
                    <a:pt x="206" y="16"/>
                    <a:pt x="205" y="12"/>
                  </a:cubicBezTo>
                  <a:cubicBezTo>
                    <a:pt x="204" y="16"/>
                    <a:pt x="203" y="20"/>
                    <a:pt x="202" y="25"/>
                  </a:cubicBezTo>
                  <a:cubicBezTo>
                    <a:pt x="195" y="21"/>
                    <a:pt x="202" y="13"/>
                    <a:pt x="194" y="9"/>
                  </a:cubicBezTo>
                  <a:cubicBezTo>
                    <a:pt x="193" y="20"/>
                    <a:pt x="195" y="31"/>
                    <a:pt x="190" y="42"/>
                  </a:cubicBezTo>
                  <a:cubicBezTo>
                    <a:pt x="183" y="32"/>
                    <a:pt x="189" y="22"/>
                    <a:pt x="186" y="13"/>
                  </a:cubicBezTo>
                  <a:cubicBezTo>
                    <a:pt x="185" y="17"/>
                    <a:pt x="184" y="21"/>
                    <a:pt x="183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80" y="22"/>
                    <a:pt x="180" y="19"/>
                    <a:pt x="179" y="17"/>
                  </a:cubicBezTo>
                  <a:cubicBezTo>
                    <a:pt x="179" y="15"/>
                    <a:pt x="179" y="13"/>
                    <a:pt x="179" y="11"/>
                  </a:cubicBezTo>
                  <a:cubicBezTo>
                    <a:pt x="178" y="11"/>
                    <a:pt x="177" y="11"/>
                    <a:pt x="176" y="10"/>
                  </a:cubicBezTo>
                  <a:cubicBezTo>
                    <a:pt x="175" y="15"/>
                    <a:pt x="175" y="20"/>
                    <a:pt x="174" y="25"/>
                  </a:cubicBezTo>
                  <a:cubicBezTo>
                    <a:pt x="173" y="25"/>
                    <a:pt x="172" y="25"/>
                    <a:pt x="171" y="25"/>
                  </a:cubicBezTo>
                  <a:cubicBezTo>
                    <a:pt x="170" y="21"/>
                    <a:pt x="169" y="17"/>
                    <a:pt x="168" y="12"/>
                  </a:cubicBezTo>
                  <a:cubicBezTo>
                    <a:pt x="167" y="16"/>
                    <a:pt x="166" y="21"/>
                    <a:pt x="165" y="25"/>
                  </a:cubicBezTo>
                  <a:cubicBezTo>
                    <a:pt x="164" y="25"/>
                    <a:pt x="163" y="25"/>
                    <a:pt x="163" y="25"/>
                  </a:cubicBezTo>
                  <a:cubicBezTo>
                    <a:pt x="162" y="20"/>
                    <a:pt x="161" y="15"/>
                    <a:pt x="160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20"/>
                    <a:pt x="159" y="31"/>
                    <a:pt x="153" y="42"/>
                  </a:cubicBezTo>
                  <a:cubicBezTo>
                    <a:pt x="144" y="31"/>
                    <a:pt x="155" y="18"/>
                    <a:pt x="148" y="9"/>
                  </a:cubicBezTo>
                  <a:cubicBezTo>
                    <a:pt x="143" y="13"/>
                    <a:pt x="149" y="21"/>
                    <a:pt x="141" y="25"/>
                  </a:cubicBezTo>
                  <a:cubicBezTo>
                    <a:pt x="141" y="19"/>
                    <a:pt x="140" y="15"/>
                    <a:pt x="139" y="11"/>
                  </a:cubicBezTo>
                  <a:cubicBezTo>
                    <a:pt x="139" y="11"/>
                    <a:pt x="138" y="10"/>
                    <a:pt x="137" y="10"/>
                  </a:cubicBezTo>
                  <a:cubicBezTo>
                    <a:pt x="136" y="15"/>
                    <a:pt x="136" y="20"/>
                    <a:pt x="135" y="25"/>
                  </a:cubicBezTo>
                  <a:cubicBezTo>
                    <a:pt x="134" y="25"/>
                    <a:pt x="133" y="25"/>
                    <a:pt x="132" y="25"/>
                  </a:cubicBezTo>
                  <a:cubicBezTo>
                    <a:pt x="131" y="21"/>
                    <a:pt x="130" y="16"/>
                    <a:pt x="129" y="12"/>
                  </a:cubicBezTo>
                  <a:cubicBezTo>
                    <a:pt x="128" y="16"/>
                    <a:pt x="127" y="20"/>
                    <a:pt x="125" y="25"/>
                  </a:cubicBezTo>
                  <a:cubicBezTo>
                    <a:pt x="118" y="21"/>
                    <a:pt x="126" y="13"/>
                    <a:pt x="118" y="9"/>
                  </a:cubicBezTo>
                  <a:cubicBezTo>
                    <a:pt x="117" y="20"/>
                    <a:pt x="119" y="31"/>
                    <a:pt x="114" y="42"/>
                  </a:cubicBezTo>
                  <a:cubicBezTo>
                    <a:pt x="106" y="32"/>
                    <a:pt x="115" y="20"/>
                    <a:pt x="107" y="9"/>
                  </a:cubicBezTo>
                  <a:cubicBezTo>
                    <a:pt x="106" y="13"/>
                    <a:pt x="106" y="15"/>
                    <a:pt x="105" y="17"/>
                  </a:cubicBezTo>
                  <a:cubicBezTo>
                    <a:pt x="105" y="20"/>
                    <a:pt x="104" y="22"/>
                    <a:pt x="104" y="24"/>
                  </a:cubicBezTo>
                  <a:cubicBezTo>
                    <a:pt x="96" y="21"/>
                    <a:pt x="103" y="14"/>
                    <a:pt x="99" y="9"/>
                  </a:cubicBezTo>
                  <a:cubicBezTo>
                    <a:pt x="92" y="13"/>
                    <a:pt x="99" y="22"/>
                    <a:pt x="92" y="26"/>
                  </a:cubicBezTo>
                  <a:cubicBezTo>
                    <a:pt x="91" y="22"/>
                    <a:pt x="90" y="18"/>
                    <a:pt x="89" y="12"/>
                  </a:cubicBezTo>
                  <a:cubicBezTo>
                    <a:pt x="87" y="18"/>
                    <a:pt x="86" y="21"/>
                    <a:pt x="85" y="25"/>
                  </a:cubicBezTo>
                  <a:cubicBezTo>
                    <a:pt x="85" y="24"/>
                    <a:pt x="84" y="24"/>
                    <a:pt x="83" y="24"/>
                  </a:cubicBezTo>
                  <a:cubicBezTo>
                    <a:pt x="82" y="19"/>
                    <a:pt x="81" y="14"/>
                    <a:pt x="81" y="10"/>
                  </a:cubicBezTo>
                  <a:cubicBezTo>
                    <a:pt x="74" y="19"/>
                    <a:pt x="79" y="31"/>
                    <a:pt x="73" y="42"/>
                  </a:cubicBezTo>
                  <a:cubicBezTo>
                    <a:pt x="69" y="35"/>
                    <a:pt x="71" y="30"/>
                    <a:pt x="71" y="24"/>
                  </a:cubicBezTo>
                  <a:cubicBezTo>
                    <a:pt x="71" y="13"/>
                    <a:pt x="71" y="13"/>
                    <a:pt x="67" y="9"/>
                  </a:cubicBezTo>
                  <a:cubicBezTo>
                    <a:pt x="65" y="14"/>
                    <a:pt x="68" y="20"/>
                    <a:pt x="64" y="24"/>
                  </a:cubicBezTo>
                  <a:cubicBezTo>
                    <a:pt x="58" y="20"/>
                    <a:pt x="62" y="15"/>
                    <a:pt x="60" y="9"/>
                  </a:cubicBezTo>
                  <a:cubicBezTo>
                    <a:pt x="53" y="13"/>
                    <a:pt x="60" y="22"/>
                    <a:pt x="53" y="26"/>
                  </a:cubicBezTo>
                  <a:cubicBezTo>
                    <a:pt x="52" y="21"/>
                    <a:pt x="51" y="18"/>
                    <a:pt x="50" y="12"/>
                  </a:cubicBezTo>
                  <a:cubicBezTo>
                    <a:pt x="48" y="17"/>
                    <a:pt x="47" y="21"/>
                    <a:pt x="46" y="25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3" y="20"/>
                    <a:pt x="42" y="15"/>
                    <a:pt x="41" y="11"/>
                  </a:cubicBezTo>
                  <a:cubicBezTo>
                    <a:pt x="41" y="11"/>
                    <a:pt x="40" y="11"/>
                    <a:pt x="39" y="11"/>
                  </a:cubicBezTo>
                  <a:cubicBezTo>
                    <a:pt x="36" y="20"/>
                    <a:pt x="39" y="31"/>
                    <a:pt x="34" y="43"/>
                  </a:cubicBezTo>
                  <a:cubicBezTo>
                    <a:pt x="28" y="32"/>
                    <a:pt x="34" y="22"/>
                    <a:pt x="31" y="12"/>
                  </a:cubicBezTo>
                  <a:cubicBezTo>
                    <a:pt x="25" y="12"/>
                    <a:pt x="19" y="11"/>
                    <a:pt x="13" y="12"/>
                  </a:cubicBezTo>
                  <a:cubicBezTo>
                    <a:pt x="10" y="13"/>
                    <a:pt x="7" y="17"/>
                    <a:pt x="7" y="19"/>
                  </a:cubicBezTo>
                  <a:cubicBezTo>
                    <a:pt x="6" y="29"/>
                    <a:pt x="7" y="40"/>
                    <a:pt x="9" y="50"/>
                  </a:cubicBezTo>
                  <a:cubicBezTo>
                    <a:pt x="27" y="50"/>
                    <a:pt x="44" y="51"/>
                    <a:pt x="61" y="50"/>
                  </a:cubicBezTo>
                  <a:cubicBezTo>
                    <a:pt x="92" y="49"/>
                    <a:pt x="124" y="48"/>
                    <a:pt x="156" y="46"/>
                  </a:cubicBezTo>
                  <a:cubicBezTo>
                    <a:pt x="160" y="46"/>
                    <a:pt x="164" y="47"/>
                    <a:pt x="168" y="47"/>
                  </a:cubicBezTo>
                  <a:cubicBezTo>
                    <a:pt x="168" y="48"/>
                    <a:pt x="168" y="49"/>
                    <a:pt x="168" y="50"/>
                  </a:cubicBezTo>
                  <a:cubicBezTo>
                    <a:pt x="164" y="51"/>
                    <a:pt x="160" y="51"/>
                    <a:pt x="156" y="52"/>
                  </a:cubicBezTo>
                  <a:cubicBezTo>
                    <a:pt x="152" y="53"/>
                    <a:pt x="148" y="55"/>
                    <a:pt x="144" y="56"/>
                  </a:cubicBezTo>
                  <a:cubicBezTo>
                    <a:pt x="143" y="56"/>
                    <a:pt x="143" y="56"/>
                    <a:pt x="143" y="55"/>
                  </a:cubicBezTo>
                  <a:cubicBezTo>
                    <a:pt x="133" y="51"/>
                    <a:pt x="122" y="52"/>
                    <a:pt x="112" y="53"/>
                  </a:cubicBezTo>
                  <a:cubicBezTo>
                    <a:pt x="89" y="56"/>
                    <a:pt x="66" y="58"/>
                    <a:pt x="43" y="56"/>
                  </a:cubicBezTo>
                  <a:cubicBezTo>
                    <a:pt x="32" y="56"/>
                    <a:pt x="20" y="57"/>
                    <a:pt x="10" y="58"/>
                  </a:cubicBezTo>
                  <a:cubicBezTo>
                    <a:pt x="9" y="59"/>
                    <a:pt x="8" y="60"/>
                    <a:pt x="8" y="60"/>
                  </a:cubicBezTo>
                  <a:cubicBezTo>
                    <a:pt x="10" y="74"/>
                    <a:pt x="11" y="88"/>
                    <a:pt x="13" y="101"/>
                  </a:cubicBezTo>
                  <a:cubicBezTo>
                    <a:pt x="13" y="104"/>
                    <a:pt x="17" y="107"/>
                    <a:pt x="19" y="107"/>
                  </a:cubicBezTo>
                  <a:cubicBezTo>
                    <a:pt x="31" y="109"/>
                    <a:pt x="42" y="112"/>
                    <a:pt x="54" y="111"/>
                  </a:cubicBezTo>
                  <a:cubicBezTo>
                    <a:pt x="71" y="110"/>
                    <a:pt x="88" y="108"/>
                    <a:pt x="105" y="105"/>
                  </a:cubicBezTo>
                  <a:cubicBezTo>
                    <a:pt x="145" y="97"/>
                    <a:pt x="184" y="90"/>
                    <a:pt x="224" y="82"/>
                  </a:cubicBezTo>
                  <a:cubicBezTo>
                    <a:pt x="253" y="77"/>
                    <a:pt x="282" y="75"/>
                    <a:pt x="310" y="86"/>
                  </a:cubicBezTo>
                  <a:cubicBezTo>
                    <a:pt x="338" y="97"/>
                    <a:pt x="368" y="96"/>
                    <a:pt x="397" y="93"/>
                  </a:cubicBezTo>
                  <a:cubicBezTo>
                    <a:pt x="413" y="91"/>
                    <a:pt x="430" y="90"/>
                    <a:pt x="446" y="88"/>
                  </a:cubicBezTo>
                </a:path>
              </a:pathLst>
            </a:custGeom>
            <a:solidFill>
              <a:srgbClr val="212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68987" y="2359378"/>
            <a:ext cx="560795" cy="3865317"/>
            <a:chOff x="7152643" y="4325657"/>
            <a:chExt cx="560795" cy="1729705"/>
          </a:xfrm>
        </p:grpSpPr>
        <p:sp>
          <p:nvSpPr>
            <p:cNvPr id="21" name="Freeform 5"/>
            <p:cNvSpPr/>
            <p:nvPr/>
          </p:nvSpPr>
          <p:spPr bwMode="auto">
            <a:xfrm>
              <a:off x="7152644" y="4325657"/>
              <a:ext cx="560794" cy="1729705"/>
            </a:xfrm>
            <a:custGeom>
              <a:avLst/>
              <a:gdLst>
                <a:gd name="T0" fmla="*/ 150 w 166"/>
                <a:gd name="T1" fmla="*/ 547 h 560"/>
                <a:gd name="T2" fmla="*/ 28 w 166"/>
                <a:gd name="T3" fmla="*/ 553 h 560"/>
                <a:gd name="T4" fmla="*/ 4 w 166"/>
                <a:gd name="T5" fmla="*/ 547 h 560"/>
                <a:gd name="T6" fmla="*/ 1 w 166"/>
                <a:gd name="T7" fmla="*/ 17 h 560"/>
                <a:gd name="T8" fmla="*/ 64 w 166"/>
                <a:gd name="T9" fmla="*/ 12 h 560"/>
                <a:gd name="T10" fmla="*/ 164 w 166"/>
                <a:gd name="T11" fmla="*/ 34 h 560"/>
                <a:gd name="T12" fmla="*/ 161 w 166"/>
                <a:gd name="T13" fmla="*/ 513 h 560"/>
                <a:gd name="T14" fmla="*/ 150 w 166"/>
                <a:gd name="T15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560">
                  <a:moveTo>
                    <a:pt x="150" y="547"/>
                  </a:moveTo>
                  <a:cubicBezTo>
                    <a:pt x="150" y="547"/>
                    <a:pt x="36" y="556"/>
                    <a:pt x="28" y="553"/>
                  </a:cubicBezTo>
                  <a:cubicBezTo>
                    <a:pt x="20" y="551"/>
                    <a:pt x="5" y="560"/>
                    <a:pt x="4" y="547"/>
                  </a:cubicBezTo>
                  <a:cubicBezTo>
                    <a:pt x="4" y="534"/>
                    <a:pt x="0" y="21"/>
                    <a:pt x="1" y="17"/>
                  </a:cubicBezTo>
                  <a:cubicBezTo>
                    <a:pt x="1" y="12"/>
                    <a:pt x="49" y="12"/>
                    <a:pt x="64" y="12"/>
                  </a:cubicBezTo>
                  <a:cubicBezTo>
                    <a:pt x="78" y="12"/>
                    <a:pt x="162" y="0"/>
                    <a:pt x="164" y="34"/>
                  </a:cubicBezTo>
                  <a:cubicBezTo>
                    <a:pt x="166" y="69"/>
                    <a:pt x="153" y="500"/>
                    <a:pt x="161" y="513"/>
                  </a:cubicBezTo>
                  <a:cubicBezTo>
                    <a:pt x="156" y="523"/>
                    <a:pt x="150" y="547"/>
                    <a:pt x="150" y="547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 rot="16200000">
              <a:off x="6568188" y="4910113"/>
              <a:ext cx="1729704" cy="560793"/>
            </a:xfrm>
            <a:custGeom>
              <a:avLst/>
              <a:gdLst>
                <a:gd name="T0" fmla="*/ 540 w 1314"/>
                <a:gd name="T1" fmla="*/ 144 h 155"/>
                <a:gd name="T2" fmla="*/ 58 w 1314"/>
                <a:gd name="T3" fmla="*/ 142 h 155"/>
                <a:gd name="T4" fmla="*/ 31 w 1314"/>
                <a:gd name="T5" fmla="*/ 0 h 155"/>
                <a:gd name="T6" fmla="*/ 568 w 1314"/>
                <a:gd name="T7" fmla="*/ 2 h 155"/>
                <a:gd name="T8" fmla="*/ 1123 w 1314"/>
                <a:gd name="T9" fmla="*/ 2 h 155"/>
                <a:gd name="T10" fmla="*/ 1299 w 1314"/>
                <a:gd name="T11" fmla="*/ 147 h 155"/>
                <a:gd name="T12" fmla="*/ 310 w 1314"/>
                <a:gd name="T13" fmla="*/ 90 h 155"/>
                <a:gd name="T14" fmla="*/ 89 w 1314"/>
                <a:gd name="T15" fmla="*/ 134 h 155"/>
                <a:gd name="T16" fmla="*/ 568 w 1314"/>
                <a:gd name="T17" fmla="*/ 137 h 155"/>
                <a:gd name="T18" fmla="*/ 1220 w 1314"/>
                <a:gd name="T19" fmla="*/ 140 h 155"/>
                <a:gd name="T20" fmla="*/ 1287 w 1314"/>
                <a:gd name="T21" fmla="*/ 11 h 155"/>
                <a:gd name="T22" fmla="*/ 1261 w 1314"/>
                <a:gd name="T23" fmla="*/ 7 h 155"/>
                <a:gd name="T24" fmla="*/ 1230 w 1314"/>
                <a:gd name="T25" fmla="*/ 13 h 155"/>
                <a:gd name="T26" fmla="*/ 1197 w 1314"/>
                <a:gd name="T27" fmla="*/ 10 h 155"/>
                <a:gd name="T28" fmla="*/ 1178 w 1314"/>
                <a:gd name="T29" fmla="*/ 25 h 155"/>
                <a:gd name="T30" fmla="*/ 1153 w 1314"/>
                <a:gd name="T31" fmla="*/ 26 h 155"/>
                <a:gd name="T32" fmla="*/ 1127 w 1314"/>
                <a:gd name="T33" fmla="*/ 25 h 155"/>
                <a:gd name="T34" fmla="*/ 1100 w 1314"/>
                <a:gd name="T35" fmla="*/ 24 h 155"/>
                <a:gd name="T36" fmla="*/ 1073 w 1314"/>
                <a:gd name="T37" fmla="*/ 12 h 155"/>
                <a:gd name="T38" fmla="*/ 1045 w 1314"/>
                <a:gd name="T39" fmla="*/ 24 h 155"/>
                <a:gd name="T40" fmla="*/ 1027 w 1314"/>
                <a:gd name="T41" fmla="*/ 25 h 155"/>
                <a:gd name="T42" fmla="*/ 997 w 1314"/>
                <a:gd name="T43" fmla="*/ 26 h 155"/>
                <a:gd name="T44" fmla="*/ 973 w 1314"/>
                <a:gd name="T45" fmla="*/ 11 h 155"/>
                <a:gd name="T46" fmla="*/ 954 w 1314"/>
                <a:gd name="T47" fmla="*/ 12 h 155"/>
                <a:gd name="T48" fmla="*/ 923 w 1314"/>
                <a:gd name="T49" fmla="*/ 11 h 155"/>
                <a:gd name="T50" fmla="*/ 901 w 1314"/>
                <a:gd name="T51" fmla="*/ 41 h 155"/>
                <a:gd name="T52" fmla="*/ 875 w 1314"/>
                <a:gd name="T53" fmla="*/ 13 h 155"/>
                <a:gd name="T54" fmla="*/ 849 w 1314"/>
                <a:gd name="T55" fmla="*/ 24 h 155"/>
                <a:gd name="T56" fmla="*/ 828 w 1314"/>
                <a:gd name="T57" fmla="*/ 10 h 155"/>
                <a:gd name="T58" fmla="*/ 801 w 1314"/>
                <a:gd name="T59" fmla="*/ 25 h 155"/>
                <a:gd name="T60" fmla="*/ 780 w 1314"/>
                <a:gd name="T61" fmla="*/ 42 h 155"/>
                <a:gd name="T62" fmla="*/ 751 w 1314"/>
                <a:gd name="T63" fmla="*/ 26 h 155"/>
                <a:gd name="T64" fmla="*/ 719 w 1314"/>
                <a:gd name="T65" fmla="*/ 26 h 155"/>
                <a:gd name="T66" fmla="*/ 694 w 1314"/>
                <a:gd name="T67" fmla="*/ 7 h 155"/>
                <a:gd name="T68" fmla="*/ 662 w 1314"/>
                <a:gd name="T69" fmla="*/ 42 h 155"/>
                <a:gd name="T70" fmla="*/ 632 w 1314"/>
                <a:gd name="T71" fmla="*/ 24 h 155"/>
                <a:gd name="T72" fmla="*/ 609 w 1314"/>
                <a:gd name="T73" fmla="*/ 9 h 155"/>
                <a:gd name="T74" fmla="*/ 579 w 1314"/>
                <a:gd name="T75" fmla="*/ 9 h 155"/>
                <a:gd name="T76" fmla="*/ 558 w 1314"/>
                <a:gd name="T77" fmla="*/ 12 h 155"/>
                <a:gd name="T78" fmla="*/ 531 w 1314"/>
                <a:gd name="T79" fmla="*/ 25 h 155"/>
                <a:gd name="T80" fmla="*/ 508 w 1314"/>
                <a:gd name="T81" fmla="*/ 9 h 155"/>
                <a:gd name="T82" fmla="*/ 477 w 1314"/>
                <a:gd name="T83" fmla="*/ 24 h 155"/>
                <a:gd name="T84" fmla="*/ 444 w 1314"/>
                <a:gd name="T85" fmla="*/ 12 h 155"/>
                <a:gd name="T86" fmla="*/ 413 w 1314"/>
                <a:gd name="T87" fmla="*/ 11 h 155"/>
                <a:gd name="T88" fmla="*/ 389 w 1314"/>
                <a:gd name="T89" fmla="*/ 41 h 155"/>
                <a:gd name="T90" fmla="*/ 370 w 1314"/>
                <a:gd name="T91" fmla="*/ 25 h 155"/>
                <a:gd name="T92" fmla="*/ 351 w 1314"/>
                <a:gd name="T93" fmla="*/ 41 h 155"/>
                <a:gd name="T94" fmla="*/ 327 w 1314"/>
                <a:gd name="T95" fmla="*/ 26 h 155"/>
                <a:gd name="T96" fmla="*/ 309 w 1314"/>
                <a:gd name="T97" fmla="*/ 42 h 155"/>
                <a:gd name="T98" fmla="*/ 277 w 1314"/>
                <a:gd name="T99" fmla="*/ 10 h 155"/>
                <a:gd name="T100" fmla="*/ 248 w 1314"/>
                <a:gd name="T101" fmla="*/ 25 h 155"/>
                <a:gd name="T102" fmla="*/ 231 w 1314"/>
                <a:gd name="T103" fmla="*/ 41 h 155"/>
                <a:gd name="T104" fmla="*/ 208 w 1314"/>
                <a:gd name="T105" fmla="*/ 25 h 155"/>
                <a:gd name="T106" fmla="*/ 181 w 1314"/>
                <a:gd name="T107" fmla="*/ 24 h 155"/>
                <a:gd name="T108" fmla="*/ 165 w 1314"/>
                <a:gd name="T109" fmla="*/ 25 h 155"/>
                <a:gd name="T110" fmla="*/ 139 w 1314"/>
                <a:gd name="T111" fmla="*/ 11 h 155"/>
                <a:gd name="T112" fmla="*/ 114 w 1314"/>
                <a:gd name="T113" fmla="*/ 42 h 155"/>
                <a:gd name="T114" fmla="*/ 85 w 1314"/>
                <a:gd name="T115" fmla="*/ 25 h 155"/>
                <a:gd name="T116" fmla="*/ 60 w 1314"/>
                <a:gd name="T117" fmla="*/ 9 h 155"/>
                <a:gd name="T118" fmla="*/ 34 w 1314"/>
                <a:gd name="T119" fmla="*/ 43 h 155"/>
                <a:gd name="T120" fmla="*/ 168 w 1314"/>
                <a:gd name="T121" fmla="*/ 47 h 155"/>
                <a:gd name="T122" fmla="*/ 10 w 1314"/>
                <a:gd name="T123" fmla="*/ 58 h 155"/>
                <a:gd name="T124" fmla="*/ 310 w 1314"/>
                <a:gd name="T125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4" h="155">
                  <a:moveTo>
                    <a:pt x="1088" y="155"/>
                  </a:moveTo>
                  <a:cubicBezTo>
                    <a:pt x="1027" y="154"/>
                    <a:pt x="970" y="153"/>
                    <a:pt x="913" y="152"/>
                  </a:cubicBezTo>
                  <a:cubicBezTo>
                    <a:pt x="896" y="151"/>
                    <a:pt x="879" y="149"/>
                    <a:pt x="862" y="149"/>
                  </a:cubicBezTo>
                  <a:cubicBezTo>
                    <a:pt x="825" y="148"/>
                    <a:pt x="788" y="148"/>
                    <a:pt x="751" y="147"/>
                  </a:cubicBezTo>
                  <a:cubicBezTo>
                    <a:pt x="717" y="147"/>
                    <a:pt x="684" y="148"/>
                    <a:pt x="651" y="148"/>
                  </a:cubicBezTo>
                  <a:cubicBezTo>
                    <a:pt x="633" y="148"/>
                    <a:pt x="615" y="147"/>
                    <a:pt x="597" y="148"/>
                  </a:cubicBezTo>
                  <a:cubicBezTo>
                    <a:pt x="578" y="148"/>
                    <a:pt x="559" y="147"/>
                    <a:pt x="540" y="144"/>
                  </a:cubicBezTo>
                  <a:cubicBezTo>
                    <a:pt x="537" y="143"/>
                    <a:pt x="533" y="143"/>
                    <a:pt x="530" y="143"/>
                  </a:cubicBezTo>
                  <a:cubicBezTo>
                    <a:pt x="458" y="143"/>
                    <a:pt x="387" y="141"/>
                    <a:pt x="315" y="141"/>
                  </a:cubicBezTo>
                  <a:cubicBezTo>
                    <a:pt x="273" y="141"/>
                    <a:pt x="231" y="144"/>
                    <a:pt x="190" y="145"/>
                  </a:cubicBezTo>
                  <a:cubicBezTo>
                    <a:pt x="182" y="145"/>
                    <a:pt x="175" y="145"/>
                    <a:pt x="168" y="145"/>
                  </a:cubicBezTo>
                  <a:cubicBezTo>
                    <a:pt x="151" y="145"/>
                    <a:pt x="135" y="145"/>
                    <a:pt x="118" y="144"/>
                  </a:cubicBezTo>
                  <a:cubicBezTo>
                    <a:pt x="106" y="144"/>
                    <a:pt x="94" y="143"/>
                    <a:pt x="82" y="143"/>
                  </a:cubicBezTo>
                  <a:cubicBezTo>
                    <a:pt x="74" y="142"/>
                    <a:pt x="66" y="142"/>
                    <a:pt x="58" y="142"/>
                  </a:cubicBezTo>
                  <a:cubicBezTo>
                    <a:pt x="42" y="143"/>
                    <a:pt x="27" y="141"/>
                    <a:pt x="12" y="138"/>
                  </a:cubicBezTo>
                  <a:cubicBezTo>
                    <a:pt x="6" y="137"/>
                    <a:pt x="4" y="133"/>
                    <a:pt x="4" y="128"/>
                  </a:cubicBezTo>
                  <a:cubicBezTo>
                    <a:pt x="3" y="110"/>
                    <a:pt x="1" y="93"/>
                    <a:pt x="1" y="75"/>
                  </a:cubicBezTo>
                  <a:cubicBezTo>
                    <a:pt x="0" y="59"/>
                    <a:pt x="0" y="42"/>
                    <a:pt x="0" y="26"/>
                  </a:cubicBezTo>
                  <a:cubicBezTo>
                    <a:pt x="0" y="21"/>
                    <a:pt x="1" y="17"/>
                    <a:pt x="1" y="12"/>
                  </a:cubicBezTo>
                  <a:cubicBezTo>
                    <a:pt x="1" y="7"/>
                    <a:pt x="4" y="4"/>
                    <a:pt x="8" y="3"/>
                  </a:cubicBezTo>
                  <a:cubicBezTo>
                    <a:pt x="15" y="2"/>
                    <a:pt x="23" y="0"/>
                    <a:pt x="31" y="0"/>
                  </a:cubicBezTo>
                  <a:cubicBezTo>
                    <a:pt x="53" y="0"/>
                    <a:pt x="76" y="1"/>
                    <a:pt x="99" y="2"/>
                  </a:cubicBezTo>
                  <a:cubicBezTo>
                    <a:pt x="126" y="2"/>
                    <a:pt x="152" y="2"/>
                    <a:pt x="179" y="2"/>
                  </a:cubicBezTo>
                  <a:cubicBezTo>
                    <a:pt x="204" y="2"/>
                    <a:pt x="230" y="2"/>
                    <a:pt x="255" y="2"/>
                  </a:cubicBezTo>
                  <a:cubicBezTo>
                    <a:pt x="281" y="2"/>
                    <a:pt x="308" y="2"/>
                    <a:pt x="334" y="2"/>
                  </a:cubicBezTo>
                  <a:cubicBezTo>
                    <a:pt x="361" y="2"/>
                    <a:pt x="388" y="2"/>
                    <a:pt x="414" y="2"/>
                  </a:cubicBezTo>
                  <a:cubicBezTo>
                    <a:pt x="441" y="2"/>
                    <a:pt x="467" y="2"/>
                    <a:pt x="493" y="2"/>
                  </a:cubicBezTo>
                  <a:cubicBezTo>
                    <a:pt x="518" y="2"/>
                    <a:pt x="543" y="2"/>
                    <a:pt x="568" y="2"/>
                  </a:cubicBezTo>
                  <a:cubicBezTo>
                    <a:pt x="595" y="2"/>
                    <a:pt x="622" y="2"/>
                    <a:pt x="648" y="2"/>
                  </a:cubicBezTo>
                  <a:cubicBezTo>
                    <a:pt x="674" y="2"/>
                    <a:pt x="700" y="2"/>
                    <a:pt x="726" y="2"/>
                  </a:cubicBezTo>
                  <a:cubicBezTo>
                    <a:pt x="753" y="2"/>
                    <a:pt x="779" y="2"/>
                    <a:pt x="806" y="2"/>
                  </a:cubicBezTo>
                  <a:cubicBezTo>
                    <a:pt x="832" y="2"/>
                    <a:pt x="859" y="2"/>
                    <a:pt x="886" y="2"/>
                  </a:cubicBezTo>
                  <a:cubicBezTo>
                    <a:pt x="912" y="2"/>
                    <a:pt x="938" y="2"/>
                    <a:pt x="965" y="2"/>
                  </a:cubicBezTo>
                  <a:cubicBezTo>
                    <a:pt x="991" y="2"/>
                    <a:pt x="1017" y="2"/>
                    <a:pt x="1043" y="2"/>
                  </a:cubicBezTo>
                  <a:cubicBezTo>
                    <a:pt x="1070" y="2"/>
                    <a:pt x="1096" y="2"/>
                    <a:pt x="1123" y="2"/>
                  </a:cubicBezTo>
                  <a:cubicBezTo>
                    <a:pt x="1149" y="2"/>
                    <a:pt x="1174" y="2"/>
                    <a:pt x="1200" y="2"/>
                  </a:cubicBezTo>
                  <a:cubicBezTo>
                    <a:pt x="1226" y="2"/>
                    <a:pt x="1253" y="2"/>
                    <a:pt x="1279" y="2"/>
                  </a:cubicBezTo>
                  <a:cubicBezTo>
                    <a:pt x="1288" y="2"/>
                    <a:pt x="1296" y="2"/>
                    <a:pt x="1305" y="3"/>
                  </a:cubicBezTo>
                  <a:cubicBezTo>
                    <a:pt x="1310" y="3"/>
                    <a:pt x="1313" y="6"/>
                    <a:pt x="1313" y="11"/>
                  </a:cubicBezTo>
                  <a:cubicBezTo>
                    <a:pt x="1313" y="19"/>
                    <a:pt x="1314" y="26"/>
                    <a:pt x="1314" y="34"/>
                  </a:cubicBezTo>
                  <a:cubicBezTo>
                    <a:pt x="1313" y="68"/>
                    <a:pt x="1313" y="101"/>
                    <a:pt x="1312" y="135"/>
                  </a:cubicBezTo>
                  <a:cubicBezTo>
                    <a:pt x="1311" y="144"/>
                    <a:pt x="1309" y="146"/>
                    <a:pt x="1299" y="147"/>
                  </a:cubicBezTo>
                  <a:cubicBezTo>
                    <a:pt x="1258" y="152"/>
                    <a:pt x="1218" y="152"/>
                    <a:pt x="1177" y="152"/>
                  </a:cubicBezTo>
                  <a:cubicBezTo>
                    <a:pt x="1146" y="153"/>
                    <a:pt x="1115" y="154"/>
                    <a:pt x="1088" y="155"/>
                  </a:cubicBezTo>
                  <a:moveTo>
                    <a:pt x="446" y="88"/>
                  </a:moveTo>
                  <a:cubicBezTo>
                    <a:pt x="446" y="88"/>
                    <a:pt x="446" y="88"/>
                    <a:pt x="446" y="88"/>
                  </a:cubicBezTo>
                  <a:cubicBezTo>
                    <a:pt x="443" y="89"/>
                    <a:pt x="441" y="90"/>
                    <a:pt x="439" y="91"/>
                  </a:cubicBezTo>
                  <a:cubicBezTo>
                    <a:pt x="425" y="93"/>
                    <a:pt x="412" y="95"/>
                    <a:pt x="398" y="97"/>
                  </a:cubicBezTo>
                  <a:cubicBezTo>
                    <a:pt x="368" y="101"/>
                    <a:pt x="338" y="101"/>
                    <a:pt x="310" y="90"/>
                  </a:cubicBezTo>
                  <a:cubicBezTo>
                    <a:pt x="281" y="80"/>
                    <a:pt x="253" y="80"/>
                    <a:pt x="224" y="86"/>
                  </a:cubicBezTo>
                  <a:cubicBezTo>
                    <a:pt x="175" y="95"/>
                    <a:pt x="127" y="104"/>
                    <a:pt x="78" y="112"/>
                  </a:cubicBezTo>
                  <a:cubicBezTo>
                    <a:pt x="65" y="114"/>
                    <a:pt x="52" y="116"/>
                    <a:pt x="39" y="113"/>
                  </a:cubicBezTo>
                  <a:cubicBezTo>
                    <a:pt x="31" y="112"/>
                    <a:pt x="22" y="111"/>
                    <a:pt x="14" y="111"/>
                  </a:cubicBezTo>
                  <a:cubicBezTo>
                    <a:pt x="16" y="131"/>
                    <a:pt x="17" y="130"/>
                    <a:pt x="36" y="132"/>
                  </a:cubicBezTo>
                  <a:cubicBezTo>
                    <a:pt x="48" y="133"/>
                    <a:pt x="60" y="133"/>
                    <a:pt x="72" y="132"/>
                  </a:cubicBezTo>
                  <a:cubicBezTo>
                    <a:pt x="77" y="132"/>
                    <a:pt x="83" y="134"/>
                    <a:pt x="89" y="134"/>
                  </a:cubicBezTo>
                  <a:cubicBezTo>
                    <a:pt x="96" y="135"/>
                    <a:pt x="102" y="136"/>
                    <a:pt x="109" y="136"/>
                  </a:cubicBezTo>
                  <a:cubicBezTo>
                    <a:pt x="125" y="136"/>
                    <a:pt x="141" y="135"/>
                    <a:pt x="156" y="135"/>
                  </a:cubicBezTo>
                  <a:cubicBezTo>
                    <a:pt x="172" y="135"/>
                    <a:pt x="187" y="135"/>
                    <a:pt x="203" y="134"/>
                  </a:cubicBezTo>
                  <a:cubicBezTo>
                    <a:pt x="231" y="133"/>
                    <a:pt x="259" y="130"/>
                    <a:pt x="287" y="130"/>
                  </a:cubicBezTo>
                  <a:cubicBezTo>
                    <a:pt x="340" y="129"/>
                    <a:pt x="394" y="129"/>
                    <a:pt x="448" y="131"/>
                  </a:cubicBezTo>
                  <a:cubicBezTo>
                    <a:pt x="485" y="132"/>
                    <a:pt x="523" y="130"/>
                    <a:pt x="560" y="137"/>
                  </a:cubicBezTo>
                  <a:cubicBezTo>
                    <a:pt x="563" y="137"/>
                    <a:pt x="566" y="137"/>
                    <a:pt x="568" y="137"/>
                  </a:cubicBezTo>
                  <a:cubicBezTo>
                    <a:pt x="599" y="137"/>
                    <a:pt x="630" y="138"/>
                    <a:pt x="661" y="138"/>
                  </a:cubicBezTo>
                  <a:cubicBezTo>
                    <a:pt x="681" y="138"/>
                    <a:pt x="701" y="137"/>
                    <a:pt x="721" y="137"/>
                  </a:cubicBezTo>
                  <a:cubicBezTo>
                    <a:pt x="751" y="137"/>
                    <a:pt x="780" y="138"/>
                    <a:pt x="810" y="138"/>
                  </a:cubicBezTo>
                  <a:cubicBezTo>
                    <a:pt x="828" y="138"/>
                    <a:pt x="846" y="138"/>
                    <a:pt x="864" y="138"/>
                  </a:cubicBezTo>
                  <a:cubicBezTo>
                    <a:pt x="894" y="139"/>
                    <a:pt x="924" y="140"/>
                    <a:pt x="954" y="141"/>
                  </a:cubicBezTo>
                  <a:cubicBezTo>
                    <a:pt x="965" y="142"/>
                    <a:pt x="977" y="141"/>
                    <a:pt x="988" y="141"/>
                  </a:cubicBezTo>
                  <a:cubicBezTo>
                    <a:pt x="1065" y="145"/>
                    <a:pt x="1142" y="141"/>
                    <a:pt x="1220" y="140"/>
                  </a:cubicBezTo>
                  <a:cubicBezTo>
                    <a:pt x="1236" y="140"/>
                    <a:pt x="1252" y="139"/>
                    <a:pt x="1269" y="138"/>
                  </a:cubicBezTo>
                  <a:cubicBezTo>
                    <a:pt x="1274" y="138"/>
                    <a:pt x="1279" y="137"/>
                    <a:pt x="1284" y="136"/>
                  </a:cubicBezTo>
                  <a:cubicBezTo>
                    <a:pt x="1289" y="136"/>
                    <a:pt x="1294" y="135"/>
                    <a:pt x="1298" y="135"/>
                  </a:cubicBezTo>
                  <a:cubicBezTo>
                    <a:pt x="1299" y="129"/>
                    <a:pt x="1299" y="124"/>
                    <a:pt x="1300" y="119"/>
                  </a:cubicBezTo>
                  <a:cubicBezTo>
                    <a:pt x="1305" y="88"/>
                    <a:pt x="1306" y="58"/>
                    <a:pt x="1306" y="27"/>
                  </a:cubicBezTo>
                  <a:cubicBezTo>
                    <a:pt x="1306" y="12"/>
                    <a:pt x="1304" y="11"/>
                    <a:pt x="1290" y="10"/>
                  </a:cubicBezTo>
                  <a:cubicBezTo>
                    <a:pt x="1289" y="10"/>
                    <a:pt x="1288" y="11"/>
                    <a:pt x="1287" y="11"/>
                  </a:cubicBezTo>
                  <a:cubicBezTo>
                    <a:pt x="1286" y="16"/>
                    <a:pt x="1285" y="20"/>
                    <a:pt x="1284" y="26"/>
                  </a:cubicBezTo>
                  <a:cubicBezTo>
                    <a:pt x="1280" y="19"/>
                    <a:pt x="1280" y="19"/>
                    <a:pt x="1280" y="10"/>
                  </a:cubicBezTo>
                  <a:cubicBezTo>
                    <a:pt x="1272" y="13"/>
                    <a:pt x="1280" y="22"/>
                    <a:pt x="1272" y="26"/>
                  </a:cubicBezTo>
                  <a:cubicBezTo>
                    <a:pt x="1271" y="21"/>
                    <a:pt x="1270" y="18"/>
                    <a:pt x="1269" y="12"/>
                  </a:cubicBezTo>
                  <a:cubicBezTo>
                    <a:pt x="1268" y="17"/>
                    <a:pt x="1266" y="21"/>
                    <a:pt x="1265" y="25"/>
                  </a:cubicBezTo>
                  <a:cubicBezTo>
                    <a:pt x="1265" y="24"/>
                    <a:pt x="1264" y="24"/>
                    <a:pt x="1263" y="24"/>
                  </a:cubicBezTo>
                  <a:cubicBezTo>
                    <a:pt x="1262" y="19"/>
                    <a:pt x="1262" y="14"/>
                    <a:pt x="1261" y="7"/>
                  </a:cubicBezTo>
                  <a:cubicBezTo>
                    <a:pt x="1255" y="14"/>
                    <a:pt x="1258" y="20"/>
                    <a:pt x="1257" y="25"/>
                  </a:cubicBezTo>
                  <a:cubicBezTo>
                    <a:pt x="1256" y="30"/>
                    <a:pt x="1258" y="36"/>
                    <a:pt x="1254" y="42"/>
                  </a:cubicBezTo>
                  <a:cubicBezTo>
                    <a:pt x="1247" y="31"/>
                    <a:pt x="1255" y="19"/>
                    <a:pt x="1247" y="9"/>
                  </a:cubicBezTo>
                  <a:cubicBezTo>
                    <a:pt x="1247" y="14"/>
                    <a:pt x="1246" y="19"/>
                    <a:pt x="1245" y="25"/>
                  </a:cubicBezTo>
                  <a:cubicBezTo>
                    <a:pt x="1241" y="20"/>
                    <a:pt x="1241" y="20"/>
                    <a:pt x="1240" y="10"/>
                  </a:cubicBezTo>
                  <a:cubicBezTo>
                    <a:pt x="1233" y="13"/>
                    <a:pt x="1240" y="21"/>
                    <a:pt x="1233" y="27"/>
                  </a:cubicBezTo>
                  <a:cubicBezTo>
                    <a:pt x="1232" y="22"/>
                    <a:pt x="1231" y="18"/>
                    <a:pt x="1230" y="13"/>
                  </a:cubicBezTo>
                  <a:cubicBezTo>
                    <a:pt x="1227" y="17"/>
                    <a:pt x="1230" y="23"/>
                    <a:pt x="1224" y="24"/>
                  </a:cubicBezTo>
                  <a:cubicBezTo>
                    <a:pt x="1223" y="19"/>
                    <a:pt x="1223" y="15"/>
                    <a:pt x="1222" y="10"/>
                  </a:cubicBezTo>
                  <a:cubicBezTo>
                    <a:pt x="1215" y="19"/>
                    <a:pt x="1220" y="31"/>
                    <a:pt x="1214" y="42"/>
                  </a:cubicBezTo>
                  <a:cubicBezTo>
                    <a:pt x="1208" y="31"/>
                    <a:pt x="1215" y="20"/>
                    <a:pt x="1211" y="10"/>
                  </a:cubicBezTo>
                  <a:cubicBezTo>
                    <a:pt x="1203" y="12"/>
                    <a:pt x="1210" y="21"/>
                    <a:pt x="1202" y="24"/>
                  </a:cubicBezTo>
                  <a:cubicBezTo>
                    <a:pt x="1201" y="19"/>
                    <a:pt x="1200" y="15"/>
                    <a:pt x="1200" y="11"/>
                  </a:cubicBezTo>
                  <a:cubicBezTo>
                    <a:pt x="1199" y="11"/>
                    <a:pt x="1198" y="10"/>
                    <a:pt x="1197" y="10"/>
                  </a:cubicBezTo>
                  <a:cubicBezTo>
                    <a:pt x="1197" y="15"/>
                    <a:pt x="1196" y="20"/>
                    <a:pt x="1195" y="25"/>
                  </a:cubicBezTo>
                  <a:cubicBezTo>
                    <a:pt x="1194" y="25"/>
                    <a:pt x="1194" y="25"/>
                    <a:pt x="1193" y="25"/>
                  </a:cubicBezTo>
                  <a:cubicBezTo>
                    <a:pt x="1192" y="21"/>
                    <a:pt x="1191" y="17"/>
                    <a:pt x="1189" y="12"/>
                  </a:cubicBezTo>
                  <a:cubicBezTo>
                    <a:pt x="1187" y="16"/>
                    <a:pt x="1189" y="21"/>
                    <a:pt x="1184" y="26"/>
                  </a:cubicBezTo>
                  <a:cubicBezTo>
                    <a:pt x="1183" y="19"/>
                    <a:pt x="1182" y="14"/>
                    <a:pt x="1182" y="10"/>
                  </a:cubicBezTo>
                  <a:cubicBezTo>
                    <a:pt x="1181" y="10"/>
                    <a:pt x="1180" y="10"/>
                    <a:pt x="1179" y="10"/>
                  </a:cubicBezTo>
                  <a:cubicBezTo>
                    <a:pt x="1177" y="15"/>
                    <a:pt x="1178" y="20"/>
                    <a:pt x="1178" y="25"/>
                  </a:cubicBezTo>
                  <a:cubicBezTo>
                    <a:pt x="1177" y="30"/>
                    <a:pt x="1177" y="35"/>
                    <a:pt x="1176" y="41"/>
                  </a:cubicBezTo>
                  <a:cubicBezTo>
                    <a:pt x="1175" y="41"/>
                    <a:pt x="1174" y="41"/>
                    <a:pt x="1173" y="41"/>
                  </a:cubicBezTo>
                  <a:cubicBezTo>
                    <a:pt x="1166" y="31"/>
                    <a:pt x="1176" y="18"/>
                    <a:pt x="1169" y="9"/>
                  </a:cubicBezTo>
                  <a:cubicBezTo>
                    <a:pt x="1165" y="13"/>
                    <a:pt x="1170" y="21"/>
                    <a:pt x="1163" y="24"/>
                  </a:cubicBezTo>
                  <a:cubicBezTo>
                    <a:pt x="1162" y="21"/>
                    <a:pt x="1162" y="19"/>
                    <a:pt x="1162" y="17"/>
                  </a:cubicBezTo>
                  <a:cubicBezTo>
                    <a:pt x="1161" y="14"/>
                    <a:pt x="1161" y="12"/>
                    <a:pt x="1160" y="10"/>
                  </a:cubicBezTo>
                  <a:cubicBezTo>
                    <a:pt x="1154" y="15"/>
                    <a:pt x="1161" y="22"/>
                    <a:pt x="1153" y="26"/>
                  </a:cubicBezTo>
                  <a:cubicBezTo>
                    <a:pt x="1152" y="21"/>
                    <a:pt x="1151" y="16"/>
                    <a:pt x="1150" y="12"/>
                  </a:cubicBezTo>
                  <a:cubicBezTo>
                    <a:pt x="1149" y="16"/>
                    <a:pt x="1148" y="20"/>
                    <a:pt x="1147" y="25"/>
                  </a:cubicBezTo>
                  <a:cubicBezTo>
                    <a:pt x="1140" y="21"/>
                    <a:pt x="1147" y="13"/>
                    <a:pt x="1140" y="9"/>
                  </a:cubicBezTo>
                  <a:cubicBezTo>
                    <a:pt x="1137" y="20"/>
                    <a:pt x="1140" y="31"/>
                    <a:pt x="1135" y="43"/>
                  </a:cubicBezTo>
                  <a:cubicBezTo>
                    <a:pt x="1128" y="32"/>
                    <a:pt x="1135" y="21"/>
                    <a:pt x="1130" y="12"/>
                  </a:cubicBezTo>
                  <a:cubicBezTo>
                    <a:pt x="1129" y="14"/>
                    <a:pt x="1129" y="16"/>
                    <a:pt x="1129" y="18"/>
                  </a:cubicBezTo>
                  <a:cubicBezTo>
                    <a:pt x="1128" y="20"/>
                    <a:pt x="1127" y="22"/>
                    <a:pt x="1127" y="25"/>
                  </a:cubicBezTo>
                  <a:cubicBezTo>
                    <a:pt x="1120" y="20"/>
                    <a:pt x="1125" y="14"/>
                    <a:pt x="1123" y="9"/>
                  </a:cubicBezTo>
                  <a:cubicBezTo>
                    <a:pt x="1115" y="13"/>
                    <a:pt x="1122" y="21"/>
                    <a:pt x="1117" y="26"/>
                  </a:cubicBezTo>
                  <a:cubicBezTo>
                    <a:pt x="1112" y="23"/>
                    <a:pt x="1115" y="17"/>
                    <a:pt x="1112" y="13"/>
                  </a:cubicBezTo>
                  <a:cubicBezTo>
                    <a:pt x="1111" y="17"/>
                    <a:pt x="1109" y="21"/>
                    <a:pt x="1108" y="25"/>
                  </a:cubicBezTo>
                  <a:cubicBezTo>
                    <a:pt x="1108" y="24"/>
                    <a:pt x="1107" y="24"/>
                    <a:pt x="1106" y="24"/>
                  </a:cubicBezTo>
                  <a:cubicBezTo>
                    <a:pt x="1106" y="19"/>
                    <a:pt x="1105" y="15"/>
                    <a:pt x="1104" y="9"/>
                  </a:cubicBezTo>
                  <a:cubicBezTo>
                    <a:pt x="1098" y="14"/>
                    <a:pt x="1101" y="19"/>
                    <a:pt x="1100" y="24"/>
                  </a:cubicBezTo>
                  <a:cubicBezTo>
                    <a:pt x="1099" y="29"/>
                    <a:pt x="1101" y="35"/>
                    <a:pt x="1097" y="42"/>
                  </a:cubicBezTo>
                  <a:cubicBezTo>
                    <a:pt x="1089" y="31"/>
                    <a:pt x="1099" y="18"/>
                    <a:pt x="1091" y="7"/>
                  </a:cubicBezTo>
                  <a:cubicBezTo>
                    <a:pt x="1090" y="14"/>
                    <a:pt x="1089" y="19"/>
                    <a:pt x="1089" y="24"/>
                  </a:cubicBezTo>
                  <a:cubicBezTo>
                    <a:pt x="1088" y="24"/>
                    <a:pt x="1088" y="24"/>
                    <a:pt x="1087" y="24"/>
                  </a:cubicBezTo>
                  <a:cubicBezTo>
                    <a:pt x="1087" y="24"/>
                    <a:pt x="1083" y="10"/>
                    <a:pt x="1083" y="10"/>
                  </a:cubicBezTo>
                  <a:cubicBezTo>
                    <a:pt x="1077" y="13"/>
                    <a:pt x="1083" y="21"/>
                    <a:pt x="1076" y="27"/>
                  </a:cubicBezTo>
                  <a:cubicBezTo>
                    <a:pt x="1075" y="22"/>
                    <a:pt x="1074" y="18"/>
                    <a:pt x="1073" y="12"/>
                  </a:cubicBezTo>
                  <a:cubicBezTo>
                    <a:pt x="1072" y="17"/>
                    <a:pt x="1071" y="21"/>
                    <a:pt x="1070" y="24"/>
                  </a:cubicBezTo>
                  <a:cubicBezTo>
                    <a:pt x="1069" y="24"/>
                    <a:pt x="1068" y="24"/>
                    <a:pt x="1067" y="24"/>
                  </a:cubicBezTo>
                  <a:cubicBezTo>
                    <a:pt x="1067" y="19"/>
                    <a:pt x="1066" y="15"/>
                    <a:pt x="1065" y="10"/>
                  </a:cubicBezTo>
                  <a:cubicBezTo>
                    <a:pt x="1064" y="10"/>
                    <a:pt x="1063" y="10"/>
                    <a:pt x="1062" y="10"/>
                  </a:cubicBezTo>
                  <a:cubicBezTo>
                    <a:pt x="1059" y="19"/>
                    <a:pt x="1063" y="31"/>
                    <a:pt x="1058" y="42"/>
                  </a:cubicBezTo>
                  <a:cubicBezTo>
                    <a:pt x="1051" y="31"/>
                    <a:pt x="1058" y="20"/>
                    <a:pt x="1054" y="10"/>
                  </a:cubicBezTo>
                  <a:cubicBezTo>
                    <a:pt x="1046" y="12"/>
                    <a:pt x="1053" y="21"/>
                    <a:pt x="1045" y="24"/>
                  </a:cubicBezTo>
                  <a:cubicBezTo>
                    <a:pt x="1044" y="19"/>
                    <a:pt x="1044" y="15"/>
                    <a:pt x="1043" y="11"/>
                  </a:cubicBezTo>
                  <a:cubicBezTo>
                    <a:pt x="1042" y="11"/>
                    <a:pt x="1041" y="11"/>
                    <a:pt x="1041" y="11"/>
                  </a:cubicBezTo>
                  <a:cubicBezTo>
                    <a:pt x="1040" y="15"/>
                    <a:pt x="1039" y="20"/>
                    <a:pt x="1038" y="25"/>
                  </a:cubicBezTo>
                  <a:cubicBezTo>
                    <a:pt x="1038" y="25"/>
                    <a:pt x="1037" y="25"/>
                    <a:pt x="1036" y="25"/>
                  </a:cubicBezTo>
                  <a:cubicBezTo>
                    <a:pt x="1035" y="21"/>
                    <a:pt x="1034" y="17"/>
                    <a:pt x="1033" y="12"/>
                  </a:cubicBezTo>
                  <a:cubicBezTo>
                    <a:pt x="1031" y="17"/>
                    <a:pt x="1031" y="21"/>
                    <a:pt x="1030" y="25"/>
                  </a:cubicBezTo>
                  <a:cubicBezTo>
                    <a:pt x="1029" y="25"/>
                    <a:pt x="1028" y="25"/>
                    <a:pt x="1027" y="25"/>
                  </a:cubicBezTo>
                  <a:cubicBezTo>
                    <a:pt x="1026" y="20"/>
                    <a:pt x="1026" y="15"/>
                    <a:pt x="1025" y="10"/>
                  </a:cubicBezTo>
                  <a:cubicBezTo>
                    <a:pt x="1023" y="10"/>
                    <a:pt x="1023" y="10"/>
                    <a:pt x="1023" y="10"/>
                  </a:cubicBezTo>
                  <a:cubicBezTo>
                    <a:pt x="1019" y="20"/>
                    <a:pt x="1023" y="31"/>
                    <a:pt x="1018" y="41"/>
                  </a:cubicBezTo>
                  <a:cubicBezTo>
                    <a:pt x="1009" y="31"/>
                    <a:pt x="1020" y="18"/>
                    <a:pt x="1012" y="8"/>
                  </a:cubicBezTo>
                  <a:cubicBezTo>
                    <a:pt x="1008" y="14"/>
                    <a:pt x="1013" y="20"/>
                    <a:pt x="1006" y="25"/>
                  </a:cubicBezTo>
                  <a:cubicBezTo>
                    <a:pt x="1005" y="19"/>
                    <a:pt x="1005" y="15"/>
                    <a:pt x="1004" y="10"/>
                  </a:cubicBezTo>
                  <a:cubicBezTo>
                    <a:pt x="997" y="14"/>
                    <a:pt x="1004" y="22"/>
                    <a:pt x="997" y="26"/>
                  </a:cubicBezTo>
                  <a:cubicBezTo>
                    <a:pt x="996" y="21"/>
                    <a:pt x="995" y="16"/>
                    <a:pt x="994" y="12"/>
                  </a:cubicBezTo>
                  <a:cubicBezTo>
                    <a:pt x="992" y="16"/>
                    <a:pt x="991" y="20"/>
                    <a:pt x="990" y="25"/>
                  </a:cubicBezTo>
                  <a:cubicBezTo>
                    <a:pt x="989" y="25"/>
                    <a:pt x="988" y="24"/>
                    <a:pt x="988" y="24"/>
                  </a:cubicBezTo>
                  <a:cubicBezTo>
                    <a:pt x="987" y="19"/>
                    <a:pt x="986" y="15"/>
                    <a:pt x="986" y="10"/>
                  </a:cubicBezTo>
                  <a:cubicBezTo>
                    <a:pt x="985" y="10"/>
                    <a:pt x="984" y="10"/>
                    <a:pt x="983" y="10"/>
                  </a:cubicBezTo>
                  <a:cubicBezTo>
                    <a:pt x="980" y="20"/>
                    <a:pt x="984" y="31"/>
                    <a:pt x="979" y="41"/>
                  </a:cubicBezTo>
                  <a:cubicBezTo>
                    <a:pt x="970" y="32"/>
                    <a:pt x="980" y="20"/>
                    <a:pt x="973" y="11"/>
                  </a:cubicBezTo>
                  <a:cubicBezTo>
                    <a:pt x="969" y="15"/>
                    <a:pt x="974" y="22"/>
                    <a:pt x="967" y="24"/>
                  </a:cubicBezTo>
                  <a:cubicBezTo>
                    <a:pt x="966" y="21"/>
                    <a:pt x="966" y="19"/>
                    <a:pt x="966" y="17"/>
                  </a:cubicBezTo>
                  <a:cubicBezTo>
                    <a:pt x="965" y="15"/>
                    <a:pt x="965" y="13"/>
                    <a:pt x="964" y="11"/>
                  </a:cubicBezTo>
                  <a:cubicBezTo>
                    <a:pt x="964" y="11"/>
                    <a:pt x="963" y="11"/>
                    <a:pt x="962" y="11"/>
                  </a:cubicBezTo>
                  <a:cubicBezTo>
                    <a:pt x="961" y="16"/>
                    <a:pt x="961" y="20"/>
                    <a:pt x="960" y="25"/>
                  </a:cubicBezTo>
                  <a:cubicBezTo>
                    <a:pt x="959" y="25"/>
                    <a:pt x="958" y="25"/>
                    <a:pt x="957" y="25"/>
                  </a:cubicBezTo>
                  <a:cubicBezTo>
                    <a:pt x="956" y="21"/>
                    <a:pt x="955" y="16"/>
                    <a:pt x="954" y="12"/>
                  </a:cubicBezTo>
                  <a:cubicBezTo>
                    <a:pt x="953" y="16"/>
                    <a:pt x="952" y="20"/>
                    <a:pt x="951" y="25"/>
                  </a:cubicBezTo>
                  <a:cubicBezTo>
                    <a:pt x="944" y="21"/>
                    <a:pt x="951" y="13"/>
                    <a:pt x="944" y="9"/>
                  </a:cubicBezTo>
                  <a:cubicBezTo>
                    <a:pt x="941" y="20"/>
                    <a:pt x="945" y="31"/>
                    <a:pt x="939" y="42"/>
                  </a:cubicBezTo>
                  <a:cubicBezTo>
                    <a:pt x="931" y="31"/>
                    <a:pt x="941" y="18"/>
                    <a:pt x="933" y="8"/>
                  </a:cubicBezTo>
                  <a:cubicBezTo>
                    <a:pt x="931" y="14"/>
                    <a:pt x="934" y="20"/>
                    <a:pt x="928" y="25"/>
                  </a:cubicBezTo>
                  <a:cubicBezTo>
                    <a:pt x="927" y="19"/>
                    <a:pt x="926" y="15"/>
                    <a:pt x="925" y="11"/>
                  </a:cubicBezTo>
                  <a:cubicBezTo>
                    <a:pt x="923" y="11"/>
                    <a:pt x="923" y="11"/>
                    <a:pt x="923" y="11"/>
                  </a:cubicBezTo>
                  <a:cubicBezTo>
                    <a:pt x="922" y="15"/>
                    <a:pt x="922" y="20"/>
                    <a:pt x="921" y="25"/>
                  </a:cubicBezTo>
                  <a:cubicBezTo>
                    <a:pt x="920" y="25"/>
                    <a:pt x="919" y="25"/>
                    <a:pt x="918" y="25"/>
                  </a:cubicBezTo>
                  <a:cubicBezTo>
                    <a:pt x="917" y="21"/>
                    <a:pt x="916" y="17"/>
                    <a:pt x="915" y="12"/>
                  </a:cubicBezTo>
                  <a:cubicBezTo>
                    <a:pt x="914" y="17"/>
                    <a:pt x="913" y="21"/>
                    <a:pt x="912" y="25"/>
                  </a:cubicBezTo>
                  <a:cubicBezTo>
                    <a:pt x="911" y="25"/>
                    <a:pt x="910" y="25"/>
                    <a:pt x="909" y="25"/>
                  </a:cubicBezTo>
                  <a:cubicBezTo>
                    <a:pt x="909" y="20"/>
                    <a:pt x="908" y="15"/>
                    <a:pt x="907" y="10"/>
                  </a:cubicBezTo>
                  <a:cubicBezTo>
                    <a:pt x="901" y="20"/>
                    <a:pt x="906" y="31"/>
                    <a:pt x="901" y="41"/>
                  </a:cubicBezTo>
                  <a:cubicBezTo>
                    <a:pt x="896" y="39"/>
                    <a:pt x="896" y="35"/>
                    <a:pt x="896" y="32"/>
                  </a:cubicBezTo>
                  <a:cubicBezTo>
                    <a:pt x="896" y="27"/>
                    <a:pt x="897" y="21"/>
                    <a:pt x="897" y="16"/>
                  </a:cubicBezTo>
                  <a:cubicBezTo>
                    <a:pt x="897" y="14"/>
                    <a:pt x="895" y="12"/>
                    <a:pt x="894" y="10"/>
                  </a:cubicBezTo>
                  <a:cubicBezTo>
                    <a:pt x="889" y="14"/>
                    <a:pt x="894" y="21"/>
                    <a:pt x="888" y="24"/>
                  </a:cubicBezTo>
                  <a:cubicBezTo>
                    <a:pt x="883" y="20"/>
                    <a:pt x="888" y="14"/>
                    <a:pt x="885" y="9"/>
                  </a:cubicBezTo>
                  <a:cubicBezTo>
                    <a:pt x="879" y="13"/>
                    <a:pt x="885" y="21"/>
                    <a:pt x="880" y="26"/>
                  </a:cubicBezTo>
                  <a:cubicBezTo>
                    <a:pt x="874" y="23"/>
                    <a:pt x="878" y="17"/>
                    <a:pt x="875" y="13"/>
                  </a:cubicBezTo>
                  <a:cubicBezTo>
                    <a:pt x="872" y="17"/>
                    <a:pt x="875" y="23"/>
                    <a:pt x="869" y="25"/>
                  </a:cubicBezTo>
                  <a:cubicBezTo>
                    <a:pt x="868" y="19"/>
                    <a:pt x="868" y="15"/>
                    <a:pt x="867" y="10"/>
                  </a:cubicBezTo>
                  <a:cubicBezTo>
                    <a:pt x="866" y="10"/>
                    <a:pt x="865" y="10"/>
                    <a:pt x="865" y="10"/>
                  </a:cubicBezTo>
                  <a:cubicBezTo>
                    <a:pt x="860" y="19"/>
                    <a:pt x="865" y="31"/>
                    <a:pt x="860" y="42"/>
                  </a:cubicBezTo>
                  <a:cubicBezTo>
                    <a:pt x="852" y="31"/>
                    <a:pt x="861" y="18"/>
                    <a:pt x="853" y="6"/>
                  </a:cubicBezTo>
                  <a:cubicBezTo>
                    <a:pt x="852" y="14"/>
                    <a:pt x="852" y="19"/>
                    <a:pt x="851" y="24"/>
                  </a:cubicBezTo>
                  <a:cubicBezTo>
                    <a:pt x="850" y="24"/>
                    <a:pt x="850" y="24"/>
                    <a:pt x="849" y="24"/>
                  </a:cubicBezTo>
                  <a:cubicBezTo>
                    <a:pt x="848" y="22"/>
                    <a:pt x="847" y="20"/>
                    <a:pt x="847" y="18"/>
                  </a:cubicBezTo>
                  <a:cubicBezTo>
                    <a:pt x="846" y="15"/>
                    <a:pt x="847" y="13"/>
                    <a:pt x="847" y="9"/>
                  </a:cubicBezTo>
                  <a:cubicBezTo>
                    <a:pt x="839" y="13"/>
                    <a:pt x="846" y="22"/>
                    <a:pt x="839" y="27"/>
                  </a:cubicBezTo>
                  <a:cubicBezTo>
                    <a:pt x="838" y="22"/>
                    <a:pt x="837" y="18"/>
                    <a:pt x="836" y="12"/>
                  </a:cubicBezTo>
                  <a:cubicBezTo>
                    <a:pt x="834" y="17"/>
                    <a:pt x="833" y="21"/>
                    <a:pt x="832" y="24"/>
                  </a:cubicBezTo>
                  <a:cubicBezTo>
                    <a:pt x="831" y="24"/>
                    <a:pt x="831" y="24"/>
                    <a:pt x="830" y="24"/>
                  </a:cubicBezTo>
                  <a:cubicBezTo>
                    <a:pt x="829" y="19"/>
                    <a:pt x="828" y="15"/>
                    <a:pt x="828" y="10"/>
                  </a:cubicBezTo>
                  <a:cubicBezTo>
                    <a:pt x="827" y="10"/>
                    <a:pt x="826" y="10"/>
                    <a:pt x="825" y="10"/>
                  </a:cubicBezTo>
                  <a:cubicBezTo>
                    <a:pt x="822" y="20"/>
                    <a:pt x="825" y="31"/>
                    <a:pt x="821" y="43"/>
                  </a:cubicBezTo>
                  <a:cubicBezTo>
                    <a:pt x="814" y="31"/>
                    <a:pt x="821" y="20"/>
                    <a:pt x="816" y="10"/>
                  </a:cubicBezTo>
                  <a:cubicBezTo>
                    <a:pt x="809" y="12"/>
                    <a:pt x="816" y="21"/>
                    <a:pt x="808" y="24"/>
                  </a:cubicBezTo>
                  <a:cubicBezTo>
                    <a:pt x="807" y="19"/>
                    <a:pt x="806" y="15"/>
                    <a:pt x="805" y="11"/>
                  </a:cubicBezTo>
                  <a:cubicBezTo>
                    <a:pt x="805" y="11"/>
                    <a:pt x="804" y="11"/>
                    <a:pt x="803" y="11"/>
                  </a:cubicBezTo>
                  <a:cubicBezTo>
                    <a:pt x="803" y="15"/>
                    <a:pt x="802" y="20"/>
                    <a:pt x="801" y="25"/>
                  </a:cubicBezTo>
                  <a:cubicBezTo>
                    <a:pt x="800" y="25"/>
                    <a:pt x="799" y="25"/>
                    <a:pt x="798" y="25"/>
                  </a:cubicBezTo>
                  <a:cubicBezTo>
                    <a:pt x="797" y="21"/>
                    <a:pt x="796" y="17"/>
                    <a:pt x="795" y="12"/>
                  </a:cubicBezTo>
                  <a:cubicBezTo>
                    <a:pt x="794" y="17"/>
                    <a:pt x="793" y="21"/>
                    <a:pt x="792" y="25"/>
                  </a:cubicBezTo>
                  <a:cubicBezTo>
                    <a:pt x="791" y="25"/>
                    <a:pt x="791" y="25"/>
                    <a:pt x="790" y="25"/>
                  </a:cubicBezTo>
                  <a:cubicBezTo>
                    <a:pt x="789" y="20"/>
                    <a:pt x="788" y="15"/>
                    <a:pt x="787" y="10"/>
                  </a:cubicBezTo>
                  <a:cubicBezTo>
                    <a:pt x="786" y="10"/>
                    <a:pt x="786" y="10"/>
                    <a:pt x="785" y="10"/>
                  </a:cubicBezTo>
                  <a:cubicBezTo>
                    <a:pt x="782" y="20"/>
                    <a:pt x="786" y="31"/>
                    <a:pt x="780" y="42"/>
                  </a:cubicBezTo>
                  <a:cubicBezTo>
                    <a:pt x="772" y="31"/>
                    <a:pt x="782" y="18"/>
                    <a:pt x="774" y="8"/>
                  </a:cubicBezTo>
                  <a:cubicBezTo>
                    <a:pt x="771" y="14"/>
                    <a:pt x="775" y="20"/>
                    <a:pt x="769" y="25"/>
                  </a:cubicBezTo>
                  <a:cubicBezTo>
                    <a:pt x="768" y="22"/>
                    <a:pt x="768" y="19"/>
                    <a:pt x="767" y="17"/>
                  </a:cubicBezTo>
                  <a:cubicBezTo>
                    <a:pt x="767" y="15"/>
                    <a:pt x="767" y="13"/>
                    <a:pt x="766" y="10"/>
                  </a:cubicBezTo>
                  <a:cubicBezTo>
                    <a:pt x="760" y="14"/>
                    <a:pt x="767" y="22"/>
                    <a:pt x="759" y="26"/>
                  </a:cubicBezTo>
                  <a:cubicBezTo>
                    <a:pt x="758" y="21"/>
                    <a:pt x="757" y="16"/>
                    <a:pt x="756" y="12"/>
                  </a:cubicBezTo>
                  <a:cubicBezTo>
                    <a:pt x="754" y="16"/>
                    <a:pt x="755" y="21"/>
                    <a:pt x="751" y="26"/>
                  </a:cubicBezTo>
                  <a:cubicBezTo>
                    <a:pt x="750" y="19"/>
                    <a:pt x="749" y="15"/>
                    <a:pt x="748" y="10"/>
                  </a:cubicBezTo>
                  <a:cubicBezTo>
                    <a:pt x="748" y="10"/>
                    <a:pt x="747" y="10"/>
                    <a:pt x="746" y="10"/>
                  </a:cubicBezTo>
                  <a:cubicBezTo>
                    <a:pt x="743" y="20"/>
                    <a:pt x="746" y="31"/>
                    <a:pt x="741" y="42"/>
                  </a:cubicBezTo>
                  <a:cubicBezTo>
                    <a:pt x="733" y="32"/>
                    <a:pt x="742" y="19"/>
                    <a:pt x="734" y="8"/>
                  </a:cubicBezTo>
                  <a:cubicBezTo>
                    <a:pt x="733" y="15"/>
                    <a:pt x="732" y="20"/>
                    <a:pt x="731" y="25"/>
                  </a:cubicBezTo>
                  <a:cubicBezTo>
                    <a:pt x="724" y="20"/>
                    <a:pt x="729" y="15"/>
                    <a:pt x="727" y="10"/>
                  </a:cubicBezTo>
                  <a:cubicBezTo>
                    <a:pt x="719" y="13"/>
                    <a:pt x="726" y="22"/>
                    <a:pt x="719" y="26"/>
                  </a:cubicBezTo>
                  <a:cubicBezTo>
                    <a:pt x="718" y="21"/>
                    <a:pt x="717" y="18"/>
                    <a:pt x="716" y="12"/>
                  </a:cubicBezTo>
                  <a:cubicBezTo>
                    <a:pt x="714" y="17"/>
                    <a:pt x="713" y="21"/>
                    <a:pt x="712" y="25"/>
                  </a:cubicBezTo>
                  <a:cubicBezTo>
                    <a:pt x="711" y="24"/>
                    <a:pt x="711" y="24"/>
                    <a:pt x="710" y="24"/>
                  </a:cubicBezTo>
                  <a:cubicBezTo>
                    <a:pt x="709" y="19"/>
                    <a:pt x="709" y="14"/>
                    <a:pt x="707" y="7"/>
                  </a:cubicBezTo>
                  <a:cubicBezTo>
                    <a:pt x="702" y="14"/>
                    <a:pt x="705" y="20"/>
                    <a:pt x="704" y="25"/>
                  </a:cubicBezTo>
                  <a:cubicBezTo>
                    <a:pt x="703" y="30"/>
                    <a:pt x="705" y="36"/>
                    <a:pt x="701" y="42"/>
                  </a:cubicBezTo>
                  <a:cubicBezTo>
                    <a:pt x="694" y="31"/>
                    <a:pt x="702" y="19"/>
                    <a:pt x="694" y="7"/>
                  </a:cubicBezTo>
                  <a:cubicBezTo>
                    <a:pt x="693" y="14"/>
                    <a:pt x="693" y="19"/>
                    <a:pt x="692" y="25"/>
                  </a:cubicBezTo>
                  <a:cubicBezTo>
                    <a:pt x="684" y="21"/>
                    <a:pt x="690" y="14"/>
                    <a:pt x="687" y="9"/>
                  </a:cubicBezTo>
                  <a:cubicBezTo>
                    <a:pt x="680" y="13"/>
                    <a:pt x="687" y="21"/>
                    <a:pt x="680" y="27"/>
                  </a:cubicBezTo>
                  <a:cubicBezTo>
                    <a:pt x="679" y="22"/>
                    <a:pt x="678" y="18"/>
                    <a:pt x="677" y="13"/>
                  </a:cubicBezTo>
                  <a:cubicBezTo>
                    <a:pt x="674" y="17"/>
                    <a:pt x="677" y="23"/>
                    <a:pt x="671" y="24"/>
                  </a:cubicBezTo>
                  <a:cubicBezTo>
                    <a:pt x="670" y="19"/>
                    <a:pt x="669" y="15"/>
                    <a:pt x="669" y="10"/>
                  </a:cubicBezTo>
                  <a:cubicBezTo>
                    <a:pt x="662" y="19"/>
                    <a:pt x="667" y="31"/>
                    <a:pt x="662" y="42"/>
                  </a:cubicBezTo>
                  <a:cubicBezTo>
                    <a:pt x="654" y="31"/>
                    <a:pt x="662" y="20"/>
                    <a:pt x="656" y="9"/>
                  </a:cubicBezTo>
                  <a:cubicBezTo>
                    <a:pt x="654" y="15"/>
                    <a:pt x="654" y="20"/>
                    <a:pt x="652" y="25"/>
                  </a:cubicBezTo>
                  <a:cubicBezTo>
                    <a:pt x="645" y="20"/>
                    <a:pt x="650" y="15"/>
                    <a:pt x="649" y="10"/>
                  </a:cubicBezTo>
                  <a:cubicBezTo>
                    <a:pt x="640" y="13"/>
                    <a:pt x="648" y="22"/>
                    <a:pt x="641" y="26"/>
                  </a:cubicBezTo>
                  <a:cubicBezTo>
                    <a:pt x="640" y="21"/>
                    <a:pt x="639" y="18"/>
                    <a:pt x="638" y="12"/>
                  </a:cubicBezTo>
                  <a:cubicBezTo>
                    <a:pt x="636" y="17"/>
                    <a:pt x="635" y="21"/>
                    <a:pt x="634" y="25"/>
                  </a:cubicBezTo>
                  <a:cubicBezTo>
                    <a:pt x="633" y="24"/>
                    <a:pt x="632" y="24"/>
                    <a:pt x="632" y="24"/>
                  </a:cubicBezTo>
                  <a:cubicBezTo>
                    <a:pt x="631" y="19"/>
                    <a:pt x="630" y="14"/>
                    <a:pt x="629" y="10"/>
                  </a:cubicBezTo>
                  <a:cubicBezTo>
                    <a:pt x="628" y="10"/>
                    <a:pt x="627" y="10"/>
                    <a:pt x="627" y="10"/>
                  </a:cubicBezTo>
                  <a:cubicBezTo>
                    <a:pt x="625" y="15"/>
                    <a:pt x="626" y="20"/>
                    <a:pt x="625" y="25"/>
                  </a:cubicBezTo>
                  <a:cubicBezTo>
                    <a:pt x="625" y="30"/>
                    <a:pt x="626" y="36"/>
                    <a:pt x="622" y="42"/>
                  </a:cubicBezTo>
                  <a:cubicBezTo>
                    <a:pt x="615" y="31"/>
                    <a:pt x="624" y="19"/>
                    <a:pt x="616" y="7"/>
                  </a:cubicBezTo>
                  <a:cubicBezTo>
                    <a:pt x="615" y="14"/>
                    <a:pt x="614" y="19"/>
                    <a:pt x="614" y="25"/>
                  </a:cubicBezTo>
                  <a:cubicBezTo>
                    <a:pt x="606" y="21"/>
                    <a:pt x="612" y="14"/>
                    <a:pt x="609" y="9"/>
                  </a:cubicBezTo>
                  <a:cubicBezTo>
                    <a:pt x="602" y="13"/>
                    <a:pt x="608" y="21"/>
                    <a:pt x="602" y="27"/>
                  </a:cubicBezTo>
                  <a:cubicBezTo>
                    <a:pt x="601" y="22"/>
                    <a:pt x="600" y="18"/>
                    <a:pt x="599" y="13"/>
                  </a:cubicBezTo>
                  <a:cubicBezTo>
                    <a:pt x="595" y="17"/>
                    <a:pt x="599" y="23"/>
                    <a:pt x="592" y="24"/>
                  </a:cubicBezTo>
                  <a:cubicBezTo>
                    <a:pt x="592" y="19"/>
                    <a:pt x="591" y="15"/>
                    <a:pt x="591" y="10"/>
                  </a:cubicBezTo>
                  <a:cubicBezTo>
                    <a:pt x="590" y="10"/>
                    <a:pt x="589" y="10"/>
                    <a:pt x="588" y="10"/>
                  </a:cubicBezTo>
                  <a:cubicBezTo>
                    <a:pt x="584" y="19"/>
                    <a:pt x="589" y="31"/>
                    <a:pt x="583" y="43"/>
                  </a:cubicBezTo>
                  <a:cubicBezTo>
                    <a:pt x="577" y="31"/>
                    <a:pt x="583" y="20"/>
                    <a:pt x="579" y="9"/>
                  </a:cubicBezTo>
                  <a:cubicBezTo>
                    <a:pt x="572" y="12"/>
                    <a:pt x="578" y="21"/>
                    <a:pt x="571" y="24"/>
                  </a:cubicBezTo>
                  <a:cubicBezTo>
                    <a:pt x="570" y="22"/>
                    <a:pt x="570" y="19"/>
                    <a:pt x="569" y="17"/>
                  </a:cubicBezTo>
                  <a:cubicBezTo>
                    <a:pt x="569" y="15"/>
                    <a:pt x="569" y="13"/>
                    <a:pt x="568" y="11"/>
                  </a:cubicBezTo>
                  <a:cubicBezTo>
                    <a:pt x="566" y="10"/>
                    <a:pt x="566" y="10"/>
                    <a:pt x="566" y="10"/>
                  </a:cubicBezTo>
                  <a:cubicBezTo>
                    <a:pt x="565" y="15"/>
                    <a:pt x="564" y="20"/>
                    <a:pt x="564" y="25"/>
                  </a:cubicBezTo>
                  <a:cubicBezTo>
                    <a:pt x="563" y="25"/>
                    <a:pt x="562" y="25"/>
                    <a:pt x="561" y="25"/>
                  </a:cubicBezTo>
                  <a:cubicBezTo>
                    <a:pt x="560" y="21"/>
                    <a:pt x="559" y="17"/>
                    <a:pt x="558" y="12"/>
                  </a:cubicBezTo>
                  <a:cubicBezTo>
                    <a:pt x="557" y="16"/>
                    <a:pt x="556" y="21"/>
                    <a:pt x="555" y="25"/>
                  </a:cubicBezTo>
                  <a:cubicBezTo>
                    <a:pt x="554" y="25"/>
                    <a:pt x="553" y="25"/>
                    <a:pt x="552" y="25"/>
                  </a:cubicBezTo>
                  <a:cubicBezTo>
                    <a:pt x="552" y="20"/>
                    <a:pt x="551" y="15"/>
                    <a:pt x="550" y="10"/>
                  </a:cubicBezTo>
                  <a:cubicBezTo>
                    <a:pt x="549" y="10"/>
                    <a:pt x="549" y="10"/>
                    <a:pt x="548" y="10"/>
                  </a:cubicBezTo>
                  <a:cubicBezTo>
                    <a:pt x="544" y="20"/>
                    <a:pt x="549" y="31"/>
                    <a:pt x="543" y="42"/>
                  </a:cubicBezTo>
                  <a:cubicBezTo>
                    <a:pt x="535" y="31"/>
                    <a:pt x="544" y="18"/>
                    <a:pt x="537" y="9"/>
                  </a:cubicBezTo>
                  <a:cubicBezTo>
                    <a:pt x="533" y="13"/>
                    <a:pt x="539" y="21"/>
                    <a:pt x="531" y="25"/>
                  </a:cubicBezTo>
                  <a:cubicBezTo>
                    <a:pt x="530" y="19"/>
                    <a:pt x="530" y="15"/>
                    <a:pt x="529" y="11"/>
                  </a:cubicBezTo>
                  <a:cubicBezTo>
                    <a:pt x="528" y="11"/>
                    <a:pt x="528" y="10"/>
                    <a:pt x="527" y="10"/>
                  </a:cubicBezTo>
                  <a:cubicBezTo>
                    <a:pt x="526" y="15"/>
                    <a:pt x="525" y="20"/>
                    <a:pt x="524" y="25"/>
                  </a:cubicBezTo>
                  <a:cubicBezTo>
                    <a:pt x="524" y="25"/>
                    <a:pt x="523" y="25"/>
                    <a:pt x="522" y="25"/>
                  </a:cubicBezTo>
                  <a:cubicBezTo>
                    <a:pt x="521" y="21"/>
                    <a:pt x="520" y="16"/>
                    <a:pt x="519" y="12"/>
                  </a:cubicBezTo>
                  <a:cubicBezTo>
                    <a:pt x="518" y="16"/>
                    <a:pt x="516" y="20"/>
                    <a:pt x="515" y="25"/>
                  </a:cubicBezTo>
                  <a:cubicBezTo>
                    <a:pt x="508" y="21"/>
                    <a:pt x="516" y="13"/>
                    <a:pt x="508" y="9"/>
                  </a:cubicBezTo>
                  <a:cubicBezTo>
                    <a:pt x="507" y="15"/>
                    <a:pt x="508" y="21"/>
                    <a:pt x="507" y="26"/>
                  </a:cubicBezTo>
                  <a:cubicBezTo>
                    <a:pt x="506" y="31"/>
                    <a:pt x="508" y="36"/>
                    <a:pt x="503" y="41"/>
                  </a:cubicBezTo>
                  <a:cubicBezTo>
                    <a:pt x="498" y="36"/>
                    <a:pt x="501" y="30"/>
                    <a:pt x="500" y="25"/>
                  </a:cubicBezTo>
                  <a:cubicBezTo>
                    <a:pt x="489" y="24"/>
                    <a:pt x="496" y="15"/>
                    <a:pt x="494" y="9"/>
                  </a:cubicBezTo>
                  <a:cubicBezTo>
                    <a:pt x="486" y="13"/>
                    <a:pt x="493" y="21"/>
                    <a:pt x="486" y="27"/>
                  </a:cubicBezTo>
                  <a:cubicBezTo>
                    <a:pt x="485" y="22"/>
                    <a:pt x="484" y="18"/>
                    <a:pt x="483" y="13"/>
                  </a:cubicBezTo>
                  <a:cubicBezTo>
                    <a:pt x="480" y="17"/>
                    <a:pt x="483" y="23"/>
                    <a:pt x="477" y="24"/>
                  </a:cubicBezTo>
                  <a:cubicBezTo>
                    <a:pt x="476" y="19"/>
                    <a:pt x="476" y="15"/>
                    <a:pt x="475" y="10"/>
                  </a:cubicBezTo>
                  <a:cubicBezTo>
                    <a:pt x="468" y="19"/>
                    <a:pt x="474" y="31"/>
                    <a:pt x="468" y="42"/>
                  </a:cubicBezTo>
                  <a:cubicBezTo>
                    <a:pt x="460" y="31"/>
                    <a:pt x="469" y="18"/>
                    <a:pt x="461" y="9"/>
                  </a:cubicBezTo>
                  <a:cubicBezTo>
                    <a:pt x="460" y="14"/>
                    <a:pt x="460" y="19"/>
                    <a:pt x="459" y="25"/>
                  </a:cubicBezTo>
                  <a:cubicBezTo>
                    <a:pt x="451" y="21"/>
                    <a:pt x="458" y="14"/>
                    <a:pt x="454" y="9"/>
                  </a:cubicBezTo>
                  <a:cubicBezTo>
                    <a:pt x="448" y="14"/>
                    <a:pt x="453" y="21"/>
                    <a:pt x="447" y="27"/>
                  </a:cubicBezTo>
                  <a:cubicBezTo>
                    <a:pt x="446" y="22"/>
                    <a:pt x="445" y="18"/>
                    <a:pt x="444" y="12"/>
                  </a:cubicBezTo>
                  <a:cubicBezTo>
                    <a:pt x="442" y="18"/>
                    <a:pt x="441" y="21"/>
                    <a:pt x="440" y="25"/>
                  </a:cubicBezTo>
                  <a:cubicBezTo>
                    <a:pt x="440" y="24"/>
                    <a:pt x="439" y="24"/>
                    <a:pt x="438" y="24"/>
                  </a:cubicBezTo>
                  <a:cubicBezTo>
                    <a:pt x="437" y="19"/>
                    <a:pt x="436" y="14"/>
                    <a:pt x="436" y="10"/>
                  </a:cubicBezTo>
                  <a:cubicBezTo>
                    <a:pt x="429" y="19"/>
                    <a:pt x="434" y="31"/>
                    <a:pt x="428" y="42"/>
                  </a:cubicBezTo>
                  <a:cubicBezTo>
                    <a:pt x="422" y="31"/>
                    <a:pt x="429" y="19"/>
                    <a:pt x="424" y="10"/>
                  </a:cubicBezTo>
                  <a:cubicBezTo>
                    <a:pt x="417" y="12"/>
                    <a:pt x="424" y="21"/>
                    <a:pt x="416" y="24"/>
                  </a:cubicBezTo>
                  <a:cubicBezTo>
                    <a:pt x="415" y="19"/>
                    <a:pt x="414" y="15"/>
                    <a:pt x="413" y="11"/>
                  </a:cubicBezTo>
                  <a:cubicBezTo>
                    <a:pt x="413" y="11"/>
                    <a:pt x="412" y="11"/>
                    <a:pt x="411" y="11"/>
                  </a:cubicBezTo>
                  <a:cubicBezTo>
                    <a:pt x="411" y="15"/>
                    <a:pt x="410" y="20"/>
                    <a:pt x="409" y="25"/>
                  </a:cubicBezTo>
                  <a:cubicBezTo>
                    <a:pt x="408" y="25"/>
                    <a:pt x="407" y="25"/>
                    <a:pt x="406" y="25"/>
                  </a:cubicBezTo>
                  <a:cubicBezTo>
                    <a:pt x="405" y="21"/>
                    <a:pt x="405" y="17"/>
                    <a:pt x="403" y="11"/>
                  </a:cubicBezTo>
                  <a:cubicBezTo>
                    <a:pt x="402" y="17"/>
                    <a:pt x="401" y="21"/>
                    <a:pt x="400" y="25"/>
                  </a:cubicBezTo>
                  <a:cubicBezTo>
                    <a:pt x="393" y="21"/>
                    <a:pt x="400" y="13"/>
                    <a:pt x="393" y="9"/>
                  </a:cubicBezTo>
                  <a:cubicBezTo>
                    <a:pt x="390" y="20"/>
                    <a:pt x="394" y="31"/>
                    <a:pt x="389" y="41"/>
                  </a:cubicBezTo>
                  <a:cubicBezTo>
                    <a:pt x="384" y="38"/>
                    <a:pt x="385" y="34"/>
                    <a:pt x="385" y="31"/>
                  </a:cubicBezTo>
                  <a:cubicBezTo>
                    <a:pt x="385" y="26"/>
                    <a:pt x="385" y="20"/>
                    <a:pt x="385" y="15"/>
                  </a:cubicBezTo>
                  <a:cubicBezTo>
                    <a:pt x="385" y="13"/>
                    <a:pt x="384" y="11"/>
                    <a:pt x="383" y="8"/>
                  </a:cubicBezTo>
                  <a:cubicBezTo>
                    <a:pt x="379" y="14"/>
                    <a:pt x="384" y="20"/>
                    <a:pt x="377" y="25"/>
                  </a:cubicBezTo>
                  <a:cubicBezTo>
                    <a:pt x="376" y="19"/>
                    <a:pt x="375" y="15"/>
                    <a:pt x="374" y="11"/>
                  </a:cubicBezTo>
                  <a:cubicBezTo>
                    <a:pt x="374" y="11"/>
                    <a:pt x="373" y="10"/>
                    <a:pt x="372" y="10"/>
                  </a:cubicBezTo>
                  <a:cubicBezTo>
                    <a:pt x="371" y="15"/>
                    <a:pt x="371" y="20"/>
                    <a:pt x="370" y="25"/>
                  </a:cubicBezTo>
                  <a:cubicBezTo>
                    <a:pt x="369" y="25"/>
                    <a:pt x="368" y="25"/>
                    <a:pt x="367" y="25"/>
                  </a:cubicBezTo>
                  <a:cubicBezTo>
                    <a:pt x="366" y="21"/>
                    <a:pt x="365" y="17"/>
                    <a:pt x="364" y="12"/>
                  </a:cubicBezTo>
                  <a:cubicBezTo>
                    <a:pt x="362" y="16"/>
                    <a:pt x="364" y="21"/>
                    <a:pt x="359" y="26"/>
                  </a:cubicBezTo>
                  <a:cubicBezTo>
                    <a:pt x="358" y="19"/>
                    <a:pt x="357" y="14"/>
                    <a:pt x="356" y="10"/>
                  </a:cubicBezTo>
                  <a:cubicBezTo>
                    <a:pt x="356" y="10"/>
                    <a:pt x="355" y="10"/>
                    <a:pt x="354" y="10"/>
                  </a:cubicBezTo>
                  <a:cubicBezTo>
                    <a:pt x="352" y="15"/>
                    <a:pt x="353" y="20"/>
                    <a:pt x="353" y="25"/>
                  </a:cubicBezTo>
                  <a:cubicBezTo>
                    <a:pt x="352" y="30"/>
                    <a:pt x="351" y="35"/>
                    <a:pt x="351" y="41"/>
                  </a:cubicBezTo>
                  <a:cubicBezTo>
                    <a:pt x="345" y="39"/>
                    <a:pt x="346" y="36"/>
                    <a:pt x="346" y="33"/>
                  </a:cubicBezTo>
                  <a:cubicBezTo>
                    <a:pt x="346" y="27"/>
                    <a:pt x="346" y="22"/>
                    <a:pt x="346" y="16"/>
                  </a:cubicBezTo>
                  <a:cubicBezTo>
                    <a:pt x="346" y="14"/>
                    <a:pt x="345" y="12"/>
                    <a:pt x="344" y="10"/>
                  </a:cubicBezTo>
                  <a:cubicBezTo>
                    <a:pt x="343" y="10"/>
                    <a:pt x="342" y="11"/>
                    <a:pt x="342" y="11"/>
                  </a:cubicBezTo>
                  <a:cubicBezTo>
                    <a:pt x="341" y="15"/>
                    <a:pt x="340" y="20"/>
                    <a:pt x="339" y="25"/>
                  </a:cubicBezTo>
                  <a:cubicBezTo>
                    <a:pt x="332" y="20"/>
                    <a:pt x="337" y="15"/>
                    <a:pt x="335" y="10"/>
                  </a:cubicBezTo>
                  <a:cubicBezTo>
                    <a:pt x="327" y="13"/>
                    <a:pt x="335" y="22"/>
                    <a:pt x="327" y="26"/>
                  </a:cubicBezTo>
                  <a:cubicBezTo>
                    <a:pt x="326" y="21"/>
                    <a:pt x="325" y="18"/>
                    <a:pt x="324" y="12"/>
                  </a:cubicBezTo>
                  <a:cubicBezTo>
                    <a:pt x="323" y="17"/>
                    <a:pt x="321" y="21"/>
                    <a:pt x="320" y="24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19"/>
                    <a:pt x="317" y="14"/>
                    <a:pt x="316" y="10"/>
                  </a:cubicBezTo>
                  <a:cubicBezTo>
                    <a:pt x="315" y="10"/>
                    <a:pt x="314" y="10"/>
                    <a:pt x="313" y="10"/>
                  </a:cubicBezTo>
                  <a:cubicBezTo>
                    <a:pt x="311" y="15"/>
                    <a:pt x="313" y="20"/>
                    <a:pt x="312" y="25"/>
                  </a:cubicBezTo>
                  <a:cubicBezTo>
                    <a:pt x="311" y="30"/>
                    <a:pt x="313" y="36"/>
                    <a:pt x="309" y="42"/>
                  </a:cubicBezTo>
                  <a:cubicBezTo>
                    <a:pt x="302" y="31"/>
                    <a:pt x="310" y="19"/>
                    <a:pt x="302" y="9"/>
                  </a:cubicBezTo>
                  <a:cubicBezTo>
                    <a:pt x="301" y="14"/>
                    <a:pt x="301" y="19"/>
                    <a:pt x="300" y="25"/>
                  </a:cubicBezTo>
                  <a:cubicBezTo>
                    <a:pt x="296" y="20"/>
                    <a:pt x="296" y="20"/>
                    <a:pt x="295" y="9"/>
                  </a:cubicBezTo>
                  <a:cubicBezTo>
                    <a:pt x="289" y="14"/>
                    <a:pt x="294" y="21"/>
                    <a:pt x="288" y="27"/>
                  </a:cubicBezTo>
                  <a:cubicBezTo>
                    <a:pt x="287" y="22"/>
                    <a:pt x="286" y="18"/>
                    <a:pt x="285" y="13"/>
                  </a:cubicBezTo>
                  <a:cubicBezTo>
                    <a:pt x="282" y="17"/>
                    <a:pt x="285" y="23"/>
                    <a:pt x="279" y="24"/>
                  </a:cubicBezTo>
                  <a:cubicBezTo>
                    <a:pt x="278" y="19"/>
                    <a:pt x="278" y="14"/>
                    <a:pt x="277" y="10"/>
                  </a:cubicBezTo>
                  <a:cubicBezTo>
                    <a:pt x="270" y="19"/>
                    <a:pt x="276" y="31"/>
                    <a:pt x="269" y="42"/>
                  </a:cubicBezTo>
                  <a:cubicBezTo>
                    <a:pt x="263" y="31"/>
                    <a:pt x="270" y="20"/>
                    <a:pt x="265" y="9"/>
                  </a:cubicBezTo>
                  <a:cubicBezTo>
                    <a:pt x="258" y="12"/>
                    <a:pt x="264" y="21"/>
                    <a:pt x="257" y="24"/>
                  </a:cubicBezTo>
                  <a:cubicBezTo>
                    <a:pt x="256" y="19"/>
                    <a:pt x="255" y="15"/>
                    <a:pt x="255" y="11"/>
                  </a:cubicBezTo>
                  <a:cubicBezTo>
                    <a:pt x="254" y="11"/>
                    <a:pt x="253" y="11"/>
                    <a:pt x="252" y="10"/>
                  </a:cubicBezTo>
                  <a:cubicBezTo>
                    <a:pt x="252" y="15"/>
                    <a:pt x="251" y="20"/>
                    <a:pt x="250" y="25"/>
                  </a:cubicBezTo>
                  <a:cubicBezTo>
                    <a:pt x="248" y="25"/>
                    <a:pt x="248" y="25"/>
                    <a:pt x="248" y="25"/>
                  </a:cubicBezTo>
                  <a:cubicBezTo>
                    <a:pt x="247" y="21"/>
                    <a:pt x="246" y="17"/>
                    <a:pt x="244" y="12"/>
                  </a:cubicBezTo>
                  <a:cubicBezTo>
                    <a:pt x="243" y="16"/>
                    <a:pt x="242" y="21"/>
                    <a:pt x="241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8" y="20"/>
                    <a:pt x="237" y="15"/>
                    <a:pt x="237" y="10"/>
                  </a:cubicBezTo>
                  <a:cubicBezTo>
                    <a:pt x="236" y="10"/>
                    <a:pt x="235" y="10"/>
                    <a:pt x="234" y="10"/>
                  </a:cubicBezTo>
                  <a:cubicBezTo>
                    <a:pt x="232" y="15"/>
                    <a:pt x="233" y="20"/>
                    <a:pt x="233" y="25"/>
                  </a:cubicBezTo>
                  <a:cubicBezTo>
                    <a:pt x="232" y="30"/>
                    <a:pt x="232" y="35"/>
                    <a:pt x="231" y="41"/>
                  </a:cubicBezTo>
                  <a:cubicBezTo>
                    <a:pt x="230" y="41"/>
                    <a:pt x="229" y="41"/>
                    <a:pt x="228" y="41"/>
                  </a:cubicBezTo>
                  <a:cubicBezTo>
                    <a:pt x="221" y="31"/>
                    <a:pt x="231" y="18"/>
                    <a:pt x="224" y="9"/>
                  </a:cubicBezTo>
                  <a:cubicBezTo>
                    <a:pt x="220" y="13"/>
                    <a:pt x="225" y="21"/>
                    <a:pt x="218" y="24"/>
                  </a:cubicBezTo>
                  <a:cubicBezTo>
                    <a:pt x="217" y="19"/>
                    <a:pt x="216" y="15"/>
                    <a:pt x="216" y="11"/>
                  </a:cubicBezTo>
                  <a:cubicBezTo>
                    <a:pt x="215" y="11"/>
                    <a:pt x="214" y="10"/>
                    <a:pt x="213" y="10"/>
                  </a:cubicBezTo>
                  <a:cubicBezTo>
                    <a:pt x="213" y="15"/>
                    <a:pt x="212" y="20"/>
                    <a:pt x="211" y="25"/>
                  </a:cubicBezTo>
                  <a:cubicBezTo>
                    <a:pt x="210" y="25"/>
                    <a:pt x="209" y="25"/>
                    <a:pt x="208" y="25"/>
                  </a:cubicBezTo>
                  <a:cubicBezTo>
                    <a:pt x="207" y="21"/>
                    <a:pt x="206" y="16"/>
                    <a:pt x="205" y="12"/>
                  </a:cubicBezTo>
                  <a:cubicBezTo>
                    <a:pt x="204" y="16"/>
                    <a:pt x="203" y="20"/>
                    <a:pt x="202" y="25"/>
                  </a:cubicBezTo>
                  <a:cubicBezTo>
                    <a:pt x="195" y="21"/>
                    <a:pt x="202" y="13"/>
                    <a:pt x="194" y="9"/>
                  </a:cubicBezTo>
                  <a:cubicBezTo>
                    <a:pt x="193" y="20"/>
                    <a:pt x="195" y="31"/>
                    <a:pt x="190" y="42"/>
                  </a:cubicBezTo>
                  <a:cubicBezTo>
                    <a:pt x="183" y="32"/>
                    <a:pt x="189" y="22"/>
                    <a:pt x="186" y="13"/>
                  </a:cubicBezTo>
                  <a:cubicBezTo>
                    <a:pt x="185" y="17"/>
                    <a:pt x="184" y="21"/>
                    <a:pt x="183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80" y="22"/>
                    <a:pt x="180" y="19"/>
                    <a:pt x="179" y="17"/>
                  </a:cubicBezTo>
                  <a:cubicBezTo>
                    <a:pt x="179" y="15"/>
                    <a:pt x="179" y="13"/>
                    <a:pt x="179" y="11"/>
                  </a:cubicBezTo>
                  <a:cubicBezTo>
                    <a:pt x="178" y="11"/>
                    <a:pt x="177" y="11"/>
                    <a:pt x="176" y="10"/>
                  </a:cubicBezTo>
                  <a:cubicBezTo>
                    <a:pt x="175" y="15"/>
                    <a:pt x="175" y="20"/>
                    <a:pt x="174" y="25"/>
                  </a:cubicBezTo>
                  <a:cubicBezTo>
                    <a:pt x="173" y="25"/>
                    <a:pt x="172" y="25"/>
                    <a:pt x="171" y="25"/>
                  </a:cubicBezTo>
                  <a:cubicBezTo>
                    <a:pt x="170" y="21"/>
                    <a:pt x="169" y="17"/>
                    <a:pt x="168" y="12"/>
                  </a:cubicBezTo>
                  <a:cubicBezTo>
                    <a:pt x="167" y="16"/>
                    <a:pt x="166" y="21"/>
                    <a:pt x="165" y="25"/>
                  </a:cubicBezTo>
                  <a:cubicBezTo>
                    <a:pt x="164" y="25"/>
                    <a:pt x="163" y="25"/>
                    <a:pt x="163" y="25"/>
                  </a:cubicBezTo>
                  <a:cubicBezTo>
                    <a:pt x="162" y="20"/>
                    <a:pt x="161" y="15"/>
                    <a:pt x="160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20"/>
                    <a:pt x="159" y="31"/>
                    <a:pt x="153" y="42"/>
                  </a:cubicBezTo>
                  <a:cubicBezTo>
                    <a:pt x="144" y="31"/>
                    <a:pt x="155" y="18"/>
                    <a:pt x="148" y="9"/>
                  </a:cubicBezTo>
                  <a:cubicBezTo>
                    <a:pt x="143" y="13"/>
                    <a:pt x="149" y="21"/>
                    <a:pt x="141" y="25"/>
                  </a:cubicBezTo>
                  <a:cubicBezTo>
                    <a:pt x="141" y="19"/>
                    <a:pt x="140" y="15"/>
                    <a:pt x="139" y="11"/>
                  </a:cubicBezTo>
                  <a:cubicBezTo>
                    <a:pt x="139" y="11"/>
                    <a:pt x="138" y="10"/>
                    <a:pt x="137" y="10"/>
                  </a:cubicBezTo>
                  <a:cubicBezTo>
                    <a:pt x="136" y="15"/>
                    <a:pt x="136" y="20"/>
                    <a:pt x="135" y="25"/>
                  </a:cubicBezTo>
                  <a:cubicBezTo>
                    <a:pt x="134" y="25"/>
                    <a:pt x="133" y="25"/>
                    <a:pt x="132" y="25"/>
                  </a:cubicBezTo>
                  <a:cubicBezTo>
                    <a:pt x="131" y="21"/>
                    <a:pt x="130" y="16"/>
                    <a:pt x="129" y="12"/>
                  </a:cubicBezTo>
                  <a:cubicBezTo>
                    <a:pt x="128" y="16"/>
                    <a:pt x="127" y="20"/>
                    <a:pt x="125" y="25"/>
                  </a:cubicBezTo>
                  <a:cubicBezTo>
                    <a:pt x="118" y="21"/>
                    <a:pt x="126" y="13"/>
                    <a:pt x="118" y="9"/>
                  </a:cubicBezTo>
                  <a:cubicBezTo>
                    <a:pt x="117" y="20"/>
                    <a:pt x="119" y="31"/>
                    <a:pt x="114" y="42"/>
                  </a:cubicBezTo>
                  <a:cubicBezTo>
                    <a:pt x="106" y="32"/>
                    <a:pt x="115" y="20"/>
                    <a:pt x="107" y="9"/>
                  </a:cubicBezTo>
                  <a:cubicBezTo>
                    <a:pt x="106" y="13"/>
                    <a:pt x="106" y="15"/>
                    <a:pt x="105" y="17"/>
                  </a:cubicBezTo>
                  <a:cubicBezTo>
                    <a:pt x="105" y="20"/>
                    <a:pt x="104" y="22"/>
                    <a:pt x="104" y="24"/>
                  </a:cubicBezTo>
                  <a:cubicBezTo>
                    <a:pt x="96" y="21"/>
                    <a:pt x="103" y="14"/>
                    <a:pt x="99" y="9"/>
                  </a:cubicBezTo>
                  <a:cubicBezTo>
                    <a:pt x="92" y="13"/>
                    <a:pt x="99" y="22"/>
                    <a:pt x="92" y="26"/>
                  </a:cubicBezTo>
                  <a:cubicBezTo>
                    <a:pt x="91" y="22"/>
                    <a:pt x="90" y="18"/>
                    <a:pt x="89" y="12"/>
                  </a:cubicBezTo>
                  <a:cubicBezTo>
                    <a:pt x="87" y="18"/>
                    <a:pt x="86" y="21"/>
                    <a:pt x="85" y="25"/>
                  </a:cubicBezTo>
                  <a:cubicBezTo>
                    <a:pt x="85" y="24"/>
                    <a:pt x="84" y="24"/>
                    <a:pt x="83" y="24"/>
                  </a:cubicBezTo>
                  <a:cubicBezTo>
                    <a:pt x="82" y="19"/>
                    <a:pt x="81" y="14"/>
                    <a:pt x="81" y="10"/>
                  </a:cubicBezTo>
                  <a:cubicBezTo>
                    <a:pt x="74" y="19"/>
                    <a:pt x="79" y="31"/>
                    <a:pt x="73" y="42"/>
                  </a:cubicBezTo>
                  <a:cubicBezTo>
                    <a:pt x="69" y="35"/>
                    <a:pt x="71" y="30"/>
                    <a:pt x="71" y="24"/>
                  </a:cubicBezTo>
                  <a:cubicBezTo>
                    <a:pt x="71" y="13"/>
                    <a:pt x="71" y="13"/>
                    <a:pt x="67" y="9"/>
                  </a:cubicBezTo>
                  <a:cubicBezTo>
                    <a:pt x="65" y="14"/>
                    <a:pt x="68" y="20"/>
                    <a:pt x="64" y="24"/>
                  </a:cubicBezTo>
                  <a:cubicBezTo>
                    <a:pt x="58" y="20"/>
                    <a:pt x="62" y="15"/>
                    <a:pt x="60" y="9"/>
                  </a:cubicBezTo>
                  <a:cubicBezTo>
                    <a:pt x="53" y="13"/>
                    <a:pt x="60" y="22"/>
                    <a:pt x="53" y="26"/>
                  </a:cubicBezTo>
                  <a:cubicBezTo>
                    <a:pt x="52" y="21"/>
                    <a:pt x="51" y="18"/>
                    <a:pt x="50" y="12"/>
                  </a:cubicBezTo>
                  <a:cubicBezTo>
                    <a:pt x="48" y="17"/>
                    <a:pt x="47" y="21"/>
                    <a:pt x="46" y="25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3" y="20"/>
                    <a:pt x="42" y="15"/>
                    <a:pt x="41" y="11"/>
                  </a:cubicBezTo>
                  <a:cubicBezTo>
                    <a:pt x="41" y="11"/>
                    <a:pt x="40" y="11"/>
                    <a:pt x="39" y="11"/>
                  </a:cubicBezTo>
                  <a:cubicBezTo>
                    <a:pt x="36" y="20"/>
                    <a:pt x="39" y="31"/>
                    <a:pt x="34" y="43"/>
                  </a:cubicBezTo>
                  <a:cubicBezTo>
                    <a:pt x="28" y="32"/>
                    <a:pt x="34" y="22"/>
                    <a:pt x="31" y="12"/>
                  </a:cubicBezTo>
                  <a:cubicBezTo>
                    <a:pt x="25" y="12"/>
                    <a:pt x="19" y="11"/>
                    <a:pt x="13" y="12"/>
                  </a:cubicBezTo>
                  <a:cubicBezTo>
                    <a:pt x="10" y="13"/>
                    <a:pt x="7" y="17"/>
                    <a:pt x="7" y="19"/>
                  </a:cubicBezTo>
                  <a:cubicBezTo>
                    <a:pt x="6" y="29"/>
                    <a:pt x="7" y="40"/>
                    <a:pt x="9" y="50"/>
                  </a:cubicBezTo>
                  <a:cubicBezTo>
                    <a:pt x="27" y="50"/>
                    <a:pt x="44" y="51"/>
                    <a:pt x="61" y="50"/>
                  </a:cubicBezTo>
                  <a:cubicBezTo>
                    <a:pt x="92" y="49"/>
                    <a:pt x="124" y="48"/>
                    <a:pt x="156" y="46"/>
                  </a:cubicBezTo>
                  <a:cubicBezTo>
                    <a:pt x="160" y="46"/>
                    <a:pt x="164" y="47"/>
                    <a:pt x="168" y="47"/>
                  </a:cubicBezTo>
                  <a:cubicBezTo>
                    <a:pt x="168" y="48"/>
                    <a:pt x="168" y="49"/>
                    <a:pt x="168" y="50"/>
                  </a:cubicBezTo>
                  <a:cubicBezTo>
                    <a:pt x="164" y="51"/>
                    <a:pt x="160" y="51"/>
                    <a:pt x="156" y="52"/>
                  </a:cubicBezTo>
                  <a:cubicBezTo>
                    <a:pt x="152" y="53"/>
                    <a:pt x="148" y="55"/>
                    <a:pt x="144" y="56"/>
                  </a:cubicBezTo>
                  <a:cubicBezTo>
                    <a:pt x="143" y="56"/>
                    <a:pt x="143" y="56"/>
                    <a:pt x="143" y="55"/>
                  </a:cubicBezTo>
                  <a:cubicBezTo>
                    <a:pt x="133" y="51"/>
                    <a:pt x="122" y="52"/>
                    <a:pt x="112" y="53"/>
                  </a:cubicBezTo>
                  <a:cubicBezTo>
                    <a:pt x="89" y="56"/>
                    <a:pt x="66" y="58"/>
                    <a:pt x="43" y="56"/>
                  </a:cubicBezTo>
                  <a:cubicBezTo>
                    <a:pt x="32" y="56"/>
                    <a:pt x="20" y="57"/>
                    <a:pt x="10" y="58"/>
                  </a:cubicBezTo>
                  <a:cubicBezTo>
                    <a:pt x="9" y="59"/>
                    <a:pt x="8" y="60"/>
                    <a:pt x="8" y="60"/>
                  </a:cubicBezTo>
                  <a:cubicBezTo>
                    <a:pt x="10" y="74"/>
                    <a:pt x="11" y="88"/>
                    <a:pt x="13" y="101"/>
                  </a:cubicBezTo>
                  <a:cubicBezTo>
                    <a:pt x="13" y="104"/>
                    <a:pt x="17" y="107"/>
                    <a:pt x="19" y="107"/>
                  </a:cubicBezTo>
                  <a:cubicBezTo>
                    <a:pt x="31" y="109"/>
                    <a:pt x="42" y="112"/>
                    <a:pt x="54" y="111"/>
                  </a:cubicBezTo>
                  <a:cubicBezTo>
                    <a:pt x="71" y="110"/>
                    <a:pt x="88" y="108"/>
                    <a:pt x="105" y="105"/>
                  </a:cubicBezTo>
                  <a:cubicBezTo>
                    <a:pt x="145" y="97"/>
                    <a:pt x="184" y="90"/>
                    <a:pt x="224" y="82"/>
                  </a:cubicBezTo>
                  <a:cubicBezTo>
                    <a:pt x="253" y="77"/>
                    <a:pt x="282" y="75"/>
                    <a:pt x="310" y="86"/>
                  </a:cubicBezTo>
                  <a:cubicBezTo>
                    <a:pt x="338" y="97"/>
                    <a:pt x="368" y="96"/>
                    <a:pt x="397" y="93"/>
                  </a:cubicBezTo>
                  <a:cubicBezTo>
                    <a:pt x="413" y="91"/>
                    <a:pt x="430" y="90"/>
                    <a:pt x="446" y="88"/>
                  </a:cubicBezTo>
                </a:path>
              </a:pathLst>
            </a:custGeom>
            <a:solidFill>
              <a:srgbClr val="212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39172" y="3578578"/>
            <a:ext cx="560795" cy="2646117"/>
            <a:chOff x="7152643" y="4325657"/>
            <a:chExt cx="560795" cy="1729705"/>
          </a:xfrm>
        </p:grpSpPr>
        <p:sp>
          <p:nvSpPr>
            <p:cNvPr id="24" name="Freeform 5"/>
            <p:cNvSpPr/>
            <p:nvPr/>
          </p:nvSpPr>
          <p:spPr bwMode="auto">
            <a:xfrm>
              <a:off x="7152644" y="4325657"/>
              <a:ext cx="560794" cy="1729705"/>
            </a:xfrm>
            <a:custGeom>
              <a:avLst/>
              <a:gdLst>
                <a:gd name="T0" fmla="*/ 150 w 166"/>
                <a:gd name="T1" fmla="*/ 547 h 560"/>
                <a:gd name="T2" fmla="*/ 28 w 166"/>
                <a:gd name="T3" fmla="*/ 553 h 560"/>
                <a:gd name="T4" fmla="*/ 4 w 166"/>
                <a:gd name="T5" fmla="*/ 547 h 560"/>
                <a:gd name="T6" fmla="*/ 1 w 166"/>
                <a:gd name="T7" fmla="*/ 17 h 560"/>
                <a:gd name="T8" fmla="*/ 64 w 166"/>
                <a:gd name="T9" fmla="*/ 12 h 560"/>
                <a:gd name="T10" fmla="*/ 164 w 166"/>
                <a:gd name="T11" fmla="*/ 34 h 560"/>
                <a:gd name="T12" fmla="*/ 161 w 166"/>
                <a:gd name="T13" fmla="*/ 513 h 560"/>
                <a:gd name="T14" fmla="*/ 150 w 166"/>
                <a:gd name="T15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560">
                  <a:moveTo>
                    <a:pt x="150" y="547"/>
                  </a:moveTo>
                  <a:cubicBezTo>
                    <a:pt x="150" y="547"/>
                    <a:pt x="36" y="556"/>
                    <a:pt x="28" y="553"/>
                  </a:cubicBezTo>
                  <a:cubicBezTo>
                    <a:pt x="20" y="551"/>
                    <a:pt x="5" y="560"/>
                    <a:pt x="4" y="547"/>
                  </a:cubicBezTo>
                  <a:cubicBezTo>
                    <a:pt x="4" y="534"/>
                    <a:pt x="0" y="21"/>
                    <a:pt x="1" y="17"/>
                  </a:cubicBezTo>
                  <a:cubicBezTo>
                    <a:pt x="1" y="12"/>
                    <a:pt x="49" y="12"/>
                    <a:pt x="64" y="12"/>
                  </a:cubicBezTo>
                  <a:cubicBezTo>
                    <a:pt x="78" y="12"/>
                    <a:pt x="162" y="0"/>
                    <a:pt x="164" y="34"/>
                  </a:cubicBezTo>
                  <a:cubicBezTo>
                    <a:pt x="166" y="69"/>
                    <a:pt x="153" y="500"/>
                    <a:pt x="161" y="513"/>
                  </a:cubicBezTo>
                  <a:cubicBezTo>
                    <a:pt x="156" y="523"/>
                    <a:pt x="150" y="547"/>
                    <a:pt x="150" y="547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 noEditPoints="1"/>
            </p:cNvSpPr>
            <p:nvPr/>
          </p:nvSpPr>
          <p:spPr bwMode="auto">
            <a:xfrm rot="16200000">
              <a:off x="6568188" y="4910113"/>
              <a:ext cx="1729704" cy="560793"/>
            </a:xfrm>
            <a:custGeom>
              <a:avLst/>
              <a:gdLst>
                <a:gd name="T0" fmla="*/ 540 w 1314"/>
                <a:gd name="T1" fmla="*/ 144 h 155"/>
                <a:gd name="T2" fmla="*/ 58 w 1314"/>
                <a:gd name="T3" fmla="*/ 142 h 155"/>
                <a:gd name="T4" fmla="*/ 31 w 1314"/>
                <a:gd name="T5" fmla="*/ 0 h 155"/>
                <a:gd name="T6" fmla="*/ 568 w 1314"/>
                <a:gd name="T7" fmla="*/ 2 h 155"/>
                <a:gd name="T8" fmla="*/ 1123 w 1314"/>
                <a:gd name="T9" fmla="*/ 2 h 155"/>
                <a:gd name="T10" fmla="*/ 1299 w 1314"/>
                <a:gd name="T11" fmla="*/ 147 h 155"/>
                <a:gd name="T12" fmla="*/ 310 w 1314"/>
                <a:gd name="T13" fmla="*/ 90 h 155"/>
                <a:gd name="T14" fmla="*/ 89 w 1314"/>
                <a:gd name="T15" fmla="*/ 134 h 155"/>
                <a:gd name="T16" fmla="*/ 568 w 1314"/>
                <a:gd name="T17" fmla="*/ 137 h 155"/>
                <a:gd name="T18" fmla="*/ 1220 w 1314"/>
                <a:gd name="T19" fmla="*/ 140 h 155"/>
                <a:gd name="T20" fmla="*/ 1287 w 1314"/>
                <a:gd name="T21" fmla="*/ 11 h 155"/>
                <a:gd name="T22" fmla="*/ 1261 w 1314"/>
                <a:gd name="T23" fmla="*/ 7 h 155"/>
                <a:gd name="T24" fmla="*/ 1230 w 1314"/>
                <a:gd name="T25" fmla="*/ 13 h 155"/>
                <a:gd name="T26" fmla="*/ 1197 w 1314"/>
                <a:gd name="T27" fmla="*/ 10 h 155"/>
                <a:gd name="T28" fmla="*/ 1178 w 1314"/>
                <a:gd name="T29" fmla="*/ 25 h 155"/>
                <a:gd name="T30" fmla="*/ 1153 w 1314"/>
                <a:gd name="T31" fmla="*/ 26 h 155"/>
                <a:gd name="T32" fmla="*/ 1127 w 1314"/>
                <a:gd name="T33" fmla="*/ 25 h 155"/>
                <a:gd name="T34" fmla="*/ 1100 w 1314"/>
                <a:gd name="T35" fmla="*/ 24 h 155"/>
                <a:gd name="T36" fmla="*/ 1073 w 1314"/>
                <a:gd name="T37" fmla="*/ 12 h 155"/>
                <a:gd name="T38" fmla="*/ 1045 w 1314"/>
                <a:gd name="T39" fmla="*/ 24 h 155"/>
                <a:gd name="T40" fmla="*/ 1027 w 1314"/>
                <a:gd name="T41" fmla="*/ 25 h 155"/>
                <a:gd name="T42" fmla="*/ 997 w 1314"/>
                <a:gd name="T43" fmla="*/ 26 h 155"/>
                <a:gd name="T44" fmla="*/ 973 w 1314"/>
                <a:gd name="T45" fmla="*/ 11 h 155"/>
                <a:gd name="T46" fmla="*/ 954 w 1314"/>
                <a:gd name="T47" fmla="*/ 12 h 155"/>
                <a:gd name="T48" fmla="*/ 923 w 1314"/>
                <a:gd name="T49" fmla="*/ 11 h 155"/>
                <a:gd name="T50" fmla="*/ 901 w 1314"/>
                <a:gd name="T51" fmla="*/ 41 h 155"/>
                <a:gd name="T52" fmla="*/ 875 w 1314"/>
                <a:gd name="T53" fmla="*/ 13 h 155"/>
                <a:gd name="T54" fmla="*/ 849 w 1314"/>
                <a:gd name="T55" fmla="*/ 24 h 155"/>
                <a:gd name="T56" fmla="*/ 828 w 1314"/>
                <a:gd name="T57" fmla="*/ 10 h 155"/>
                <a:gd name="T58" fmla="*/ 801 w 1314"/>
                <a:gd name="T59" fmla="*/ 25 h 155"/>
                <a:gd name="T60" fmla="*/ 780 w 1314"/>
                <a:gd name="T61" fmla="*/ 42 h 155"/>
                <a:gd name="T62" fmla="*/ 751 w 1314"/>
                <a:gd name="T63" fmla="*/ 26 h 155"/>
                <a:gd name="T64" fmla="*/ 719 w 1314"/>
                <a:gd name="T65" fmla="*/ 26 h 155"/>
                <a:gd name="T66" fmla="*/ 694 w 1314"/>
                <a:gd name="T67" fmla="*/ 7 h 155"/>
                <a:gd name="T68" fmla="*/ 662 w 1314"/>
                <a:gd name="T69" fmla="*/ 42 h 155"/>
                <a:gd name="T70" fmla="*/ 632 w 1314"/>
                <a:gd name="T71" fmla="*/ 24 h 155"/>
                <a:gd name="T72" fmla="*/ 609 w 1314"/>
                <a:gd name="T73" fmla="*/ 9 h 155"/>
                <a:gd name="T74" fmla="*/ 579 w 1314"/>
                <a:gd name="T75" fmla="*/ 9 h 155"/>
                <a:gd name="T76" fmla="*/ 558 w 1314"/>
                <a:gd name="T77" fmla="*/ 12 h 155"/>
                <a:gd name="T78" fmla="*/ 531 w 1314"/>
                <a:gd name="T79" fmla="*/ 25 h 155"/>
                <a:gd name="T80" fmla="*/ 508 w 1314"/>
                <a:gd name="T81" fmla="*/ 9 h 155"/>
                <a:gd name="T82" fmla="*/ 477 w 1314"/>
                <a:gd name="T83" fmla="*/ 24 h 155"/>
                <a:gd name="T84" fmla="*/ 444 w 1314"/>
                <a:gd name="T85" fmla="*/ 12 h 155"/>
                <a:gd name="T86" fmla="*/ 413 w 1314"/>
                <a:gd name="T87" fmla="*/ 11 h 155"/>
                <a:gd name="T88" fmla="*/ 389 w 1314"/>
                <a:gd name="T89" fmla="*/ 41 h 155"/>
                <a:gd name="T90" fmla="*/ 370 w 1314"/>
                <a:gd name="T91" fmla="*/ 25 h 155"/>
                <a:gd name="T92" fmla="*/ 351 w 1314"/>
                <a:gd name="T93" fmla="*/ 41 h 155"/>
                <a:gd name="T94" fmla="*/ 327 w 1314"/>
                <a:gd name="T95" fmla="*/ 26 h 155"/>
                <a:gd name="T96" fmla="*/ 309 w 1314"/>
                <a:gd name="T97" fmla="*/ 42 h 155"/>
                <a:gd name="T98" fmla="*/ 277 w 1314"/>
                <a:gd name="T99" fmla="*/ 10 h 155"/>
                <a:gd name="T100" fmla="*/ 248 w 1314"/>
                <a:gd name="T101" fmla="*/ 25 h 155"/>
                <a:gd name="T102" fmla="*/ 231 w 1314"/>
                <a:gd name="T103" fmla="*/ 41 h 155"/>
                <a:gd name="T104" fmla="*/ 208 w 1314"/>
                <a:gd name="T105" fmla="*/ 25 h 155"/>
                <a:gd name="T106" fmla="*/ 181 w 1314"/>
                <a:gd name="T107" fmla="*/ 24 h 155"/>
                <a:gd name="T108" fmla="*/ 165 w 1314"/>
                <a:gd name="T109" fmla="*/ 25 h 155"/>
                <a:gd name="T110" fmla="*/ 139 w 1314"/>
                <a:gd name="T111" fmla="*/ 11 h 155"/>
                <a:gd name="T112" fmla="*/ 114 w 1314"/>
                <a:gd name="T113" fmla="*/ 42 h 155"/>
                <a:gd name="T114" fmla="*/ 85 w 1314"/>
                <a:gd name="T115" fmla="*/ 25 h 155"/>
                <a:gd name="T116" fmla="*/ 60 w 1314"/>
                <a:gd name="T117" fmla="*/ 9 h 155"/>
                <a:gd name="T118" fmla="*/ 34 w 1314"/>
                <a:gd name="T119" fmla="*/ 43 h 155"/>
                <a:gd name="T120" fmla="*/ 168 w 1314"/>
                <a:gd name="T121" fmla="*/ 47 h 155"/>
                <a:gd name="T122" fmla="*/ 10 w 1314"/>
                <a:gd name="T123" fmla="*/ 58 h 155"/>
                <a:gd name="T124" fmla="*/ 310 w 1314"/>
                <a:gd name="T125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4" h="155">
                  <a:moveTo>
                    <a:pt x="1088" y="155"/>
                  </a:moveTo>
                  <a:cubicBezTo>
                    <a:pt x="1027" y="154"/>
                    <a:pt x="970" y="153"/>
                    <a:pt x="913" y="152"/>
                  </a:cubicBezTo>
                  <a:cubicBezTo>
                    <a:pt x="896" y="151"/>
                    <a:pt x="879" y="149"/>
                    <a:pt x="862" y="149"/>
                  </a:cubicBezTo>
                  <a:cubicBezTo>
                    <a:pt x="825" y="148"/>
                    <a:pt x="788" y="148"/>
                    <a:pt x="751" y="147"/>
                  </a:cubicBezTo>
                  <a:cubicBezTo>
                    <a:pt x="717" y="147"/>
                    <a:pt x="684" y="148"/>
                    <a:pt x="651" y="148"/>
                  </a:cubicBezTo>
                  <a:cubicBezTo>
                    <a:pt x="633" y="148"/>
                    <a:pt x="615" y="147"/>
                    <a:pt x="597" y="148"/>
                  </a:cubicBezTo>
                  <a:cubicBezTo>
                    <a:pt x="578" y="148"/>
                    <a:pt x="559" y="147"/>
                    <a:pt x="540" y="144"/>
                  </a:cubicBezTo>
                  <a:cubicBezTo>
                    <a:pt x="537" y="143"/>
                    <a:pt x="533" y="143"/>
                    <a:pt x="530" y="143"/>
                  </a:cubicBezTo>
                  <a:cubicBezTo>
                    <a:pt x="458" y="143"/>
                    <a:pt x="387" y="141"/>
                    <a:pt x="315" y="141"/>
                  </a:cubicBezTo>
                  <a:cubicBezTo>
                    <a:pt x="273" y="141"/>
                    <a:pt x="231" y="144"/>
                    <a:pt x="190" y="145"/>
                  </a:cubicBezTo>
                  <a:cubicBezTo>
                    <a:pt x="182" y="145"/>
                    <a:pt x="175" y="145"/>
                    <a:pt x="168" y="145"/>
                  </a:cubicBezTo>
                  <a:cubicBezTo>
                    <a:pt x="151" y="145"/>
                    <a:pt x="135" y="145"/>
                    <a:pt x="118" y="144"/>
                  </a:cubicBezTo>
                  <a:cubicBezTo>
                    <a:pt x="106" y="144"/>
                    <a:pt x="94" y="143"/>
                    <a:pt x="82" y="143"/>
                  </a:cubicBezTo>
                  <a:cubicBezTo>
                    <a:pt x="74" y="142"/>
                    <a:pt x="66" y="142"/>
                    <a:pt x="58" y="142"/>
                  </a:cubicBezTo>
                  <a:cubicBezTo>
                    <a:pt x="42" y="143"/>
                    <a:pt x="27" y="141"/>
                    <a:pt x="12" y="138"/>
                  </a:cubicBezTo>
                  <a:cubicBezTo>
                    <a:pt x="6" y="137"/>
                    <a:pt x="4" y="133"/>
                    <a:pt x="4" y="128"/>
                  </a:cubicBezTo>
                  <a:cubicBezTo>
                    <a:pt x="3" y="110"/>
                    <a:pt x="1" y="93"/>
                    <a:pt x="1" y="75"/>
                  </a:cubicBezTo>
                  <a:cubicBezTo>
                    <a:pt x="0" y="59"/>
                    <a:pt x="0" y="42"/>
                    <a:pt x="0" y="26"/>
                  </a:cubicBezTo>
                  <a:cubicBezTo>
                    <a:pt x="0" y="21"/>
                    <a:pt x="1" y="17"/>
                    <a:pt x="1" y="12"/>
                  </a:cubicBezTo>
                  <a:cubicBezTo>
                    <a:pt x="1" y="7"/>
                    <a:pt x="4" y="4"/>
                    <a:pt x="8" y="3"/>
                  </a:cubicBezTo>
                  <a:cubicBezTo>
                    <a:pt x="15" y="2"/>
                    <a:pt x="23" y="0"/>
                    <a:pt x="31" y="0"/>
                  </a:cubicBezTo>
                  <a:cubicBezTo>
                    <a:pt x="53" y="0"/>
                    <a:pt x="76" y="1"/>
                    <a:pt x="99" y="2"/>
                  </a:cubicBezTo>
                  <a:cubicBezTo>
                    <a:pt x="126" y="2"/>
                    <a:pt x="152" y="2"/>
                    <a:pt x="179" y="2"/>
                  </a:cubicBezTo>
                  <a:cubicBezTo>
                    <a:pt x="204" y="2"/>
                    <a:pt x="230" y="2"/>
                    <a:pt x="255" y="2"/>
                  </a:cubicBezTo>
                  <a:cubicBezTo>
                    <a:pt x="281" y="2"/>
                    <a:pt x="308" y="2"/>
                    <a:pt x="334" y="2"/>
                  </a:cubicBezTo>
                  <a:cubicBezTo>
                    <a:pt x="361" y="2"/>
                    <a:pt x="388" y="2"/>
                    <a:pt x="414" y="2"/>
                  </a:cubicBezTo>
                  <a:cubicBezTo>
                    <a:pt x="441" y="2"/>
                    <a:pt x="467" y="2"/>
                    <a:pt x="493" y="2"/>
                  </a:cubicBezTo>
                  <a:cubicBezTo>
                    <a:pt x="518" y="2"/>
                    <a:pt x="543" y="2"/>
                    <a:pt x="568" y="2"/>
                  </a:cubicBezTo>
                  <a:cubicBezTo>
                    <a:pt x="595" y="2"/>
                    <a:pt x="622" y="2"/>
                    <a:pt x="648" y="2"/>
                  </a:cubicBezTo>
                  <a:cubicBezTo>
                    <a:pt x="674" y="2"/>
                    <a:pt x="700" y="2"/>
                    <a:pt x="726" y="2"/>
                  </a:cubicBezTo>
                  <a:cubicBezTo>
                    <a:pt x="753" y="2"/>
                    <a:pt x="779" y="2"/>
                    <a:pt x="806" y="2"/>
                  </a:cubicBezTo>
                  <a:cubicBezTo>
                    <a:pt x="832" y="2"/>
                    <a:pt x="859" y="2"/>
                    <a:pt x="886" y="2"/>
                  </a:cubicBezTo>
                  <a:cubicBezTo>
                    <a:pt x="912" y="2"/>
                    <a:pt x="938" y="2"/>
                    <a:pt x="965" y="2"/>
                  </a:cubicBezTo>
                  <a:cubicBezTo>
                    <a:pt x="991" y="2"/>
                    <a:pt x="1017" y="2"/>
                    <a:pt x="1043" y="2"/>
                  </a:cubicBezTo>
                  <a:cubicBezTo>
                    <a:pt x="1070" y="2"/>
                    <a:pt x="1096" y="2"/>
                    <a:pt x="1123" y="2"/>
                  </a:cubicBezTo>
                  <a:cubicBezTo>
                    <a:pt x="1149" y="2"/>
                    <a:pt x="1174" y="2"/>
                    <a:pt x="1200" y="2"/>
                  </a:cubicBezTo>
                  <a:cubicBezTo>
                    <a:pt x="1226" y="2"/>
                    <a:pt x="1253" y="2"/>
                    <a:pt x="1279" y="2"/>
                  </a:cubicBezTo>
                  <a:cubicBezTo>
                    <a:pt x="1288" y="2"/>
                    <a:pt x="1296" y="2"/>
                    <a:pt x="1305" y="3"/>
                  </a:cubicBezTo>
                  <a:cubicBezTo>
                    <a:pt x="1310" y="3"/>
                    <a:pt x="1313" y="6"/>
                    <a:pt x="1313" y="11"/>
                  </a:cubicBezTo>
                  <a:cubicBezTo>
                    <a:pt x="1313" y="19"/>
                    <a:pt x="1314" y="26"/>
                    <a:pt x="1314" y="34"/>
                  </a:cubicBezTo>
                  <a:cubicBezTo>
                    <a:pt x="1313" y="68"/>
                    <a:pt x="1313" y="101"/>
                    <a:pt x="1312" y="135"/>
                  </a:cubicBezTo>
                  <a:cubicBezTo>
                    <a:pt x="1311" y="144"/>
                    <a:pt x="1309" y="146"/>
                    <a:pt x="1299" y="147"/>
                  </a:cubicBezTo>
                  <a:cubicBezTo>
                    <a:pt x="1258" y="152"/>
                    <a:pt x="1218" y="152"/>
                    <a:pt x="1177" y="152"/>
                  </a:cubicBezTo>
                  <a:cubicBezTo>
                    <a:pt x="1146" y="153"/>
                    <a:pt x="1115" y="154"/>
                    <a:pt x="1088" y="155"/>
                  </a:cubicBezTo>
                  <a:moveTo>
                    <a:pt x="446" y="88"/>
                  </a:moveTo>
                  <a:cubicBezTo>
                    <a:pt x="446" y="88"/>
                    <a:pt x="446" y="88"/>
                    <a:pt x="446" y="88"/>
                  </a:cubicBezTo>
                  <a:cubicBezTo>
                    <a:pt x="443" y="89"/>
                    <a:pt x="441" y="90"/>
                    <a:pt x="439" y="91"/>
                  </a:cubicBezTo>
                  <a:cubicBezTo>
                    <a:pt x="425" y="93"/>
                    <a:pt x="412" y="95"/>
                    <a:pt x="398" y="97"/>
                  </a:cubicBezTo>
                  <a:cubicBezTo>
                    <a:pt x="368" y="101"/>
                    <a:pt x="338" y="101"/>
                    <a:pt x="310" y="90"/>
                  </a:cubicBezTo>
                  <a:cubicBezTo>
                    <a:pt x="281" y="80"/>
                    <a:pt x="253" y="80"/>
                    <a:pt x="224" y="86"/>
                  </a:cubicBezTo>
                  <a:cubicBezTo>
                    <a:pt x="175" y="95"/>
                    <a:pt x="127" y="104"/>
                    <a:pt x="78" y="112"/>
                  </a:cubicBezTo>
                  <a:cubicBezTo>
                    <a:pt x="65" y="114"/>
                    <a:pt x="52" y="116"/>
                    <a:pt x="39" y="113"/>
                  </a:cubicBezTo>
                  <a:cubicBezTo>
                    <a:pt x="31" y="112"/>
                    <a:pt x="22" y="111"/>
                    <a:pt x="14" y="111"/>
                  </a:cubicBezTo>
                  <a:cubicBezTo>
                    <a:pt x="16" y="131"/>
                    <a:pt x="17" y="130"/>
                    <a:pt x="36" y="132"/>
                  </a:cubicBezTo>
                  <a:cubicBezTo>
                    <a:pt x="48" y="133"/>
                    <a:pt x="60" y="133"/>
                    <a:pt x="72" y="132"/>
                  </a:cubicBezTo>
                  <a:cubicBezTo>
                    <a:pt x="77" y="132"/>
                    <a:pt x="83" y="134"/>
                    <a:pt x="89" y="134"/>
                  </a:cubicBezTo>
                  <a:cubicBezTo>
                    <a:pt x="96" y="135"/>
                    <a:pt x="102" y="136"/>
                    <a:pt x="109" y="136"/>
                  </a:cubicBezTo>
                  <a:cubicBezTo>
                    <a:pt x="125" y="136"/>
                    <a:pt x="141" y="135"/>
                    <a:pt x="156" y="135"/>
                  </a:cubicBezTo>
                  <a:cubicBezTo>
                    <a:pt x="172" y="135"/>
                    <a:pt x="187" y="135"/>
                    <a:pt x="203" y="134"/>
                  </a:cubicBezTo>
                  <a:cubicBezTo>
                    <a:pt x="231" y="133"/>
                    <a:pt x="259" y="130"/>
                    <a:pt x="287" y="130"/>
                  </a:cubicBezTo>
                  <a:cubicBezTo>
                    <a:pt x="340" y="129"/>
                    <a:pt x="394" y="129"/>
                    <a:pt x="448" y="131"/>
                  </a:cubicBezTo>
                  <a:cubicBezTo>
                    <a:pt x="485" y="132"/>
                    <a:pt x="523" y="130"/>
                    <a:pt x="560" y="137"/>
                  </a:cubicBezTo>
                  <a:cubicBezTo>
                    <a:pt x="563" y="137"/>
                    <a:pt x="566" y="137"/>
                    <a:pt x="568" y="137"/>
                  </a:cubicBezTo>
                  <a:cubicBezTo>
                    <a:pt x="599" y="137"/>
                    <a:pt x="630" y="138"/>
                    <a:pt x="661" y="138"/>
                  </a:cubicBezTo>
                  <a:cubicBezTo>
                    <a:pt x="681" y="138"/>
                    <a:pt x="701" y="137"/>
                    <a:pt x="721" y="137"/>
                  </a:cubicBezTo>
                  <a:cubicBezTo>
                    <a:pt x="751" y="137"/>
                    <a:pt x="780" y="138"/>
                    <a:pt x="810" y="138"/>
                  </a:cubicBezTo>
                  <a:cubicBezTo>
                    <a:pt x="828" y="138"/>
                    <a:pt x="846" y="138"/>
                    <a:pt x="864" y="138"/>
                  </a:cubicBezTo>
                  <a:cubicBezTo>
                    <a:pt x="894" y="139"/>
                    <a:pt x="924" y="140"/>
                    <a:pt x="954" y="141"/>
                  </a:cubicBezTo>
                  <a:cubicBezTo>
                    <a:pt x="965" y="142"/>
                    <a:pt x="977" y="141"/>
                    <a:pt x="988" y="141"/>
                  </a:cubicBezTo>
                  <a:cubicBezTo>
                    <a:pt x="1065" y="145"/>
                    <a:pt x="1142" y="141"/>
                    <a:pt x="1220" y="140"/>
                  </a:cubicBezTo>
                  <a:cubicBezTo>
                    <a:pt x="1236" y="140"/>
                    <a:pt x="1252" y="139"/>
                    <a:pt x="1269" y="138"/>
                  </a:cubicBezTo>
                  <a:cubicBezTo>
                    <a:pt x="1274" y="138"/>
                    <a:pt x="1279" y="137"/>
                    <a:pt x="1284" y="136"/>
                  </a:cubicBezTo>
                  <a:cubicBezTo>
                    <a:pt x="1289" y="136"/>
                    <a:pt x="1294" y="135"/>
                    <a:pt x="1298" y="135"/>
                  </a:cubicBezTo>
                  <a:cubicBezTo>
                    <a:pt x="1299" y="129"/>
                    <a:pt x="1299" y="124"/>
                    <a:pt x="1300" y="119"/>
                  </a:cubicBezTo>
                  <a:cubicBezTo>
                    <a:pt x="1305" y="88"/>
                    <a:pt x="1306" y="58"/>
                    <a:pt x="1306" y="27"/>
                  </a:cubicBezTo>
                  <a:cubicBezTo>
                    <a:pt x="1306" y="12"/>
                    <a:pt x="1304" y="11"/>
                    <a:pt x="1290" y="10"/>
                  </a:cubicBezTo>
                  <a:cubicBezTo>
                    <a:pt x="1289" y="10"/>
                    <a:pt x="1288" y="11"/>
                    <a:pt x="1287" y="11"/>
                  </a:cubicBezTo>
                  <a:cubicBezTo>
                    <a:pt x="1286" y="16"/>
                    <a:pt x="1285" y="20"/>
                    <a:pt x="1284" y="26"/>
                  </a:cubicBezTo>
                  <a:cubicBezTo>
                    <a:pt x="1280" y="19"/>
                    <a:pt x="1280" y="19"/>
                    <a:pt x="1280" y="10"/>
                  </a:cubicBezTo>
                  <a:cubicBezTo>
                    <a:pt x="1272" y="13"/>
                    <a:pt x="1280" y="22"/>
                    <a:pt x="1272" y="26"/>
                  </a:cubicBezTo>
                  <a:cubicBezTo>
                    <a:pt x="1271" y="21"/>
                    <a:pt x="1270" y="18"/>
                    <a:pt x="1269" y="12"/>
                  </a:cubicBezTo>
                  <a:cubicBezTo>
                    <a:pt x="1268" y="17"/>
                    <a:pt x="1266" y="21"/>
                    <a:pt x="1265" y="25"/>
                  </a:cubicBezTo>
                  <a:cubicBezTo>
                    <a:pt x="1265" y="24"/>
                    <a:pt x="1264" y="24"/>
                    <a:pt x="1263" y="24"/>
                  </a:cubicBezTo>
                  <a:cubicBezTo>
                    <a:pt x="1262" y="19"/>
                    <a:pt x="1262" y="14"/>
                    <a:pt x="1261" y="7"/>
                  </a:cubicBezTo>
                  <a:cubicBezTo>
                    <a:pt x="1255" y="14"/>
                    <a:pt x="1258" y="20"/>
                    <a:pt x="1257" y="25"/>
                  </a:cubicBezTo>
                  <a:cubicBezTo>
                    <a:pt x="1256" y="30"/>
                    <a:pt x="1258" y="36"/>
                    <a:pt x="1254" y="42"/>
                  </a:cubicBezTo>
                  <a:cubicBezTo>
                    <a:pt x="1247" y="31"/>
                    <a:pt x="1255" y="19"/>
                    <a:pt x="1247" y="9"/>
                  </a:cubicBezTo>
                  <a:cubicBezTo>
                    <a:pt x="1247" y="14"/>
                    <a:pt x="1246" y="19"/>
                    <a:pt x="1245" y="25"/>
                  </a:cubicBezTo>
                  <a:cubicBezTo>
                    <a:pt x="1241" y="20"/>
                    <a:pt x="1241" y="20"/>
                    <a:pt x="1240" y="10"/>
                  </a:cubicBezTo>
                  <a:cubicBezTo>
                    <a:pt x="1233" y="13"/>
                    <a:pt x="1240" y="21"/>
                    <a:pt x="1233" y="27"/>
                  </a:cubicBezTo>
                  <a:cubicBezTo>
                    <a:pt x="1232" y="22"/>
                    <a:pt x="1231" y="18"/>
                    <a:pt x="1230" y="13"/>
                  </a:cubicBezTo>
                  <a:cubicBezTo>
                    <a:pt x="1227" y="17"/>
                    <a:pt x="1230" y="23"/>
                    <a:pt x="1224" y="24"/>
                  </a:cubicBezTo>
                  <a:cubicBezTo>
                    <a:pt x="1223" y="19"/>
                    <a:pt x="1223" y="15"/>
                    <a:pt x="1222" y="10"/>
                  </a:cubicBezTo>
                  <a:cubicBezTo>
                    <a:pt x="1215" y="19"/>
                    <a:pt x="1220" y="31"/>
                    <a:pt x="1214" y="42"/>
                  </a:cubicBezTo>
                  <a:cubicBezTo>
                    <a:pt x="1208" y="31"/>
                    <a:pt x="1215" y="20"/>
                    <a:pt x="1211" y="10"/>
                  </a:cubicBezTo>
                  <a:cubicBezTo>
                    <a:pt x="1203" y="12"/>
                    <a:pt x="1210" y="21"/>
                    <a:pt x="1202" y="24"/>
                  </a:cubicBezTo>
                  <a:cubicBezTo>
                    <a:pt x="1201" y="19"/>
                    <a:pt x="1200" y="15"/>
                    <a:pt x="1200" y="11"/>
                  </a:cubicBezTo>
                  <a:cubicBezTo>
                    <a:pt x="1199" y="11"/>
                    <a:pt x="1198" y="10"/>
                    <a:pt x="1197" y="10"/>
                  </a:cubicBezTo>
                  <a:cubicBezTo>
                    <a:pt x="1197" y="15"/>
                    <a:pt x="1196" y="20"/>
                    <a:pt x="1195" y="25"/>
                  </a:cubicBezTo>
                  <a:cubicBezTo>
                    <a:pt x="1194" y="25"/>
                    <a:pt x="1194" y="25"/>
                    <a:pt x="1193" y="25"/>
                  </a:cubicBezTo>
                  <a:cubicBezTo>
                    <a:pt x="1192" y="21"/>
                    <a:pt x="1191" y="17"/>
                    <a:pt x="1189" y="12"/>
                  </a:cubicBezTo>
                  <a:cubicBezTo>
                    <a:pt x="1187" y="16"/>
                    <a:pt x="1189" y="21"/>
                    <a:pt x="1184" y="26"/>
                  </a:cubicBezTo>
                  <a:cubicBezTo>
                    <a:pt x="1183" y="19"/>
                    <a:pt x="1182" y="14"/>
                    <a:pt x="1182" y="10"/>
                  </a:cubicBezTo>
                  <a:cubicBezTo>
                    <a:pt x="1181" y="10"/>
                    <a:pt x="1180" y="10"/>
                    <a:pt x="1179" y="10"/>
                  </a:cubicBezTo>
                  <a:cubicBezTo>
                    <a:pt x="1177" y="15"/>
                    <a:pt x="1178" y="20"/>
                    <a:pt x="1178" y="25"/>
                  </a:cubicBezTo>
                  <a:cubicBezTo>
                    <a:pt x="1177" y="30"/>
                    <a:pt x="1177" y="35"/>
                    <a:pt x="1176" y="41"/>
                  </a:cubicBezTo>
                  <a:cubicBezTo>
                    <a:pt x="1175" y="41"/>
                    <a:pt x="1174" y="41"/>
                    <a:pt x="1173" y="41"/>
                  </a:cubicBezTo>
                  <a:cubicBezTo>
                    <a:pt x="1166" y="31"/>
                    <a:pt x="1176" y="18"/>
                    <a:pt x="1169" y="9"/>
                  </a:cubicBezTo>
                  <a:cubicBezTo>
                    <a:pt x="1165" y="13"/>
                    <a:pt x="1170" y="21"/>
                    <a:pt x="1163" y="24"/>
                  </a:cubicBezTo>
                  <a:cubicBezTo>
                    <a:pt x="1162" y="21"/>
                    <a:pt x="1162" y="19"/>
                    <a:pt x="1162" y="17"/>
                  </a:cubicBezTo>
                  <a:cubicBezTo>
                    <a:pt x="1161" y="14"/>
                    <a:pt x="1161" y="12"/>
                    <a:pt x="1160" y="10"/>
                  </a:cubicBezTo>
                  <a:cubicBezTo>
                    <a:pt x="1154" y="15"/>
                    <a:pt x="1161" y="22"/>
                    <a:pt x="1153" y="26"/>
                  </a:cubicBezTo>
                  <a:cubicBezTo>
                    <a:pt x="1152" y="21"/>
                    <a:pt x="1151" y="16"/>
                    <a:pt x="1150" y="12"/>
                  </a:cubicBezTo>
                  <a:cubicBezTo>
                    <a:pt x="1149" y="16"/>
                    <a:pt x="1148" y="20"/>
                    <a:pt x="1147" y="25"/>
                  </a:cubicBezTo>
                  <a:cubicBezTo>
                    <a:pt x="1140" y="21"/>
                    <a:pt x="1147" y="13"/>
                    <a:pt x="1140" y="9"/>
                  </a:cubicBezTo>
                  <a:cubicBezTo>
                    <a:pt x="1137" y="20"/>
                    <a:pt x="1140" y="31"/>
                    <a:pt x="1135" y="43"/>
                  </a:cubicBezTo>
                  <a:cubicBezTo>
                    <a:pt x="1128" y="32"/>
                    <a:pt x="1135" y="21"/>
                    <a:pt x="1130" y="12"/>
                  </a:cubicBezTo>
                  <a:cubicBezTo>
                    <a:pt x="1129" y="14"/>
                    <a:pt x="1129" y="16"/>
                    <a:pt x="1129" y="18"/>
                  </a:cubicBezTo>
                  <a:cubicBezTo>
                    <a:pt x="1128" y="20"/>
                    <a:pt x="1127" y="22"/>
                    <a:pt x="1127" y="25"/>
                  </a:cubicBezTo>
                  <a:cubicBezTo>
                    <a:pt x="1120" y="20"/>
                    <a:pt x="1125" y="14"/>
                    <a:pt x="1123" y="9"/>
                  </a:cubicBezTo>
                  <a:cubicBezTo>
                    <a:pt x="1115" y="13"/>
                    <a:pt x="1122" y="21"/>
                    <a:pt x="1117" y="26"/>
                  </a:cubicBezTo>
                  <a:cubicBezTo>
                    <a:pt x="1112" y="23"/>
                    <a:pt x="1115" y="17"/>
                    <a:pt x="1112" y="13"/>
                  </a:cubicBezTo>
                  <a:cubicBezTo>
                    <a:pt x="1111" y="17"/>
                    <a:pt x="1109" y="21"/>
                    <a:pt x="1108" y="25"/>
                  </a:cubicBezTo>
                  <a:cubicBezTo>
                    <a:pt x="1108" y="24"/>
                    <a:pt x="1107" y="24"/>
                    <a:pt x="1106" y="24"/>
                  </a:cubicBezTo>
                  <a:cubicBezTo>
                    <a:pt x="1106" y="19"/>
                    <a:pt x="1105" y="15"/>
                    <a:pt x="1104" y="9"/>
                  </a:cubicBezTo>
                  <a:cubicBezTo>
                    <a:pt x="1098" y="14"/>
                    <a:pt x="1101" y="19"/>
                    <a:pt x="1100" y="24"/>
                  </a:cubicBezTo>
                  <a:cubicBezTo>
                    <a:pt x="1099" y="29"/>
                    <a:pt x="1101" y="35"/>
                    <a:pt x="1097" y="42"/>
                  </a:cubicBezTo>
                  <a:cubicBezTo>
                    <a:pt x="1089" y="31"/>
                    <a:pt x="1099" y="18"/>
                    <a:pt x="1091" y="7"/>
                  </a:cubicBezTo>
                  <a:cubicBezTo>
                    <a:pt x="1090" y="14"/>
                    <a:pt x="1089" y="19"/>
                    <a:pt x="1089" y="24"/>
                  </a:cubicBezTo>
                  <a:cubicBezTo>
                    <a:pt x="1088" y="24"/>
                    <a:pt x="1088" y="24"/>
                    <a:pt x="1087" y="24"/>
                  </a:cubicBezTo>
                  <a:cubicBezTo>
                    <a:pt x="1087" y="24"/>
                    <a:pt x="1083" y="10"/>
                    <a:pt x="1083" y="10"/>
                  </a:cubicBezTo>
                  <a:cubicBezTo>
                    <a:pt x="1077" y="13"/>
                    <a:pt x="1083" y="21"/>
                    <a:pt x="1076" y="27"/>
                  </a:cubicBezTo>
                  <a:cubicBezTo>
                    <a:pt x="1075" y="22"/>
                    <a:pt x="1074" y="18"/>
                    <a:pt x="1073" y="12"/>
                  </a:cubicBezTo>
                  <a:cubicBezTo>
                    <a:pt x="1072" y="17"/>
                    <a:pt x="1071" y="21"/>
                    <a:pt x="1070" y="24"/>
                  </a:cubicBezTo>
                  <a:cubicBezTo>
                    <a:pt x="1069" y="24"/>
                    <a:pt x="1068" y="24"/>
                    <a:pt x="1067" y="24"/>
                  </a:cubicBezTo>
                  <a:cubicBezTo>
                    <a:pt x="1067" y="19"/>
                    <a:pt x="1066" y="15"/>
                    <a:pt x="1065" y="10"/>
                  </a:cubicBezTo>
                  <a:cubicBezTo>
                    <a:pt x="1064" y="10"/>
                    <a:pt x="1063" y="10"/>
                    <a:pt x="1062" y="10"/>
                  </a:cubicBezTo>
                  <a:cubicBezTo>
                    <a:pt x="1059" y="19"/>
                    <a:pt x="1063" y="31"/>
                    <a:pt x="1058" y="42"/>
                  </a:cubicBezTo>
                  <a:cubicBezTo>
                    <a:pt x="1051" y="31"/>
                    <a:pt x="1058" y="20"/>
                    <a:pt x="1054" y="10"/>
                  </a:cubicBezTo>
                  <a:cubicBezTo>
                    <a:pt x="1046" y="12"/>
                    <a:pt x="1053" y="21"/>
                    <a:pt x="1045" y="24"/>
                  </a:cubicBezTo>
                  <a:cubicBezTo>
                    <a:pt x="1044" y="19"/>
                    <a:pt x="1044" y="15"/>
                    <a:pt x="1043" y="11"/>
                  </a:cubicBezTo>
                  <a:cubicBezTo>
                    <a:pt x="1042" y="11"/>
                    <a:pt x="1041" y="11"/>
                    <a:pt x="1041" y="11"/>
                  </a:cubicBezTo>
                  <a:cubicBezTo>
                    <a:pt x="1040" y="15"/>
                    <a:pt x="1039" y="20"/>
                    <a:pt x="1038" y="25"/>
                  </a:cubicBezTo>
                  <a:cubicBezTo>
                    <a:pt x="1038" y="25"/>
                    <a:pt x="1037" y="25"/>
                    <a:pt x="1036" y="25"/>
                  </a:cubicBezTo>
                  <a:cubicBezTo>
                    <a:pt x="1035" y="21"/>
                    <a:pt x="1034" y="17"/>
                    <a:pt x="1033" y="12"/>
                  </a:cubicBezTo>
                  <a:cubicBezTo>
                    <a:pt x="1031" y="17"/>
                    <a:pt x="1031" y="21"/>
                    <a:pt x="1030" y="25"/>
                  </a:cubicBezTo>
                  <a:cubicBezTo>
                    <a:pt x="1029" y="25"/>
                    <a:pt x="1028" y="25"/>
                    <a:pt x="1027" y="25"/>
                  </a:cubicBezTo>
                  <a:cubicBezTo>
                    <a:pt x="1026" y="20"/>
                    <a:pt x="1026" y="15"/>
                    <a:pt x="1025" y="10"/>
                  </a:cubicBezTo>
                  <a:cubicBezTo>
                    <a:pt x="1023" y="10"/>
                    <a:pt x="1023" y="10"/>
                    <a:pt x="1023" y="10"/>
                  </a:cubicBezTo>
                  <a:cubicBezTo>
                    <a:pt x="1019" y="20"/>
                    <a:pt x="1023" y="31"/>
                    <a:pt x="1018" y="41"/>
                  </a:cubicBezTo>
                  <a:cubicBezTo>
                    <a:pt x="1009" y="31"/>
                    <a:pt x="1020" y="18"/>
                    <a:pt x="1012" y="8"/>
                  </a:cubicBezTo>
                  <a:cubicBezTo>
                    <a:pt x="1008" y="14"/>
                    <a:pt x="1013" y="20"/>
                    <a:pt x="1006" y="25"/>
                  </a:cubicBezTo>
                  <a:cubicBezTo>
                    <a:pt x="1005" y="19"/>
                    <a:pt x="1005" y="15"/>
                    <a:pt x="1004" y="10"/>
                  </a:cubicBezTo>
                  <a:cubicBezTo>
                    <a:pt x="997" y="14"/>
                    <a:pt x="1004" y="22"/>
                    <a:pt x="997" y="26"/>
                  </a:cubicBezTo>
                  <a:cubicBezTo>
                    <a:pt x="996" y="21"/>
                    <a:pt x="995" y="16"/>
                    <a:pt x="994" y="12"/>
                  </a:cubicBezTo>
                  <a:cubicBezTo>
                    <a:pt x="992" y="16"/>
                    <a:pt x="991" y="20"/>
                    <a:pt x="990" y="25"/>
                  </a:cubicBezTo>
                  <a:cubicBezTo>
                    <a:pt x="989" y="25"/>
                    <a:pt x="988" y="24"/>
                    <a:pt x="988" y="24"/>
                  </a:cubicBezTo>
                  <a:cubicBezTo>
                    <a:pt x="987" y="19"/>
                    <a:pt x="986" y="15"/>
                    <a:pt x="986" y="10"/>
                  </a:cubicBezTo>
                  <a:cubicBezTo>
                    <a:pt x="985" y="10"/>
                    <a:pt x="984" y="10"/>
                    <a:pt x="983" y="10"/>
                  </a:cubicBezTo>
                  <a:cubicBezTo>
                    <a:pt x="980" y="20"/>
                    <a:pt x="984" y="31"/>
                    <a:pt x="979" y="41"/>
                  </a:cubicBezTo>
                  <a:cubicBezTo>
                    <a:pt x="970" y="32"/>
                    <a:pt x="980" y="20"/>
                    <a:pt x="973" y="11"/>
                  </a:cubicBezTo>
                  <a:cubicBezTo>
                    <a:pt x="969" y="15"/>
                    <a:pt x="974" y="22"/>
                    <a:pt x="967" y="24"/>
                  </a:cubicBezTo>
                  <a:cubicBezTo>
                    <a:pt x="966" y="21"/>
                    <a:pt x="966" y="19"/>
                    <a:pt x="966" y="17"/>
                  </a:cubicBezTo>
                  <a:cubicBezTo>
                    <a:pt x="965" y="15"/>
                    <a:pt x="965" y="13"/>
                    <a:pt x="964" y="11"/>
                  </a:cubicBezTo>
                  <a:cubicBezTo>
                    <a:pt x="964" y="11"/>
                    <a:pt x="963" y="11"/>
                    <a:pt x="962" y="11"/>
                  </a:cubicBezTo>
                  <a:cubicBezTo>
                    <a:pt x="961" y="16"/>
                    <a:pt x="961" y="20"/>
                    <a:pt x="960" y="25"/>
                  </a:cubicBezTo>
                  <a:cubicBezTo>
                    <a:pt x="959" y="25"/>
                    <a:pt x="958" y="25"/>
                    <a:pt x="957" y="25"/>
                  </a:cubicBezTo>
                  <a:cubicBezTo>
                    <a:pt x="956" y="21"/>
                    <a:pt x="955" y="16"/>
                    <a:pt x="954" y="12"/>
                  </a:cubicBezTo>
                  <a:cubicBezTo>
                    <a:pt x="953" y="16"/>
                    <a:pt x="952" y="20"/>
                    <a:pt x="951" y="25"/>
                  </a:cubicBezTo>
                  <a:cubicBezTo>
                    <a:pt x="944" y="21"/>
                    <a:pt x="951" y="13"/>
                    <a:pt x="944" y="9"/>
                  </a:cubicBezTo>
                  <a:cubicBezTo>
                    <a:pt x="941" y="20"/>
                    <a:pt x="945" y="31"/>
                    <a:pt x="939" y="42"/>
                  </a:cubicBezTo>
                  <a:cubicBezTo>
                    <a:pt x="931" y="31"/>
                    <a:pt x="941" y="18"/>
                    <a:pt x="933" y="8"/>
                  </a:cubicBezTo>
                  <a:cubicBezTo>
                    <a:pt x="931" y="14"/>
                    <a:pt x="934" y="20"/>
                    <a:pt x="928" y="25"/>
                  </a:cubicBezTo>
                  <a:cubicBezTo>
                    <a:pt x="927" y="19"/>
                    <a:pt x="926" y="15"/>
                    <a:pt x="925" y="11"/>
                  </a:cubicBezTo>
                  <a:cubicBezTo>
                    <a:pt x="923" y="11"/>
                    <a:pt x="923" y="11"/>
                    <a:pt x="923" y="11"/>
                  </a:cubicBezTo>
                  <a:cubicBezTo>
                    <a:pt x="922" y="15"/>
                    <a:pt x="922" y="20"/>
                    <a:pt x="921" y="25"/>
                  </a:cubicBezTo>
                  <a:cubicBezTo>
                    <a:pt x="920" y="25"/>
                    <a:pt x="919" y="25"/>
                    <a:pt x="918" y="25"/>
                  </a:cubicBezTo>
                  <a:cubicBezTo>
                    <a:pt x="917" y="21"/>
                    <a:pt x="916" y="17"/>
                    <a:pt x="915" y="12"/>
                  </a:cubicBezTo>
                  <a:cubicBezTo>
                    <a:pt x="914" y="17"/>
                    <a:pt x="913" y="21"/>
                    <a:pt x="912" y="25"/>
                  </a:cubicBezTo>
                  <a:cubicBezTo>
                    <a:pt x="911" y="25"/>
                    <a:pt x="910" y="25"/>
                    <a:pt x="909" y="25"/>
                  </a:cubicBezTo>
                  <a:cubicBezTo>
                    <a:pt x="909" y="20"/>
                    <a:pt x="908" y="15"/>
                    <a:pt x="907" y="10"/>
                  </a:cubicBezTo>
                  <a:cubicBezTo>
                    <a:pt x="901" y="20"/>
                    <a:pt x="906" y="31"/>
                    <a:pt x="901" y="41"/>
                  </a:cubicBezTo>
                  <a:cubicBezTo>
                    <a:pt x="896" y="39"/>
                    <a:pt x="896" y="35"/>
                    <a:pt x="896" y="32"/>
                  </a:cubicBezTo>
                  <a:cubicBezTo>
                    <a:pt x="896" y="27"/>
                    <a:pt x="897" y="21"/>
                    <a:pt x="897" y="16"/>
                  </a:cubicBezTo>
                  <a:cubicBezTo>
                    <a:pt x="897" y="14"/>
                    <a:pt x="895" y="12"/>
                    <a:pt x="894" y="10"/>
                  </a:cubicBezTo>
                  <a:cubicBezTo>
                    <a:pt x="889" y="14"/>
                    <a:pt x="894" y="21"/>
                    <a:pt x="888" y="24"/>
                  </a:cubicBezTo>
                  <a:cubicBezTo>
                    <a:pt x="883" y="20"/>
                    <a:pt x="888" y="14"/>
                    <a:pt x="885" y="9"/>
                  </a:cubicBezTo>
                  <a:cubicBezTo>
                    <a:pt x="879" y="13"/>
                    <a:pt x="885" y="21"/>
                    <a:pt x="880" y="26"/>
                  </a:cubicBezTo>
                  <a:cubicBezTo>
                    <a:pt x="874" y="23"/>
                    <a:pt x="878" y="17"/>
                    <a:pt x="875" y="13"/>
                  </a:cubicBezTo>
                  <a:cubicBezTo>
                    <a:pt x="872" y="17"/>
                    <a:pt x="875" y="23"/>
                    <a:pt x="869" y="25"/>
                  </a:cubicBezTo>
                  <a:cubicBezTo>
                    <a:pt x="868" y="19"/>
                    <a:pt x="868" y="15"/>
                    <a:pt x="867" y="10"/>
                  </a:cubicBezTo>
                  <a:cubicBezTo>
                    <a:pt x="866" y="10"/>
                    <a:pt x="865" y="10"/>
                    <a:pt x="865" y="10"/>
                  </a:cubicBezTo>
                  <a:cubicBezTo>
                    <a:pt x="860" y="19"/>
                    <a:pt x="865" y="31"/>
                    <a:pt x="860" y="42"/>
                  </a:cubicBezTo>
                  <a:cubicBezTo>
                    <a:pt x="852" y="31"/>
                    <a:pt x="861" y="18"/>
                    <a:pt x="853" y="6"/>
                  </a:cubicBezTo>
                  <a:cubicBezTo>
                    <a:pt x="852" y="14"/>
                    <a:pt x="852" y="19"/>
                    <a:pt x="851" y="24"/>
                  </a:cubicBezTo>
                  <a:cubicBezTo>
                    <a:pt x="850" y="24"/>
                    <a:pt x="850" y="24"/>
                    <a:pt x="849" y="24"/>
                  </a:cubicBezTo>
                  <a:cubicBezTo>
                    <a:pt x="848" y="22"/>
                    <a:pt x="847" y="20"/>
                    <a:pt x="847" y="18"/>
                  </a:cubicBezTo>
                  <a:cubicBezTo>
                    <a:pt x="846" y="15"/>
                    <a:pt x="847" y="13"/>
                    <a:pt x="847" y="9"/>
                  </a:cubicBezTo>
                  <a:cubicBezTo>
                    <a:pt x="839" y="13"/>
                    <a:pt x="846" y="22"/>
                    <a:pt x="839" y="27"/>
                  </a:cubicBezTo>
                  <a:cubicBezTo>
                    <a:pt x="838" y="22"/>
                    <a:pt x="837" y="18"/>
                    <a:pt x="836" y="12"/>
                  </a:cubicBezTo>
                  <a:cubicBezTo>
                    <a:pt x="834" y="17"/>
                    <a:pt x="833" y="21"/>
                    <a:pt x="832" y="24"/>
                  </a:cubicBezTo>
                  <a:cubicBezTo>
                    <a:pt x="831" y="24"/>
                    <a:pt x="831" y="24"/>
                    <a:pt x="830" y="24"/>
                  </a:cubicBezTo>
                  <a:cubicBezTo>
                    <a:pt x="829" y="19"/>
                    <a:pt x="828" y="15"/>
                    <a:pt x="828" y="10"/>
                  </a:cubicBezTo>
                  <a:cubicBezTo>
                    <a:pt x="827" y="10"/>
                    <a:pt x="826" y="10"/>
                    <a:pt x="825" y="10"/>
                  </a:cubicBezTo>
                  <a:cubicBezTo>
                    <a:pt x="822" y="20"/>
                    <a:pt x="825" y="31"/>
                    <a:pt x="821" y="43"/>
                  </a:cubicBezTo>
                  <a:cubicBezTo>
                    <a:pt x="814" y="31"/>
                    <a:pt x="821" y="20"/>
                    <a:pt x="816" y="10"/>
                  </a:cubicBezTo>
                  <a:cubicBezTo>
                    <a:pt x="809" y="12"/>
                    <a:pt x="816" y="21"/>
                    <a:pt x="808" y="24"/>
                  </a:cubicBezTo>
                  <a:cubicBezTo>
                    <a:pt x="807" y="19"/>
                    <a:pt x="806" y="15"/>
                    <a:pt x="805" y="11"/>
                  </a:cubicBezTo>
                  <a:cubicBezTo>
                    <a:pt x="805" y="11"/>
                    <a:pt x="804" y="11"/>
                    <a:pt x="803" y="11"/>
                  </a:cubicBezTo>
                  <a:cubicBezTo>
                    <a:pt x="803" y="15"/>
                    <a:pt x="802" y="20"/>
                    <a:pt x="801" y="25"/>
                  </a:cubicBezTo>
                  <a:cubicBezTo>
                    <a:pt x="800" y="25"/>
                    <a:pt x="799" y="25"/>
                    <a:pt x="798" y="25"/>
                  </a:cubicBezTo>
                  <a:cubicBezTo>
                    <a:pt x="797" y="21"/>
                    <a:pt x="796" y="17"/>
                    <a:pt x="795" y="12"/>
                  </a:cubicBezTo>
                  <a:cubicBezTo>
                    <a:pt x="794" y="17"/>
                    <a:pt x="793" y="21"/>
                    <a:pt x="792" y="25"/>
                  </a:cubicBezTo>
                  <a:cubicBezTo>
                    <a:pt x="791" y="25"/>
                    <a:pt x="791" y="25"/>
                    <a:pt x="790" y="25"/>
                  </a:cubicBezTo>
                  <a:cubicBezTo>
                    <a:pt x="789" y="20"/>
                    <a:pt x="788" y="15"/>
                    <a:pt x="787" y="10"/>
                  </a:cubicBezTo>
                  <a:cubicBezTo>
                    <a:pt x="786" y="10"/>
                    <a:pt x="786" y="10"/>
                    <a:pt x="785" y="10"/>
                  </a:cubicBezTo>
                  <a:cubicBezTo>
                    <a:pt x="782" y="20"/>
                    <a:pt x="786" y="31"/>
                    <a:pt x="780" y="42"/>
                  </a:cubicBezTo>
                  <a:cubicBezTo>
                    <a:pt x="772" y="31"/>
                    <a:pt x="782" y="18"/>
                    <a:pt x="774" y="8"/>
                  </a:cubicBezTo>
                  <a:cubicBezTo>
                    <a:pt x="771" y="14"/>
                    <a:pt x="775" y="20"/>
                    <a:pt x="769" y="25"/>
                  </a:cubicBezTo>
                  <a:cubicBezTo>
                    <a:pt x="768" y="22"/>
                    <a:pt x="768" y="19"/>
                    <a:pt x="767" y="17"/>
                  </a:cubicBezTo>
                  <a:cubicBezTo>
                    <a:pt x="767" y="15"/>
                    <a:pt x="767" y="13"/>
                    <a:pt x="766" y="10"/>
                  </a:cubicBezTo>
                  <a:cubicBezTo>
                    <a:pt x="760" y="14"/>
                    <a:pt x="767" y="22"/>
                    <a:pt x="759" y="26"/>
                  </a:cubicBezTo>
                  <a:cubicBezTo>
                    <a:pt x="758" y="21"/>
                    <a:pt x="757" y="16"/>
                    <a:pt x="756" y="12"/>
                  </a:cubicBezTo>
                  <a:cubicBezTo>
                    <a:pt x="754" y="16"/>
                    <a:pt x="755" y="21"/>
                    <a:pt x="751" y="26"/>
                  </a:cubicBezTo>
                  <a:cubicBezTo>
                    <a:pt x="750" y="19"/>
                    <a:pt x="749" y="15"/>
                    <a:pt x="748" y="10"/>
                  </a:cubicBezTo>
                  <a:cubicBezTo>
                    <a:pt x="748" y="10"/>
                    <a:pt x="747" y="10"/>
                    <a:pt x="746" y="10"/>
                  </a:cubicBezTo>
                  <a:cubicBezTo>
                    <a:pt x="743" y="20"/>
                    <a:pt x="746" y="31"/>
                    <a:pt x="741" y="42"/>
                  </a:cubicBezTo>
                  <a:cubicBezTo>
                    <a:pt x="733" y="32"/>
                    <a:pt x="742" y="19"/>
                    <a:pt x="734" y="8"/>
                  </a:cubicBezTo>
                  <a:cubicBezTo>
                    <a:pt x="733" y="15"/>
                    <a:pt x="732" y="20"/>
                    <a:pt x="731" y="25"/>
                  </a:cubicBezTo>
                  <a:cubicBezTo>
                    <a:pt x="724" y="20"/>
                    <a:pt x="729" y="15"/>
                    <a:pt x="727" y="10"/>
                  </a:cubicBezTo>
                  <a:cubicBezTo>
                    <a:pt x="719" y="13"/>
                    <a:pt x="726" y="22"/>
                    <a:pt x="719" y="26"/>
                  </a:cubicBezTo>
                  <a:cubicBezTo>
                    <a:pt x="718" y="21"/>
                    <a:pt x="717" y="18"/>
                    <a:pt x="716" y="12"/>
                  </a:cubicBezTo>
                  <a:cubicBezTo>
                    <a:pt x="714" y="17"/>
                    <a:pt x="713" y="21"/>
                    <a:pt x="712" y="25"/>
                  </a:cubicBezTo>
                  <a:cubicBezTo>
                    <a:pt x="711" y="24"/>
                    <a:pt x="711" y="24"/>
                    <a:pt x="710" y="24"/>
                  </a:cubicBezTo>
                  <a:cubicBezTo>
                    <a:pt x="709" y="19"/>
                    <a:pt x="709" y="14"/>
                    <a:pt x="707" y="7"/>
                  </a:cubicBezTo>
                  <a:cubicBezTo>
                    <a:pt x="702" y="14"/>
                    <a:pt x="705" y="20"/>
                    <a:pt x="704" y="25"/>
                  </a:cubicBezTo>
                  <a:cubicBezTo>
                    <a:pt x="703" y="30"/>
                    <a:pt x="705" y="36"/>
                    <a:pt x="701" y="42"/>
                  </a:cubicBezTo>
                  <a:cubicBezTo>
                    <a:pt x="694" y="31"/>
                    <a:pt x="702" y="19"/>
                    <a:pt x="694" y="7"/>
                  </a:cubicBezTo>
                  <a:cubicBezTo>
                    <a:pt x="693" y="14"/>
                    <a:pt x="693" y="19"/>
                    <a:pt x="692" y="25"/>
                  </a:cubicBezTo>
                  <a:cubicBezTo>
                    <a:pt x="684" y="21"/>
                    <a:pt x="690" y="14"/>
                    <a:pt x="687" y="9"/>
                  </a:cubicBezTo>
                  <a:cubicBezTo>
                    <a:pt x="680" y="13"/>
                    <a:pt x="687" y="21"/>
                    <a:pt x="680" y="27"/>
                  </a:cubicBezTo>
                  <a:cubicBezTo>
                    <a:pt x="679" y="22"/>
                    <a:pt x="678" y="18"/>
                    <a:pt x="677" y="13"/>
                  </a:cubicBezTo>
                  <a:cubicBezTo>
                    <a:pt x="674" y="17"/>
                    <a:pt x="677" y="23"/>
                    <a:pt x="671" y="24"/>
                  </a:cubicBezTo>
                  <a:cubicBezTo>
                    <a:pt x="670" y="19"/>
                    <a:pt x="669" y="15"/>
                    <a:pt x="669" y="10"/>
                  </a:cubicBezTo>
                  <a:cubicBezTo>
                    <a:pt x="662" y="19"/>
                    <a:pt x="667" y="31"/>
                    <a:pt x="662" y="42"/>
                  </a:cubicBezTo>
                  <a:cubicBezTo>
                    <a:pt x="654" y="31"/>
                    <a:pt x="662" y="20"/>
                    <a:pt x="656" y="9"/>
                  </a:cubicBezTo>
                  <a:cubicBezTo>
                    <a:pt x="654" y="15"/>
                    <a:pt x="654" y="20"/>
                    <a:pt x="652" y="25"/>
                  </a:cubicBezTo>
                  <a:cubicBezTo>
                    <a:pt x="645" y="20"/>
                    <a:pt x="650" y="15"/>
                    <a:pt x="649" y="10"/>
                  </a:cubicBezTo>
                  <a:cubicBezTo>
                    <a:pt x="640" y="13"/>
                    <a:pt x="648" y="22"/>
                    <a:pt x="641" y="26"/>
                  </a:cubicBezTo>
                  <a:cubicBezTo>
                    <a:pt x="640" y="21"/>
                    <a:pt x="639" y="18"/>
                    <a:pt x="638" y="12"/>
                  </a:cubicBezTo>
                  <a:cubicBezTo>
                    <a:pt x="636" y="17"/>
                    <a:pt x="635" y="21"/>
                    <a:pt x="634" y="25"/>
                  </a:cubicBezTo>
                  <a:cubicBezTo>
                    <a:pt x="633" y="24"/>
                    <a:pt x="632" y="24"/>
                    <a:pt x="632" y="24"/>
                  </a:cubicBezTo>
                  <a:cubicBezTo>
                    <a:pt x="631" y="19"/>
                    <a:pt x="630" y="14"/>
                    <a:pt x="629" y="10"/>
                  </a:cubicBezTo>
                  <a:cubicBezTo>
                    <a:pt x="628" y="10"/>
                    <a:pt x="627" y="10"/>
                    <a:pt x="627" y="10"/>
                  </a:cubicBezTo>
                  <a:cubicBezTo>
                    <a:pt x="625" y="15"/>
                    <a:pt x="626" y="20"/>
                    <a:pt x="625" y="25"/>
                  </a:cubicBezTo>
                  <a:cubicBezTo>
                    <a:pt x="625" y="30"/>
                    <a:pt x="626" y="36"/>
                    <a:pt x="622" y="42"/>
                  </a:cubicBezTo>
                  <a:cubicBezTo>
                    <a:pt x="615" y="31"/>
                    <a:pt x="624" y="19"/>
                    <a:pt x="616" y="7"/>
                  </a:cubicBezTo>
                  <a:cubicBezTo>
                    <a:pt x="615" y="14"/>
                    <a:pt x="614" y="19"/>
                    <a:pt x="614" y="25"/>
                  </a:cubicBezTo>
                  <a:cubicBezTo>
                    <a:pt x="606" y="21"/>
                    <a:pt x="612" y="14"/>
                    <a:pt x="609" y="9"/>
                  </a:cubicBezTo>
                  <a:cubicBezTo>
                    <a:pt x="602" y="13"/>
                    <a:pt x="608" y="21"/>
                    <a:pt x="602" y="27"/>
                  </a:cubicBezTo>
                  <a:cubicBezTo>
                    <a:pt x="601" y="22"/>
                    <a:pt x="600" y="18"/>
                    <a:pt x="599" y="13"/>
                  </a:cubicBezTo>
                  <a:cubicBezTo>
                    <a:pt x="595" y="17"/>
                    <a:pt x="599" y="23"/>
                    <a:pt x="592" y="24"/>
                  </a:cubicBezTo>
                  <a:cubicBezTo>
                    <a:pt x="592" y="19"/>
                    <a:pt x="591" y="15"/>
                    <a:pt x="591" y="10"/>
                  </a:cubicBezTo>
                  <a:cubicBezTo>
                    <a:pt x="590" y="10"/>
                    <a:pt x="589" y="10"/>
                    <a:pt x="588" y="10"/>
                  </a:cubicBezTo>
                  <a:cubicBezTo>
                    <a:pt x="584" y="19"/>
                    <a:pt x="589" y="31"/>
                    <a:pt x="583" y="43"/>
                  </a:cubicBezTo>
                  <a:cubicBezTo>
                    <a:pt x="577" y="31"/>
                    <a:pt x="583" y="20"/>
                    <a:pt x="579" y="9"/>
                  </a:cubicBezTo>
                  <a:cubicBezTo>
                    <a:pt x="572" y="12"/>
                    <a:pt x="578" y="21"/>
                    <a:pt x="571" y="24"/>
                  </a:cubicBezTo>
                  <a:cubicBezTo>
                    <a:pt x="570" y="22"/>
                    <a:pt x="570" y="19"/>
                    <a:pt x="569" y="17"/>
                  </a:cubicBezTo>
                  <a:cubicBezTo>
                    <a:pt x="569" y="15"/>
                    <a:pt x="569" y="13"/>
                    <a:pt x="568" y="11"/>
                  </a:cubicBezTo>
                  <a:cubicBezTo>
                    <a:pt x="566" y="10"/>
                    <a:pt x="566" y="10"/>
                    <a:pt x="566" y="10"/>
                  </a:cubicBezTo>
                  <a:cubicBezTo>
                    <a:pt x="565" y="15"/>
                    <a:pt x="564" y="20"/>
                    <a:pt x="564" y="25"/>
                  </a:cubicBezTo>
                  <a:cubicBezTo>
                    <a:pt x="563" y="25"/>
                    <a:pt x="562" y="25"/>
                    <a:pt x="561" y="25"/>
                  </a:cubicBezTo>
                  <a:cubicBezTo>
                    <a:pt x="560" y="21"/>
                    <a:pt x="559" y="17"/>
                    <a:pt x="558" y="12"/>
                  </a:cubicBezTo>
                  <a:cubicBezTo>
                    <a:pt x="557" y="16"/>
                    <a:pt x="556" y="21"/>
                    <a:pt x="555" y="25"/>
                  </a:cubicBezTo>
                  <a:cubicBezTo>
                    <a:pt x="554" y="25"/>
                    <a:pt x="553" y="25"/>
                    <a:pt x="552" y="25"/>
                  </a:cubicBezTo>
                  <a:cubicBezTo>
                    <a:pt x="552" y="20"/>
                    <a:pt x="551" y="15"/>
                    <a:pt x="550" y="10"/>
                  </a:cubicBezTo>
                  <a:cubicBezTo>
                    <a:pt x="549" y="10"/>
                    <a:pt x="549" y="10"/>
                    <a:pt x="548" y="10"/>
                  </a:cubicBezTo>
                  <a:cubicBezTo>
                    <a:pt x="544" y="20"/>
                    <a:pt x="549" y="31"/>
                    <a:pt x="543" y="42"/>
                  </a:cubicBezTo>
                  <a:cubicBezTo>
                    <a:pt x="535" y="31"/>
                    <a:pt x="544" y="18"/>
                    <a:pt x="537" y="9"/>
                  </a:cubicBezTo>
                  <a:cubicBezTo>
                    <a:pt x="533" y="13"/>
                    <a:pt x="539" y="21"/>
                    <a:pt x="531" y="25"/>
                  </a:cubicBezTo>
                  <a:cubicBezTo>
                    <a:pt x="530" y="19"/>
                    <a:pt x="530" y="15"/>
                    <a:pt x="529" y="11"/>
                  </a:cubicBezTo>
                  <a:cubicBezTo>
                    <a:pt x="528" y="11"/>
                    <a:pt x="528" y="10"/>
                    <a:pt x="527" y="10"/>
                  </a:cubicBezTo>
                  <a:cubicBezTo>
                    <a:pt x="526" y="15"/>
                    <a:pt x="525" y="20"/>
                    <a:pt x="524" y="25"/>
                  </a:cubicBezTo>
                  <a:cubicBezTo>
                    <a:pt x="524" y="25"/>
                    <a:pt x="523" y="25"/>
                    <a:pt x="522" y="25"/>
                  </a:cubicBezTo>
                  <a:cubicBezTo>
                    <a:pt x="521" y="21"/>
                    <a:pt x="520" y="16"/>
                    <a:pt x="519" y="12"/>
                  </a:cubicBezTo>
                  <a:cubicBezTo>
                    <a:pt x="518" y="16"/>
                    <a:pt x="516" y="20"/>
                    <a:pt x="515" y="25"/>
                  </a:cubicBezTo>
                  <a:cubicBezTo>
                    <a:pt x="508" y="21"/>
                    <a:pt x="516" y="13"/>
                    <a:pt x="508" y="9"/>
                  </a:cubicBezTo>
                  <a:cubicBezTo>
                    <a:pt x="507" y="15"/>
                    <a:pt x="508" y="21"/>
                    <a:pt x="507" y="26"/>
                  </a:cubicBezTo>
                  <a:cubicBezTo>
                    <a:pt x="506" y="31"/>
                    <a:pt x="508" y="36"/>
                    <a:pt x="503" y="41"/>
                  </a:cubicBezTo>
                  <a:cubicBezTo>
                    <a:pt x="498" y="36"/>
                    <a:pt x="501" y="30"/>
                    <a:pt x="500" y="25"/>
                  </a:cubicBezTo>
                  <a:cubicBezTo>
                    <a:pt x="489" y="24"/>
                    <a:pt x="496" y="15"/>
                    <a:pt x="494" y="9"/>
                  </a:cubicBezTo>
                  <a:cubicBezTo>
                    <a:pt x="486" y="13"/>
                    <a:pt x="493" y="21"/>
                    <a:pt x="486" y="27"/>
                  </a:cubicBezTo>
                  <a:cubicBezTo>
                    <a:pt x="485" y="22"/>
                    <a:pt x="484" y="18"/>
                    <a:pt x="483" y="13"/>
                  </a:cubicBezTo>
                  <a:cubicBezTo>
                    <a:pt x="480" y="17"/>
                    <a:pt x="483" y="23"/>
                    <a:pt x="477" y="24"/>
                  </a:cubicBezTo>
                  <a:cubicBezTo>
                    <a:pt x="476" y="19"/>
                    <a:pt x="476" y="15"/>
                    <a:pt x="475" y="10"/>
                  </a:cubicBezTo>
                  <a:cubicBezTo>
                    <a:pt x="468" y="19"/>
                    <a:pt x="474" y="31"/>
                    <a:pt x="468" y="42"/>
                  </a:cubicBezTo>
                  <a:cubicBezTo>
                    <a:pt x="460" y="31"/>
                    <a:pt x="469" y="18"/>
                    <a:pt x="461" y="9"/>
                  </a:cubicBezTo>
                  <a:cubicBezTo>
                    <a:pt x="460" y="14"/>
                    <a:pt x="460" y="19"/>
                    <a:pt x="459" y="25"/>
                  </a:cubicBezTo>
                  <a:cubicBezTo>
                    <a:pt x="451" y="21"/>
                    <a:pt x="458" y="14"/>
                    <a:pt x="454" y="9"/>
                  </a:cubicBezTo>
                  <a:cubicBezTo>
                    <a:pt x="448" y="14"/>
                    <a:pt x="453" y="21"/>
                    <a:pt x="447" y="27"/>
                  </a:cubicBezTo>
                  <a:cubicBezTo>
                    <a:pt x="446" y="22"/>
                    <a:pt x="445" y="18"/>
                    <a:pt x="444" y="12"/>
                  </a:cubicBezTo>
                  <a:cubicBezTo>
                    <a:pt x="442" y="18"/>
                    <a:pt x="441" y="21"/>
                    <a:pt x="440" y="25"/>
                  </a:cubicBezTo>
                  <a:cubicBezTo>
                    <a:pt x="440" y="24"/>
                    <a:pt x="439" y="24"/>
                    <a:pt x="438" y="24"/>
                  </a:cubicBezTo>
                  <a:cubicBezTo>
                    <a:pt x="437" y="19"/>
                    <a:pt x="436" y="14"/>
                    <a:pt x="436" y="10"/>
                  </a:cubicBezTo>
                  <a:cubicBezTo>
                    <a:pt x="429" y="19"/>
                    <a:pt x="434" y="31"/>
                    <a:pt x="428" y="42"/>
                  </a:cubicBezTo>
                  <a:cubicBezTo>
                    <a:pt x="422" y="31"/>
                    <a:pt x="429" y="19"/>
                    <a:pt x="424" y="10"/>
                  </a:cubicBezTo>
                  <a:cubicBezTo>
                    <a:pt x="417" y="12"/>
                    <a:pt x="424" y="21"/>
                    <a:pt x="416" y="24"/>
                  </a:cubicBezTo>
                  <a:cubicBezTo>
                    <a:pt x="415" y="19"/>
                    <a:pt x="414" y="15"/>
                    <a:pt x="413" y="11"/>
                  </a:cubicBezTo>
                  <a:cubicBezTo>
                    <a:pt x="413" y="11"/>
                    <a:pt x="412" y="11"/>
                    <a:pt x="411" y="11"/>
                  </a:cubicBezTo>
                  <a:cubicBezTo>
                    <a:pt x="411" y="15"/>
                    <a:pt x="410" y="20"/>
                    <a:pt x="409" y="25"/>
                  </a:cubicBezTo>
                  <a:cubicBezTo>
                    <a:pt x="408" y="25"/>
                    <a:pt x="407" y="25"/>
                    <a:pt x="406" y="25"/>
                  </a:cubicBezTo>
                  <a:cubicBezTo>
                    <a:pt x="405" y="21"/>
                    <a:pt x="405" y="17"/>
                    <a:pt x="403" y="11"/>
                  </a:cubicBezTo>
                  <a:cubicBezTo>
                    <a:pt x="402" y="17"/>
                    <a:pt x="401" y="21"/>
                    <a:pt x="400" y="25"/>
                  </a:cubicBezTo>
                  <a:cubicBezTo>
                    <a:pt x="393" y="21"/>
                    <a:pt x="400" y="13"/>
                    <a:pt x="393" y="9"/>
                  </a:cubicBezTo>
                  <a:cubicBezTo>
                    <a:pt x="390" y="20"/>
                    <a:pt x="394" y="31"/>
                    <a:pt x="389" y="41"/>
                  </a:cubicBezTo>
                  <a:cubicBezTo>
                    <a:pt x="384" y="38"/>
                    <a:pt x="385" y="34"/>
                    <a:pt x="385" y="31"/>
                  </a:cubicBezTo>
                  <a:cubicBezTo>
                    <a:pt x="385" y="26"/>
                    <a:pt x="385" y="20"/>
                    <a:pt x="385" y="15"/>
                  </a:cubicBezTo>
                  <a:cubicBezTo>
                    <a:pt x="385" y="13"/>
                    <a:pt x="384" y="11"/>
                    <a:pt x="383" y="8"/>
                  </a:cubicBezTo>
                  <a:cubicBezTo>
                    <a:pt x="379" y="14"/>
                    <a:pt x="384" y="20"/>
                    <a:pt x="377" y="25"/>
                  </a:cubicBezTo>
                  <a:cubicBezTo>
                    <a:pt x="376" y="19"/>
                    <a:pt x="375" y="15"/>
                    <a:pt x="374" y="11"/>
                  </a:cubicBezTo>
                  <a:cubicBezTo>
                    <a:pt x="374" y="11"/>
                    <a:pt x="373" y="10"/>
                    <a:pt x="372" y="10"/>
                  </a:cubicBezTo>
                  <a:cubicBezTo>
                    <a:pt x="371" y="15"/>
                    <a:pt x="371" y="20"/>
                    <a:pt x="370" y="25"/>
                  </a:cubicBezTo>
                  <a:cubicBezTo>
                    <a:pt x="369" y="25"/>
                    <a:pt x="368" y="25"/>
                    <a:pt x="367" y="25"/>
                  </a:cubicBezTo>
                  <a:cubicBezTo>
                    <a:pt x="366" y="21"/>
                    <a:pt x="365" y="17"/>
                    <a:pt x="364" y="12"/>
                  </a:cubicBezTo>
                  <a:cubicBezTo>
                    <a:pt x="362" y="16"/>
                    <a:pt x="364" y="21"/>
                    <a:pt x="359" y="26"/>
                  </a:cubicBezTo>
                  <a:cubicBezTo>
                    <a:pt x="358" y="19"/>
                    <a:pt x="357" y="14"/>
                    <a:pt x="356" y="10"/>
                  </a:cubicBezTo>
                  <a:cubicBezTo>
                    <a:pt x="356" y="10"/>
                    <a:pt x="355" y="10"/>
                    <a:pt x="354" y="10"/>
                  </a:cubicBezTo>
                  <a:cubicBezTo>
                    <a:pt x="352" y="15"/>
                    <a:pt x="353" y="20"/>
                    <a:pt x="353" y="25"/>
                  </a:cubicBezTo>
                  <a:cubicBezTo>
                    <a:pt x="352" y="30"/>
                    <a:pt x="351" y="35"/>
                    <a:pt x="351" y="41"/>
                  </a:cubicBezTo>
                  <a:cubicBezTo>
                    <a:pt x="345" y="39"/>
                    <a:pt x="346" y="36"/>
                    <a:pt x="346" y="33"/>
                  </a:cubicBezTo>
                  <a:cubicBezTo>
                    <a:pt x="346" y="27"/>
                    <a:pt x="346" y="22"/>
                    <a:pt x="346" y="16"/>
                  </a:cubicBezTo>
                  <a:cubicBezTo>
                    <a:pt x="346" y="14"/>
                    <a:pt x="345" y="12"/>
                    <a:pt x="344" y="10"/>
                  </a:cubicBezTo>
                  <a:cubicBezTo>
                    <a:pt x="343" y="10"/>
                    <a:pt x="342" y="11"/>
                    <a:pt x="342" y="11"/>
                  </a:cubicBezTo>
                  <a:cubicBezTo>
                    <a:pt x="341" y="15"/>
                    <a:pt x="340" y="20"/>
                    <a:pt x="339" y="25"/>
                  </a:cubicBezTo>
                  <a:cubicBezTo>
                    <a:pt x="332" y="20"/>
                    <a:pt x="337" y="15"/>
                    <a:pt x="335" y="10"/>
                  </a:cubicBezTo>
                  <a:cubicBezTo>
                    <a:pt x="327" y="13"/>
                    <a:pt x="335" y="22"/>
                    <a:pt x="327" y="26"/>
                  </a:cubicBezTo>
                  <a:cubicBezTo>
                    <a:pt x="326" y="21"/>
                    <a:pt x="325" y="18"/>
                    <a:pt x="324" y="12"/>
                  </a:cubicBezTo>
                  <a:cubicBezTo>
                    <a:pt x="323" y="17"/>
                    <a:pt x="321" y="21"/>
                    <a:pt x="320" y="24"/>
                  </a:cubicBezTo>
                  <a:cubicBezTo>
                    <a:pt x="318" y="24"/>
                    <a:pt x="318" y="24"/>
                    <a:pt x="318" y="24"/>
                  </a:cubicBezTo>
                  <a:cubicBezTo>
                    <a:pt x="317" y="19"/>
                    <a:pt x="317" y="14"/>
                    <a:pt x="316" y="10"/>
                  </a:cubicBezTo>
                  <a:cubicBezTo>
                    <a:pt x="315" y="10"/>
                    <a:pt x="314" y="10"/>
                    <a:pt x="313" y="10"/>
                  </a:cubicBezTo>
                  <a:cubicBezTo>
                    <a:pt x="311" y="15"/>
                    <a:pt x="313" y="20"/>
                    <a:pt x="312" y="25"/>
                  </a:cubicBezTo>
                  <a:cubicBezTo>
                    <a:pt x="311" y="30"/>
                    <a:pt x="313" y="36"/>
                    <a:pt x="309" y="42"/>
                  </a:cubicBezTo>
                  <a:cubicBezTo>
                    <a:pt x="302" y="31"/>
                    <a:pt x="310" y="19"/>
                    <a:pt x="302" y="9"/>
                  </a:cubicBezTo>
                  <a:cubicBezTo>
                    <a:pt x="301" y="14"/>
                    <a:pt x="301" y="19"/>
                    <a:pt x="300" y="25"/>
                  </a:cubicBezTo>
                  <a:cubicBezTo>
                    <a:pt x="296" y="20"/>
                    <a:pt x="296" y="20"/>
                    <a:pt x="295" y="9"/>
                  </a:cubicBezTo>
                  <a:cubicBezTo>
                    <a:pt x="289" y="14"/>
                    <a:pt x="294" y="21"/>
                    <a:pt x="288" y="27"/>
                  </a:cubicBezTo>
                  <a:cubicBezTo>
                    <a:pt x="287" y="22"/>
                    <a:pt x="286" y="18"/>
                    <a:pt x="285" y="13"/>
                  </a:cubicBezTo>
                  <a:cubicBezTo>
                    <a:pt x="282" y="17"/>
                    <a:pt x="285" y="23"/>
                    <a:pt x="279" y="24"/>
                  </a:cubicBezTo>
                  <a:cubicBezTo>
                    <a:pt x="278" y="19"/>
                    <a:pt x="278" y="14"/>
                    <a:pt x="277" y="10"/>
                  </a:cubicBezTo>
                  <a:cubicBezTo>
                    <a:pt x="270" y="19"/>
                    <a:pt x="276" y="31"/>
                    <a:pt x="269" y="42"/>
                  </a:cubicBezTo>
                  <a:cubicBezTo>
                    <a:pt x="263" y="31"/>
                    <a:pt x="270" y="20"/>
                    <a:pt x="265" y="9"/>
                  </a:cubicBezTo>
                  <a:cubicBezTo>
                    <a:pt x="258" y="12"/>
                    <a:pt x="264" y="21"/>
                    <a:pt x="257" y="24"/>
                  </a:cubicBezTo>
                  <a:cubicBezTo>
                    <a:pt x="256" y="19"/>
                    <a:pt x="255" y="15"/>
                    <a:pt x="255" y="11"/>
                  </a:cubicBezTo>
                  <a:cubicBezTo>
                    <a:pt x="254" y="11"/>
                    <a:pt x="253" y="11"/>
                    <a:pt x="252" y="10"/>
                  </a:cubicBezTo>
                  <a:cubicBezTo>
                    <a:pt x="252" y="15"/>
                    <a:pt x="251" y="20"/>
                    <a:pt x="250" y="25"/>
                  </a:cubicBezTo>
                  <a:cubicBezTo>
                    <a:pt x="248" y="25"/>
                    <a:pt x="248" y="25"/>
                    <a:pt x="248" y="25"/>
                  </a:cubicBezTo>
                  <a:cubicBezTo>
                    <a:pt x="247" y="21"/>
                    <a:pt x="246" y="17"/>
                    <a:pt x="244" y="12"/>
                  </a:cubicBezTo>
                  <a:cubicBezTo>
                    <a:pt x="243" y="16"/>
                    <a:pt x="242" y="21"/>
                    <a:pt x="241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8" y="20"/>
                    <a:pt x="237" y="15"/>
                    <a:pt x="237" y="10"/>
                  </a:cubicBezTo>
                  <a:cubicBezTo>
                    <a:pt x="236" y="10"/>
                    <a:pt x="235" y="10"/>
                    <a:pt x="234" y="10"/>
                  </a:cubicBezTo>
                  <a:cubicBezTo>
                    <a:pt x="232" y="15"/>
                    <a:pt x="233" y="20"/>
                    <a:pt x="233" y="25"/>
                  </a:cubicBezTo>
                  <a:cubicBezTo>
                    <a:pt x="232" y="30"/>
                    <a:pt x="232" y="35"/>
                    <a:pt x="231" y="41"/>
                  </a:cubicBezTo>
                  <a:cubicBezTo>
                    <a:pt x="230" y="41"/>
                    <a:pt x="229" y="41"/>
                    <a:pt x="228" y="41"/>
                  </a:cubicBezTo>
                  <a:cubicBezTo>
                    <a:pt x="221" y="31"/>
                    <a:pt x="231" y="18"/>
                    <a:pt x="224" y="9"/>
                  </a:cubicBezTo>
                  <a:cubicBezTo>
                    <a:pt x="220" y="13"/>
                    <a:pt x="225" y="21"/>
                    <a:pt x="218" y="24"/>
                  </a:cubicBezTo>
                  <a:cubicBezTo>
                    <a:pt x="217" y="19"/>
                    <a:pt x="216" y="15"/>
                    <a:pt x="216" y="11"/>
                  </a:cubicBezTo>
                  <a:cubicBezTo>
                    <a:pt x="215" y="11"/>
                    <a:pt x="214" y="10"/>
                    <a:pt x="213" y="10"/>
                  </a:cubicBezTo>
                  <a:cubicBezTo>
                    <a:pt x="213" y="15"/>
                    <a:pt x="212" y="20"/>
                    <a:pt x="211" y="25"/>
                  </a:cubicBezTo>
                  <a:cubicBezTo>
                    <a:pt x="210" y="25"/>
                    <a:pt x="209" y="25"/>
                    <a:pt x="208" y="25"/>
                  </a:cubicBezTo>
                  <a:cubicBezTo>
                    <a:pt x="207" y="21"/>
                    <a:pt x="206" y="16"/>
                    <a:pt x="205" y="12"/>
                  </a:cubicBezTo>
                  <a:cubicBezTo>
                    <a:pt x="204" y="16"/>
                    <a:pt x="203" y="20"/>
                    <a:pt x="202" y="25"/>
                  </a:cubicBezTo>
                  <a:cubicBezTo>
                    <a:pt x="195" y="21"/>
                    <a:pt x="202" y="13"/>
                    <a:pt x="194" y="9"/>
                  </a:cubicBezTo>
                  <a:cubicBezTo>
                    <a:pt x="193" y="20"/>
                    <a:pt x="195" y="31"/>
                    <a:pt x="190" y="42"/>
                  </a:cubicBezTo>
                  <a:cubicBezTo>
                    <a:pt x="183" y="32"/>
                    <a:pt x="189" y="22"/>
                    <a:pt x="186" y="13"/>
                  </a:cubicBezTo>
                  <a:cubicBezTo>
                    <a:pt x="185" y="17"/>
                    <a:pt x="184" y="21"/>
                    <a:pt x="183" y="24"/>
                  </a:cubicBezTo>
                  <a:cubicBezTo>
                    <a:pt x="182" y="24"/>
                    <a:pt x="182" y="24"/>
                    <a:pt x="181" y="24"/>
                  </a:cubicBezTo>
                  <a:cubicBezTo>
                    <a:pt x="180" y="22"/>
                    <a:pt x="180" y="19"/>
                    <a:pt x="179" y="17"/>
                  </a:cubicBezTo>
                  <a:cubicBezTo>
                    <a:pt x="179" y="15"/>
                    <a:pt x="179" y="13"/>
                    <a:pt x="179" y="11"/>
                  </a:cubicBezTo>
                  <a:cubicBezTo>
                    <a:pt x="178" y="11"/>
                    <a:pt x="177" y="11"/>
                    <a:pt x="176" y="10"/>
                  </a:cubicBezTo>
                  <a:cubicBezTo>
                    <a:pt x="175" y="15"/>
                    <a:pt x="175" y="20"/>
                    <a:pt x="174" y="25"/>
                  </a:cubicBezTo>
                  <a:cubicBezTo>
                    <a:pt x="173" y="25"/>
                    <a:pt x="172" y="25"/>
                    <a:pt x="171" y="25"/>
                  </a:cubicBezTo>
                  <a:cubicBezTo>
                    <a:pt x="170" y="21"/>
                    <a:pt x="169" y="17"/>
                    <a:pt x="168" y="12"/>
                  </a:cubicBezTo>
                  <a:cubicBezTo>
                    <a:pt x="167" y="16"/>
                    <a:pt x="166" y="21"/>
                    <a:pt x="165" y="25"/>
                  </a:cubicBezTo>
                  <a:cubicBezTo>
                    <a:pt x="164" y="25"/>
                    <a:pt x="163" y="25"/>
                    <a:pt x="163" y="25"/>
                  </a:cubicBezTo>
                  <a:cubicBezTo>
                    <a:pt x="162" y="20"/>
                    <a:pt x="161" y="15"/>
                    <a:pt x="160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20"/>
                    <a:pt x="159" y="31"/>
                    <a:pt x="153" y="42"/>
                  </a:cubicBezTo>
                  <a:cubicBezTo>
                    <a:pt x="144" y="31"/>
                    <a:pt x="155" y="18"/>
                    <a:pt x="148" y="9"/>
                  </a:cubicBezTo>
                  <a:cubicBezTo>
                    <a:pt x="143" y="13"/>
                    <a:pt x="149" y="21"/>
                    <a:pt x="141" y="25"/>
                  </a:cubicBezTo>
                  <a:cubicBezTo>
                    <a:pt x="141" y="19"/>
                    <a:pt x="140" y="15"/>
                    <a:pt x="139" y="11"/>
                  </a:cubicBezTo>
                  <a:cubicBezTo>
                    <a:pt x="139" y="11"/>
                    <a:pt x="138" y="10"/>
                    <a:pt x="137" y="10"/>
                  </a:cubicBezTo>
                  <a:cubicBezTo>
                    <a:pt x="136" y="15"/>
                    <a:pt x="136" y="20"/>
                    <a:pt x="135" y="25"/>
                  </a:cubicBezTo>
                  <a:cubicBezTo>
                    <a:pt x="134" y="25"/>
                    <a:pt x="133" y="25"/>
                    <a:pt x="132" y="25"/>
                  </a:cubicBezTo>
                  <a:cubicBezTo>
                    <a:pt x="131" y="21"/>
                    <a:pt x="130" y="16"/>
                    <a:pt x="129" y="12"/>
                  </a:cubicBezTo>
                  <a:cubicBezTo>
                    <a:pt x="128" y="16"/>
                    <a:pt x="127" y="20"/>
                    <a:pt x="125" y="25"/>
                  </a:cubicBezTo>
                  <a:cubicBezTo>
                    <a:pt x="118" y="21"/>
                    <a:pt x="126" y="13"/>
                    <a:pt x="118" y="9"/>
                  </a:cubicBezTo>
                  <a:cubicBezTo>
                    <a:pt x="117" y="20"/>
                    <a:pt x="119" y="31"/>
                    <a:pt x="114" y="42"/>
                  </a:cubicBezTo>
                  <a:cubicBezTo>
                    <a:pt x="106" y="32"/>
                    <a:pt x="115" y="20"/>
                    <a:pt x="107" y="9"/>
                  </a:cubicBezTo>
                  <a:cubicBezTo>
                    <a:pt x="106" y="13"/>
                    <a:pt x="106" y="15"/>
                    <a:pt x="105" y="17"/>
                  </a:cubicBezTo>
                  <a:cubicBezTo>
                    <a:pt x="105" y="20"/>
                    <a:pt x="104" y="22"/>
                    <a:pt x="104" y="24"/>
                  </a:cubicBezTo>
                  <a:cubicBezTo>
                    <a:pt x="96" y="21"/>
                    <a:pt x="103" y="14"/>
                    <a:pt x="99" y="9"/>
                  </a:cubicBezTo>
                  <a:cubicBezTo>
                    <a:pt x="92" y="13"/>
                    <a:pt x="99" y="22"/>
                    <a:pt x="92" y="26"/>
                  </a:cubicBezTo>
                  <a:cubicBezTo>
                    <a:pt x="91" y="22"/>
                    <a:pt x="90" y="18"/>
                    <a:pt x="89" y="12"/>
                  </a:cubicBezTo>
                  <a:cubicBezTo>
                    <a:pt x="87" y="18"/>
                    <a:pt x="86" y="21"/>
                    <a:pt x="85" y="25"/>
                  </a:cubicBezTo>
                  <a:cubicBezTo>
                    <a:pt x="85" y="24"/>
                    <a:pt x="84" y="24"/>
                    <a:pt x="83" y="24"/>
                  </a:cubicBezTo>
                  <a:cubicBezTo>
                    <a:pt x="82" y="19"/>
                    <a:pt x="81" y="14"/>
                    <a:pt x="81" y="10"/>
                  </a:cubicBezTo>
                  <a:cubicBezTo>
                    <a:pt x="74" y="19"/>
                    <a:pt x="79" y="31"/>
                    <a:pt x="73" y="42"/>
                  </a:cubicBezTo>
                  <a:cubicBezTo>
                    <a:pt x="69" y="35"/>
                    <a:pt x="71" y="30"/>
                    <a:pt x="71" y="24"/>
                  </a:cubicBezTo>
                  <a:cubicBezTo>
                    <a:pt x="71" y="13"/>
                    <a:pt x="71" y="13"/>
                    <a:pt x="67" y="9"/>
                  </a:cubicBezTo>
                  <a:cubicBezTo>
                    <a:pt x="65" y="14"/>
                    <a:pt x="68" y="20"/>
                    <a:pt x="64" y="24"/>
                  </a:cubicBezTo>
                  <a:cubicBezTo>
                    <a:pt x="58" y="20"/>
                    <a:pt x="62" y="15"/>
                    <a:pt x="60" y="9"/>
                  </a:cubicBezTo>
                  <a:cubicBezTo>
                    <a:pt x="53" y="13"/>
                    <a:pt x="60" y="22"/>
                    <a:pt x="53" y="26"/>
                  </a:cubicBezTo>
                  <a:cubicBezTo>
                    <a:pt x="52" y="21"/>
                    <a:pt x="51" y="18"/>
                    <a:pt x="50" y="12"/>
                  </a:cubicBezTo>
                  <a:cubicBezTo>
                    <a:pt x="48" y="17"/>
                    <a:pt x="47" y="21"/>
                    <a:pt x="46" y="25"/>
                  </a:cubicBezTo>
                  <a:cubicBezTo>
                    <a:pt x="45" y="24"/>
                    <a:pt x="44" y="24"/>
                    <a:pt x="44" y="24"/>
                  </a:cubicBezTo>
                  <a:cubicBezTo>
                    <a:pt x="43" y="20"/>
                    <a:pt x="42" y="15"/>
                    <a:pt x="41" y="11"/>
                  </a:cubicBezTo>
                  <a:cubicBezTo>
                    <a:pt x="41" y="11"/>
                    <a:pt x="40" y="11"/>
                    <a:pt x="39" y="11"/>
                  </a:cubicBezTo>
                  <a:cubicBezTo>
                    <a:pt x="36" y="20"/>
                    <a:pt x="39" y="31"/>
                    <a:pt x="34" y="43"/>
                  </a:cubicBezTo>
                  <a:cubicBezTo>
                    <a:pt x="28" y="32"/>
                    <a:pt x="34" y="22"/>
                    <a:pt x="31" y="12"/>
                  </a:cubicBezTo>
                  <a:cubicBezTo>
                    <a:pt x="25" y="12"/>
                    <a:pt x="19" y="11"/>
                    <a:pt x="13" y="12"/>
                  </a:cubicBezTo>
                  <a:cubicBezTo>
                    <a:pt x="10" y="13"/>
                    <a:pt x="7" y="17"/>
                    <a:pt x="7" y="19"/>
                  </a:cubicBezTo>
                  <a:cubicBezTo>
                    <a:pt x="6" y="29"/>
                    <a:pt x="7" y="40"/>
                    <a:pt x="9" y="50"/>
                  </a:cubicBezTo>
                  <a:cubicBezTo>
                    <a:pt x="27" y="50"/>
                    <a:pt x="44" y="51"/>
                    <a:pt x="61" y="50"/>
                  </a:cubicBezTo>
                  <a:cubicBezTo>
                    <a:pt x="92" y="49"/>
                    <a:pt x="124" y="48"/>
                    <a:pt x="156" y="46"/>
                  </a:cubicBezTo>
                  <a:cubicBezTo>
                    <a:pt x="160" y="46"/>
                    <a:pt x="164" y="47"/>
                    <a:pt x="168" y="47"/>
                  </a:cubicBezTo>
                  <a:cubicBezTo>
                    <a:pt x="168" y="48"/>
                    <a:pt x="168" y="49"/>
                    <a:pt x="168" y="50"/>
                  </a:cubicBezTo>
                  <a:cubicBezTo>
                    <a:pt x="164" y="51"/>
                    <a:pt x="160" y="51"/>
                    <a:pt x="156" y="52"/>
                  </a:cubicBezTo>
                  <a:cubicBezTo>
                    <a:pt x="152" y="53"/>
                    <a:pt x="148" y="55"/>
                    <a:pt x="144" y="56"/>
                  </a:cubicBezTo>
                  <a:cubicBezTo>
                    <a:pt x="143" y="56"/>
                    <a:pt x="143" y="56"/>
                    <a:pt x="143" y="55"/>
                  </a:cubicBezTo>
                  <a:cubicBezTo>
                    <a:pt x="133" y="51"/>
                    <a:pt x="122" y="52"/>
                    <a:pt x="112" y="53"/>
                  </a:cubicBezTo>
                  <a:cubicBezTo>
                    <a:pt x="89" y="56"/>
                    <a:pt x="66" y="58"/>
                    <a:pt x="43" y="56"/>
                  </a:cubicBezTo>
                  <a:cubicBezTo>
                    <a:pt x="32" y="56"/>
                    <a:pt x="20" y="57"/>
                    <a:pt x="10" y="58"/>
                  </a:cubicBezTo>
                  <a:cubicBezTo>
                    <a:pt x="9" y="59"/>
                    <a:pt x="8" y="60"/>
                    <a:pt x="8" y="60"/>
                  </a:cubicBezTo>
                  <a:cubicBezTo>
                    <a:pt x="10" y="74"/>
                    <a:pt x="11" y="88"/>
                    <a:pt x="13" y="101"/>
                  </a:cubicBezTo>
                  <a:cubicBezTo>
                    <a:pt x="13" y="104"/>
                    <a:pt x="17" y="107"/>
                    <a:pt x="19" y="107"/>
                  </a:cubicBezTo>
                  <a:cubicBezTo>
                    <a:pt x="31" y="109"/>
                    <a:pt x="42" y="112"/>
                    <a:pt x="54" y="111"/>
                  </a:cubicBezTo>
                  <a:cubicBezTo>
                    <a:pt x="71" y="110"/>
                    <a:pt x="88" y="108"/>
                    <a:pt x="105" y="105"/>
                  </a:cubicBezTo>
                  <a:cubicBezTo>
                    <a:pt x="145" y="97"/>
                    <a:pt x="184" y="90"/>
                    <a:pt x="224" y="82"/>
                  </a:cubicBezTo>
                  <a:cubicBezTo>
                    <a:pt x="253" y="77"/>
                    <a:pt x="282" y="75"/>
                    <a:pt x="310" y="86"/>
                  </a:cubicBezTo>
                  <a:cubicBezTo>
                    <a:pt x="338" y="97"/>
                    <a:pt x="368" y="96"/>
                    <a:pt x="397" y="93"/>
                  </a:cubicBezTo>
                  <a:cubicBezTo>
                    <a:pt x="413" y="91"/>
                    <a:pt x="430" y="90"/>
                    <a:pt x="446" y="88"/>
                  </a:cubicBezTo>
                </a:path>
              </a:pathLst>
            </a:custGeom>
            <a:solidFill>
              <a:srgbClr val="2121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49681" y="1987849"/>
            <a:ext cx="4490852" cy="900786"/>
            <a:chOff x="6357770" y="1427943"/>
            <a:chExt cx="4490852" cy="900786"/>
          </a:xfrm>
        </p:grpSpPr>
        <p:sp>
          <p:nvSpPr>
            <p:cNvPr id="26" name="TextBox 76"/>
            <p:cNvSpPr txBox="1"/>
            <p:nvPr/>
          </p:nvSpPr>
          <p:spPr>
            <a:xfrm>
              <a:off x="6357770" y="1427943"/>
              <a:ext cx="1359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Accuracy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357770" y="1786914"/>
                  <a:ext cx="4490852" cy="541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𝐴𝑐𝑐𝑢𝑟𝑎𝑐𝑦</m:t>
                        </m:r>
                        <m:r>
                          <a:rPr lang="en-US" altLang="zh-CN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𝑇𝑃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𝑇𝑃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𝑇𝑁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𝐹𝑃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770" y="1786914"/>
                  <a:ext cx="4490852" cy="5418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6549681" y="3304690"/>
            <a:ext cx="4490852" cy="1121424"/>
            <a:chOff x="6357770" y="1427943"/>
            <a:chExt cx="4490852" cy="1121424"/>
          </a:xfrm>
        </p:grpSpPr>
        <p:sp>
          <p:nvSpPr>
            <p:cNvPr id="34" name="TextBox 76"/>
            <p:cNvSpPr txBox="1"/>
            <p:nvPr/>
          </p:nvSpPr>
          <p:spPr>
            <a:xfrm>
              <a:off x="6357770" y="1427943"/>
              <a:ext cx="1540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Sensitivity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357770" y="1786914"/>
                  <a:ext cx="4490852" cy="762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𝑆𝑒𝑛𝑠𝑖𝑡𝑖𝑣𝑖𝑡𝑦</m:t>
                        </m:r>
                        <m:r>
                          <a:rPr lang="en-US" altLang="zh-CN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𝑇𝑃</m:t>
                            </m:r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30000"/>
                    </a:lnSpc>
                  </a:pPr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770" y="1786914"/>
                  <a:ext cx="4490852" cy="7624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6549681" y="4647965"/>
            <a:ext cx="4490852" cy="904761"/>
            <a:chOff x="6357770" y="1427943"/>
            <a:chExt cx="4490852" cy="904761"/>
          </a:xfrm>
        </p:grpSpPr>
        <p:sp>
          <p:nvSpPr>
            <p:cNvPr id="37" name="TextBox 76"/>
            <p:cNvSpPr txBox="1"/>
            <p:nvPr/>
          </p:nvSpPr>
          <p:spPr>
            <a:xfrm>
              <a:off x="6357770" y="1427943"/>
              <a:ext cx="1723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Specificity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357770" y="1786914"/>
                  <a:ext cx="4490852" cy="545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𝑆𝑝𝑒𝑐𝑖𝑓𝑖𝑐𝑖𝑡𝑦</m:t>
                        </m:r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𝑇𝑁</m:t>
                            </m:r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1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770" y="1786914"/>
                  <a:ext cx="4490852" cy="5457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7655336" y="935967"/>
            <a:ext cx="1005844" cy="1153816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34873" y="4558500"/>
            <a:ext cx="745485" cy="1507828"/>
            <a:chOff x="3234873" y="4558500"/>
            <a:chExt cx="745485" cy="1507828"/>
          </a:xfrm>
        </p:grpSpPr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933755" y="4809492"/>
            <a:ext cx="900951" cy="1299916"/>
            <a:chOff x="4933755" y="4809492"/>
            <a:chExt cx="900951" cy="1299916"/>
          </a:xfrm>
        </p:grpSpPr>
        <p:sp>
          <p:nvSpPr>
            <p:cNvPr id="15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83405" y="684975"/>
            <a:ext cx="1165054" cy="1644563"/>
            <a:chOff x="5883405" y="684975"/>
            <a:chExt cx="1165054" cy="1644563"/>
          </a:xfrm>
        </p:grpSpPr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24953" y="873297"/>
            <a:ext cx="1582751" cy="1586497"/>
            <a:chOff x="3380973" y="975303"/>
            <a:chExt cx="1582751" cy="1586497"/>
          </a:xfrm>
        </p:grpSpPr>
        <p:sp>
          <p:nvSpPr>
            <p:cNvPr id="23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530082" y="4274844"/>
            <a:ext cx="694913" cy="1301790"/>
            <a:chOff x="8475744" y="4198869"/>
            <a:chExt cx="694913" cy="1301790"/>
          </a:xfrm>
        </p:grpSpPr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747277" y="4907009"/>
            <a:ext cx="1189405" cy="1251217"/>
            <a:chOff x="6778736" y="4813238"/>
            <a:chExt cx="1189405" cy="1251217"/>
          </a:xfrm>
        </p:grpSpPr>
        <p:sp>
          <p:nvSpPr>
            <p:cNvPr id="36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82190" y="3058165"/>
            <a:ext cx="1047051" cy="934666"/>
            <a:chOff x="2729142" y="3058165"/>
            <a:chExt cx="1047051" cy="934666"/>
          </a:xfrm>
        </p:grpSpPr>
        <p:sp>
          <p:nvSpPr>
            <p:cNvPr id="40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151926" y="2459794"/>
            <a:ext cx="901250" cy="1196742"/>
            <a:chOff x="8777311" y="2458780"/>
            <a:chExt cx="685546" cy="910315"/>
          </a:xfrm>
        </p:grpSpPr>
        <p:sp>
          <p:nvSpPr>
            <p:cNvPr id="44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3475477" y="3179555"/>
            <a:ext cx="5099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2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5"/>
          <p:cNvSpPr>
            <a:spLocks noEditPoints="1"/>
          </p:cNvSpPr>
          <p:nvPr/>
        </p:nvSpPr>
        <p:spPr bwMode="auto">
          <a:xfrm>
            <a:off x="1703705" y="1772706"/>
            <a:ext cx="2924175" cy="3784600"/>
          </a:xfrm>
          <a:custGeom>
            <a:avLst/>
            <a:gdLst>
              <a:gd name="T0" fmla="*/ 2 w 777"/>
              <a:gd name="T1" fmla="*/ 943 h 1006"/>
              <a:gd name="T2" fmla="*/ 3 w 777"/>
              <a:gd name="T3" fmla="*/ 875 h 1006"/>
              <a:gd name="T4" fmla="*/ 35 w 777"/>
              <a:gd name="T5" fmla="*/ 811 h 1006"/>
              <a:gd name="T6" fmla="*/ 6 w 777"/>
              <a:gd name="T7" fmla="*/ 756 h 1006"/>
              <a:gd name="T8" fmla="*/ 16 w 777"/>
              <a:gd name="T9" fmla="*/ 706 h 1006"/>
              <a:gd name="T10" fmla="*/ 27 w 777"/>
              <a:gd name="T11" fmla="*/ 642 h 1006"/>
              <a:gd name="T12" fmla="*/ 6 w 777"/>
              <a:gd name="T13" fmla="*/ 583 h 1006"/>
              <a:gd name="T14" fmla="*/ 28 w 777"/>
              <a:gd name="T15" fmla="*/ 533 h 1006"/>
              <a:gd name="T16" fmla="*/ 35 w 777"/>
              <a:gd name="T17" fmla="*/ 463 h 1006"/>
              <a:gd name="T18" fmla="*/ 6 w 777"/>
              <a:gd name="T19" fmla="*/ 418 h 1006"/>
              <a:gd name="T20" fmla="*/ 16 w 777"/>
              <a:gd name="T21" fmla="*/ 370 h 1006"/>
              <a:gd name="T22" fmla="*/ 29 w 777"/>
              <a:gd name="T23" fmla="*/ 305 h 1006"/>
              <a:gd name="T24" fmla="*/ 6 w 777"/>
              <a:gd name="T25" fmla="*/ 245 h 1006"/>
              <a:gd name="T26" fmla="*/ 35 w 777"/>
              <a:gd name="T27" fmla="*/ 193 h 1006"/>
              <a:gd name="T28" fmla="*/ 20 w 777"/>
              <a:gd name="T29" fmla="*/ 135 h 1006"/>
              <a:gd name="T30" fmla="*/ 28 w 777"/>
              <a:gd name="T31" fmla="*/ 91 h 1006"/>
              <a:gd name="T32" fmla="*/ 7 w 777"/>
              <a:gd name="T33" fmla="*/ 38 h 1006"/>
              <a:gd name="T34" fmla="*/ 568 w 777"/>
              <a:gd name="T35" fmla="*/ 5 h 1006"/>
              <a:gd name="T36" fmla="*/ 764 w 777"/>
              <a:gd name="T37" fmla="*/ 605 h 1006"/>
              <a:gd name="T38" fmla="*/ 563 w 777"/>
              <a:gd name="T39" fmla="*/ 999 h 1006"/>
              <a:gd name="T40" fmla="*/ 52 w 777"/>
              <a:gd name="T41" fmla="*/ 1003 h 1006"/>
              <a:gd name="T42" fmla="*/ 53 w 777"/>
              <a:gd name="T43" fmla="*/ 164 h 1006"/>
              <a:gd name="T44" fmla="*/ 52 w 777"/>
              <a:gd name="T45" fmla="*/ 223 h 1006"/>
              <a:gd name="T46" fmla="*/ 54 w 777"/>
              <a:gd name="T47" fmla="*/ 292 h 1006"/>
              <a:gd name="T48" fmla="*/ 62 w 777"/>
              <a:gd name="T49" fmla="*/ 363 h 1006"/>
              <a:gd name="T50" fmla="*/ 60 w 777"/>
              <a:gd name="T51" fmla="*/ 406 h 1006"/>
              <a:gd name="T52" fmla="*/ 46 w 777"/>
              <a:gd name="T53" fmla="*/ 462 h 1006"/>
              <a:gd name="T54" fmla="*/ 63 w 777"/>
              <a:gd name="T55" fmla="*/ 530 h 1006"/>
              <a:gd name="T56" fmla="*/ 61 w 777"/>
              <a:gd name="T57" fmla="*/ 596 h 1006"/>
              <a:gd name="T58" fmla="*/ 79 w 777"/>
              <a:gd name="T59" fmla="*/ 657 h 1006"/>
              <a:gd name="T60" fmla="*/ 73 w 777"/>
              <a:gd name="T61" fmla="*/ 712 h 1006"/>
              <a:gd name="T62" fmla="*/ 53 w 777"/>
              <a:gd name="T63" fmla="*/ 778 h 1006"/>
              <a:gd name="T64" fmla="*/ 53 w 777"/>
              <a:gd name="T65" fmla="*/ 837 h 1006"/>
              <a:gd name="T66" fmla="*/ 63 w 777"/>
              <a:gd name="T67" fmla="*/ 908 h 1006"/>
              <a:gd name="T68" fmla="*/ 77 w 777"/>
              <a:gd name="T69" fmla="*/ 971 h 1006"/>
              <a:gd name="T70" fmla="*/ 403 w 777"/>
              <a:gd name="T71" fmla="*/ 985 h 1006"/>
              <a:gd name="T72" fmla="*/ 752 w 777"/>
              <a:gd name="T73" fmla="*/ 673 h 1006"/>
              <a:gd name="T74" fmla="*/ 572 w 777"/>
              <a:gd name="T75" fmla="*/ 16 h 1006"/>
              <a:gd name="T76" fmla="*/ 72 w 777"/>
              <a:gd name="T77" fmla="*/ 29 h 1006"/>
              <a:gd name="T78" fmla="*/ 48 w 777"/>
              <a:gd name="T79" fmla="*/ 94 h 1006"/>
              <a:gd name="T80" fmla="*/ 24 w 777"/>
              <a:gd name="T81" fmla="*/ 868 h 1006"/>
              <a:gd name="T82" fmla="*/ 74 w 777"/>
              <a:gd name="T83" fmla="*/ 446 h 1006"/>
              <a:gd name="T84" fmla="*/ 16 w 777"/>
              <a:gd name="T85" fmla="*/ 585 h 1006"/>
              <a:gd name="T86" fmla="*/ 25 w 777"/>
              <a:gd name="T87" fmla="*/ 289 h 1006"/>
              <a:gd name="T88" fmla="*/ 73 w 777"/>
              <a:gd name="T89" fmla="*/ 107 h 1006"/>
              <a:gd name="T90" fmla="*/ 74 w 777"/>
              <a:gd name="T91" fmla="*/ 244 h 1006"/>
              <a:gd name="T92" fmla="*/ 14 w 777"/>
              <a:gd name="T93" fmla="*/ 145 h 1006"/>
              <a:gd name="T94" fmla="*/ 69 w 777"/>
              <a:gd name="T95" fmla="*/ 753 h 1006"/>
              <a:gd name="T96" fmla="*/ 25 w 777"/>
              <a:gd name="T97" fmla="*/ 491 h 1006"/>
              <a:gd name="T98" fmla="*/ 11 w 777"/>
              <a:gd name="T99" fmla="*/ 363 h 1006"/>
              <a:gd name="T100" fmla="*/ 62 w 777"/>
              <a:gd name="T101" fmla="*/ 795 h 1006"/>
              <a:gd name="T102" fmla="*/ 14 w 777"/>
              <a:gd name="T103" fmla="*/ 828 h 1006"/>
              <a:gd name="T104" fmla="*/ 73 w 777"/>
              <a:gd name="T105" fmla="*/ 74 h 1006"/>
              <a:gd name="T106" fmla="*/ 25 w 777"/>
              <a:gd name="T107" fmla="*/ 48 h 1006"/>
              <a:gd name="T108" fmla="*/ 69 w 777"/>
              <a:gd name="T109" fmla="*/ 513 h 1006"/>
              <a:gd name="T110" fmla="*/ 74 w 777"/>
              <a:gd name="T111" fmla="*/ 176 h 1006"/>
              <a:gd name="T112" fmla="*/ 24 w 777"/>
              <a:gd name="T113" fmla="*/ 393 h 1006"/>
              <a:gd name="T114" fmla="*/ 12 w 777"/>
              <a:gd name="T115" fmla="*/ 976 h 1006"/>
              <a:gd name="T116" fmla="*/ 12 w 777"/>
              <a:gd name="T117" fmla="*/ 690 h 1006"/>
              <a:gd name="T118" fmla="*/ 66 w 777"/>
              <a:gd name="T119" fmla="*/ 547 h 1006"/>
              <a:gd name="T120" fmla="*/ 66 w 777"/>
              <a:gd name="T121" fmla="*/ 414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77" h="1006">
                <a:moveTo>
                  <a:pt x="32" y="979"/>
                </a:moveTo>
                <a:cubicBezTo>
                  <a:pt x="26" y="980"/>
                  <a:pt x="21" y="982"/>
                  <a:pt x="16" y="983"/>
                </a:cubicBezTo>
                <a:cubicBezTo>
                  <a:pt x="11" y="984"/>
                  <a:pt x="5" y="984"/>
                  <a:pt x="3" y="978"/>
                </a:cubicBezTo>
                <a:cubicBezTo>
                  <a:pt x="0" y="973"/>
                  <a:pt x="1" y="965"/>
                  <a:pt x="7" y="962"/>
                </a:cubicBezTo>
                <a:cubicBezTo>
                  <a:pt x="13" y="958"/>
                  <a:pt x="20" y="956"/>
                  <a:pt x="27" y="954"/>
                </a:cubicBezTo>
                <a:cubicBezTo>
                  <a:pt x="29" y="952"/>
                  <a:pt x="32" y="952"/>
                  <a:pt x="34" y="950"/>
                </a:cubicBezTo>
                <a:cubicBezTo>
                  <a:pt x="35" y="949"/>
                  <a:pt x="35" y="947"/>
                  <a:pt x="36" y="944"/>
                </a:cubicBezTo>
                <a:cubicBezTo>
                  <a:pt x="32" y="944"/>
                  <a:pt x="30" y="944"/>
                  <a:pt x="28" y="945"/>
                </a:cubicBezTo>
                <a:cubicBezTo>
                  <a:pt x="24" y="946"/>
                  <a:pt x="20" y="947"/>
                  <a:pt x="16" y="948"/>
                </a:cubicBezTo>
                <a:cubicBezTo>
                  <a:pt x="8" y="949"/>
                  <a:pt x="4" y="948"/>
                  <a:pt x="2" y="943"/>
                </a:cubicBezTo>
                <a:cubicBezTo>
                  <a:pt x="0" y="937"/>
                  <a:pt x="1" y="930"/>
                  <a:pt x="7" y="927"/>
                </a:cubicBezTo>
                <a:cubicBezTo>
                  <a:pt x="13" y="923"/>
                  <a:pt x="20" y="921"/>
                  <a:pt x="27" y="919"/>
                </a:cubicBezTo>
                <a:cubicBezTo>
                  <a:pt x="31" y="917"/>
                  <a:pt x="36" y="917"/>
                  <a:pt x="35" y="909"/>
                </a:cubicBezTo>
                <a:cubicBezTo>
                  <a:pt x="29" y="911"/>
                  <a:pt x="22" y="913"/>
                  <a:pt x="16" y="914"/>
                </a:cubicBezTo>
                <a:cubicBezTo>
                  <a:pt x="8" y="916"/>
                  <a:pt x="5" y="914"/>
                  <a:pt x="2" y="909"/>
                </a:cubicBezTo>
                <a:cubicBezTo>
                  <a:pt x="0" y="904"/>
                  <a:pt x="1" y="896"/>
                  <a:pt x="7" y="893"/>
                </a:cubicBezTo>
                <a:cubicBezTo>
                  <a:pt x="14" y="889"/>
                  <a:pt x="21" y="887"/>
                  <a:pt x="29" y="884"/>
                </a:cubicBezTo>
                <a:cubicBezTo>
                  <a:pt x="34" y="883"/>
                  <a:pt x="36" y="880"/>
                  <a:pt x="35" y="874"/>
                </a:cubicBezTo>
                <a:cubicBezTo>
                  <a:pt x="28" y="876"/>
                  <a:pt x="22" y="877"/>
                  <a:pt x="16" y="879"/>
                </a:cubicBezTo>
                <a:cubicBezTo>
                  <a:pt x="11" y="881"/>
                  <a:pt x="6" y="881"/>
                  <a:pt x="3" y="875"/>
                </a:cubicBezTo>
                <a:cubicBezTo>
                  <a:pt x="0" y="870"/>
                  <a:pt x="1" y="862"/>
                  <a:pt x="6" y="859"/>
                </a:cubicBezTo>
                <a:cubicBezTo>
                  <a:pt x="11" y="856"/>
                  <a:pt x="16" y="853"/>
                  <a:pt x="21" y="852"/>
                </a:cubicBezTo>
                <a:cubicBezTo>
                  <a:pt x="24" y="850"/>
                  <a:pt x="28" y="850"/>
                  <a:pt x="31" y="849"/>
                </a:cubicBezTo>
                <a:cubicBezTo>
                  <a:pt x="35" y="848"/>
                  <a:pt x="36" y="845"/>
                  <a:pt x="34" y="841"/>
                </a:cubicBezTo>
                <a:cubicBezTo>
                  <a:pt x="30" y="842"/>
                  <a:pt x="26" y="843"/>
                  <a:pt x="22" y="844"/>
                </a:cubicBezTo>
                <a:cubicBezTo>
                  <a:pt x="20" y="845"/>
                  <a:pt x="18" y="845"/>
                  <a:pt x="15" y="846"/>
                </a:cubicBezTo>
                <a:cubicBezTo>
                  <a:pt x="8" y="847"/>
                  <a:pt x="4" y="846"/>
                  <a:pt x="2" y="841"/>
                </a:cubicBezTo>
                <a:cubicBezTo>
                  <a:pt x="0" y="836"/>
                  <a:pt x="1" y="828"/>
                  <a:pt x="6" y="825"/>
                </a:cubicBezTo>
                <a:cubicBezTo>
                  <a:pt x="13" y="821"/>
                  <a:pt x="20" y="819"/>
                  <a:pt x="27" y="816"/>
                </a:cubicBezTo>
                <a:cubicBezTo>
                  <a:pt x="30" y="815"/>
                  <a:pt x="32" y="813"/>
                  <a:pt x="35" y="811"/>
                </a:cubicBezTo>
                <a:cubicBezTo>
                  <a:pt x="35" y="811"/>
                  <a:pt x="35" y="809"/>
                  <a:pt x="35" y="806"/>
                </a:cubicBezTo>
                <a:cubicBezTo>
                  <a:pt x="31" y="807"/>
                  <a:pt x="27" y="808"/>
                  <a:pt x="23" y="809"/>
                </a:cubicBezTo>
                <a:cubicBezTo>
                  <a:pt x="21" y="809"/>
                  <a:pt x="18" y="810"/>
                  <a:pt x="16" y="811"/>
                </a:cubicBezTo>
                <a:cubicBezTo>
                  <a:pt x="11" y="811"/>
                  <a:pt x="6" y="812"/>
                  <a:pt x="3" y="806"/>
                </a:cubicBezTo>
                <a:cubicBezTo>
                  <a:pt x="0" y="801"/>
                  <a:pt x="1" y="793"/>
                  <a:pt x="7" y="790"/>
                </a:cubicBezTo>
                <a:cubicBezTo>
                  <a:pt x="13" y="786"/>
                  <a:pt x="20" y="784"/>
                  <a:pt x="27" y="781"/>
                </a:cubicBezTo>
                <a:cubicBezTo>
                  <a:pt x="33" y="779"/>
                  <a:pt x="33" y="780"/>
                  <a:pt x="35" y="772"/>
                </a:cubicBezTo>
                <a:cubicBezTo>
                  <a:pt x="28" y="774"/>
                  <a:pt x="22" y="775"/>
                  <a:pt x="16" y="777"/>
                </a:cubicBezTo>
                <a:cubicBezTo>
                  <a:pt x="11" y="778"/>
                  <a:pt x="6" y="779"/>
                  <a:pt x="3" y="773"/>
                </a:cubicBezTo>
                <a:cubicBezTo>
                  <a:pt x="0" y="768"/>
                  <a:pt x="1" y="760"/>
                  <a:pt x="6" y="756"/>
                </a:cubicBezTo>
                <a:cubicBezTo>
                  <a:pt x="10" y="753"/>
                  <a:pt x="14" y="752"/>
                  <a:pt x="19" y="750"/>
                </a:cubicBezTo>
                <a:cubicBezTo>
                  <a:pt x="22" y="748"/>
                  <a:pt x="26" y="748"/>
                  <a:pt x="29" y="747"/>
                </a:cubicBezTo>
                <a:cubicBezTo>
                  <a:pt x="34" y="746"/>
                  <a:pt x="36" y="743"/>
                  <a:pt x="35" y="737"/>
                </a:cubicBezTo>
                <a:cubicBezTo>
                  <a:pt x="29" y="739"/>
                  <a:pt x="24" y="740"/>
                  <a:pt x="18" y="742"/>
                </a:cubicBezTo>
                <a:cubicBezTo>
                  <a:pt x="8" y="744"/>
                  <a:pt x="5" y="743"/>
                  <a:pt x="3" y="738"/>
                </a:cubicBezTo>
                <a:cubicBezTo>
                  <a:pt x="0" y="731"/>
                  <a:pt x="2" y="723"/>
                  <a:pt x="9" y="719"/>
                </a:cubicBezTo>
                <a:cubicBezTo>
                  <a:pt x="15" y="716"/>
                  <a:pt x="22" y="714"/>
                  <a:pt x="29" y="712"/>
                </a:cubicBezTo>
                <a:cubicBezTo>
                  <a:pt x="34" y="711"/>
                  <a:pt x="34" y="711"/>
                  <a:pt x="35" y="703"/>
                </a:cubicBezTo>
                <a:cubicBezTo>
                  <a:pt x="33" y="703"/>
                  <a:pt x="31" y="702"/>
                  <a:pt x="28" y="703"/>
                </a:cubicBezTo>
                <a:cubicBezTo>
                  <a:pt x="24" y="704"/>
                  <a:pt x="20" y="705"/>
                  <a:pt x="16" y="706"/>
                </a:cubicBezTo>
                <a:cubicBezTo>
                  <a:pt x="11" y="707"/>
                  <a:pt x="5" y="708"/>
                  <a:pt x="3" y="702"/>
                </a:cubicBezTo>
                <a:cubicBezTo>
                  <a:pt x="0" y="696"/>
                  <a:pt x="1" y="688"/>
                  <a:pt x="7" y="685"/>
                </a:cubicBezTo>
                <a:cubicBezTo>
                  <a:pt x="13" y="682"/>
                  <a:pt x="20" y="680"/>
                  <a:pt x="27" y="677"/>
                </a:cubicBezTo>
                <a:cubicBezTo>
                  <a:pt x="29" y="676"/>
                  <a:pt x="32" y="675"/>
                  <a:pt x="34" y="673"/>
                </a:cubicBezTo>
                <a:cubicBezTo>
                  <a:pt x="35" y="673"/>
                  <a:pt x="35" y="670"/>
                  <a:pt x="35" y="667"/>
                </a:cubicBezTo>
                <a:cubicBezTo>
                  <a:pt x="32" y="668"/>
                  <a:pt x="30" y="668"/>
                  <a:pt x="28" y="668"/>
                </a:cubicBezTo>
                <a:cubicBezTo>
                  <a:pt x="24" y="669"/>
                  <a:pt x="20" y="671"/>
                  <a:pt x="16" y="671"/>
                </a:cubicBezTo>
                <a:cubicBezTo>
                  <a:pt x="8" y="673"/>
                  <a:pt x="4" y="671"/>
                  <a:pt x="2" y="666"/>
                </a:cubicBezTo>
                <a:cubicBezTo>
                  <a:pt x="0" y="661"/>
                  <a:pt x="2" y="653"/>
                  <a:pt x="7" y="650"/>
                </a:cubicBezTo>
                <a:cubicBezTo>
                  <a:pt x="13" y="646"/>
                  <a:pt x="20" y="644"/>
                  <a:pt x="27" y="642"/>
                </a:cubicBezTo>
                <a:cubicBezTo>
                  <a:pt x="31" y="641"/>
                  <a:pt x="36" y="640"/>
                  <a:pt x="35" y="633"/>
                </a:cubicBezTo>
                <a:cubicBezTo>
                  <a:pt x="28" y="634"/>
                  <a:pt x="22" y="636"/>
                  <a:pt x="16" y="637"/>
                </a:cubicBezTo>
                <a:cubicBezTo>
                  <a:pt x="8" y="639"/>
                  <a:pt x="5" y="638"/>
                  <a:pt x="2" y="633"/>
                </a:cubicBezTo>
                <a:cubicBezTo>
                  <a:pt x="0" y="627"/>
                  <a:pt x="2" y="620"/>
                  <a:pt x="7" y="616"/>
                </a:cubicBezTo>
                <a:cubicBezTo>
                  <a:pt x="11" y="614"/>
                  <a:pt x="15" y="612"/>
                  <a:pt x="20" y="610"/>
                </a:cubicBezTo>
                <a:cubicBezTo>
                  <a:pt x="23" y="609"/>
                  <a:pt x="27" y="608"/>
                  <a:pt x="30" y="608"/>
                </a:cubicBezTo>
                <a:cubicBezTo>
                  <a:pt x="35" y="606"/>
                  <a:pt x="36" y="603"/>
                  <a:pt x="35" y="598"/>
                </a:cubicBezTo>
                <a:cubicBezTo>
                  <a:pt x="28" y="599"/>
                  <a:pt x="22" y="601"/>
                  <a:pt x="16" y="603"/>
                </a:cubicBezTo>
                <a:cubicBezTo>
                  <a:pt x="11" y="604"/>
                  <a:pt x="6" y="604"/>
                  <a:pt x="3" y="599"/>
                </a:cubicBezTo>
                <a:cubicBezTo>
                  <a:pt x="0" y="594"/>
                  <a:pt x="1" y="586"/>
                  <a:pt x="6" y="583"/>
                </a:cubicBezTo>
                <a:cubicBezTo>
                  <a:pt x="11" y="579"/>
                  <a:pt x="17" y="577"/>
                  <a:pt x="23" y="574"/>
                </a:cubicBezTo>
                <a:cubicBezTo>
                  <a:pt x="27" y="573"/>
                  <a:pt x="32" y="574"/>
                  <a:pt x="35" y="568"/>
                </a:cubicBezTo>
                <a:cubicBezTo>
                  <a:pt x="32" y="568"/>
                  <a:pt x="30" y="567"/>
                  <a:pt x="28" y="568"/>
                </a:cubicBezTo>
                <a:cubicBezTo>
                  <a:pt x="24" y="569"/>
                  <a:pt x="19" y="570"/>
                  <a:pt x="15" y="571"/>
                </a:cubicBezTo>
                <a:cubicBezTo>
                  <a:pt x="10" y="572"/>
                  <a:pt x="5" y="572"/>
                  <a:pt x="3" y="567"/>
                </a:cubicBezTo>
                <a:cubicBezTo>
                  <a:pt x="0" y="562"/>
                  <a:pt x="1" y="555"/>
                  <a:pt x="5" y="552"/>
                </a:cubicBezTo>
                <a:cubicBezTo>
                  <a:pt x="8" y="549"/>
                  <a:pt x="13" y="546"/>
                  <a:pt x="17" y="545"/>
                </a:cubicBezTo>
                <a:cubicBezTo>
                  <a:pt x="21" y="543"/>
                  <a:pt x="25" y="542"/>
                  <a:pt x="30" y="541"/>
                </a:cubicBezTo>
                <a:cubicBezTo>
                  <a:pt x="34" y="540"/>
                  <a:pt x="36" y="538"/>
                  <a:pt x="35" y="533"/>
                </a:cubicBezTo>
                <a:cubicBezTo>
                  <a:pt x="32" y="533"/>
                  <a:pt x="30" y="533"/>
                  <a:pt x="28" y="533"/>
                </a:cubicBezTo>
                <a:cubicBezTo>
                  <a:pt x="24" y="534"/>
                  <a:pt x="19" y="536"/>
                  <a:pt x="15" y="536"/>
                </a:cubicBezTo>
                <a:cubicBezTo>
                  <a:pt x="11" y="537"/>
                  <a:pt x="6" y="538"/>
                  <a:pt x="3" y="532"/>
                </a:cubicBezTo>
                <a:cubicBezTo>
                  <a:pt x="0" y="527"/>
                  <a:pt x="1" y="519"/>
                  <a:pt x="6" y="516"/>
                </a:cubicBezTo>
                <a:cubicBezTo>
                  <a:pt x="13" y="512"/>
                  <a:pt x="20" y="510"/>
                  <a:pt x="27" y="507"/>
                </a:cubicBezTo>
                <a:cubicBezTo>
                  <a:pt x="31" y="506"/>
                  <a:pt x="36" y="505"/>
                  <a:pt x="35" y="498"/>
                </a:cubicBezTo>
                <a:cubicBezTo>
                  <a:pt x="29" y="499"/>
                  <a:pt x="23" y="501"/>
                  <a:pt x="16" y="502"/>
                </a:cubicBezTo>
                <a:cubicBezTo>
                  <a:pt x="8" y="504"/>
                  <a:pt x="5" y="503"/>
                  <a:pt x="2" y="498"/>
                </a:cubicBezTo>
                <a:cubicBezTo>
                  <a:pt x="0" y="492"/>
                  <a:pt x="1" y="485"/>
                  <a:pt x="7" y="482"/>
                </a:cubicBezTo>
                <a:cubicBezTo>
                  <a:pt x="14" y="478"/>
                  <a:pt x="21" y="475"/>
                  <a:pt x="29" y="473"/>
                </a:cubicBezTo>
                <a:cubicBezTo>
                  <a:pt x="34" y="471"/>
                  <a:pt x="36" y="469"/>
                  <a:pt x="35" y="463"/>
                </a:cubicBezTo>
                <a:cubicBezTo>
                  <a:pt x="28" y="464"/>
                  <a:pt x="22" y="466"/>
                  <a:pt x="16" y="468"/>
                </a:cubicBezTo>
                <a:cubicBezTo>
                  <a:pt x="11" y="469"/>
                  <a:pt x="6" y="469"/>
                  <a:pt x="3" y="464"/>
                </a:cubicBezTo>
                <a:cubicBezTo>
                  <a:pt x="0" y="459"/>
                  <a:pt x="1" y="451"/>
                  <a:pt x="6" y="447"/>
                </a:cubicBezTo>
                <a:cubicBezTo>
                  <a:pt x="11" y="444"/>
                  <a:pt x="16" y="442"/>
                  <a:pt x="21" y="440"/>
                </a:cubicBezTo>
                <a:cubicBezTo>
                  <a:pt x="25" y="438"/>
                  <a:pt x="29" y="438"/>
                  <a:pt x="33" y="437"/>
                </a:cubicBezTo>
                <a:cubicBezTo>
                  <a:pt x="32" y="434"/>
                  <a:pt x="32" y="434"/>
                  <a:pt x="32" y="434"/>
                </a:cubicBezTo>
                <a:cubicBezTo>
                  <a:pt x="30" y="435"/>
                  <a:pt x="27" y="436"/>
                  <a:pt x="24" y="436"/>
                </a:cubicBezTo>
                <a:cubicBezTo>
                  <a:pt x="21" y="437"/>
                  <a:pt x="18" y="438"/>
                  <a:pt x="16" y="438"/>
                </a:cubicBezTo>
                <a:cubicBezTo>
                  <a:pt x="8" y="440"/>
                  <a:pt x="5" y="438"/>
                  <a:pt x="2" y="434"/>
                </a:cubicBezTo>
                <a:cubicBezTo>
                  <a:pt x="0" y="429"/>
                  <a:pt x="1" y="421"/>
                  <a:pt x="6" y="418"/>
                </a:cubicBezTo>
                <a:cubicBezTo>
                  <a:pt x="12" y="414"/>
                  <a:pt x="20" y="412"/>
                  <a:pt x="27" y="409"/>
                </a:cubicBezTo>
                <a:cubicBezTo>
                  <a:pt x="30" y="408"/>
                  <a:pt x="32" y="406"/>
                  <a:pt x="35" y="404"/>
                </a:cubicBezTo>
                <a:cubicBezTo>
                  <a:pt x="35" y="404"/>
                  <a:pt x="35" y="402"/>
                  <a:pt x="35" y="399"/>
                </a:cubicBezTo>
                <a:cubicBezTo>
                  <a:pt x="32" y="400"/>
                  <a:pt x="30" y="400"/>
                  <a:pt x="28" y="400"/>
                </a:cubicBezTo>
                <a:cubicBezTo>
                  <a:pt x="23" y="401"/>
                  <a:pt x="19" y="403"/>
                  <a:pt x="15" y="404"/>
                </a:cubicBezTo>
                <a:cubicBezTo>
                  <a:pt x="10" y="404"/>
                  <a:pt x="5" y="405"/>
                  <a:pt x="3" y="399"/>
                </a:cubicBezTo>
                <a:cubicBezTo>
                  <a:pt x="0" y="394"/>
                  <a:pt x="1" y="387"/>
                  <a:pt x="6" y="383"/>
                </a:cubicBezTo>
                <a:cubicBezTo>
                  <a:pt x="12" y="377"/>
                  <a:pt x="19" y="376"/>
                  <a:pt x="27" y="374"/>
                </a:cubicBezTo>
                <a:cubicBezTo>
                  <a:pt x="32" y="373"/>
                  <a:pt x="36" y="372"/>
                  <a:pt x="35" y="365"/>
                </a:cubicBezTo>
                <a:cubicBezTo>
                  <a:pt x="28" y="367"/>
                  <a:pt x="22" y="368"/>
                  <a:pt x="16" y="370"/>
                </a:cubicBezTo>
                <a:cubicBezTo>
                  <a:pt x="11" y="371"/>
                  <a:pt x="6" y="371"/>
                  <a:pt x="3" y="366"/>
                </a:cubicBezTo>
                <a:cubicBezTo>
                  <a:pt x="0" y="361"/>
                  <a:pt x="1" y="353"/>
                  <a:pt x="6" y="349"/>
                </a:cubicBezTo>
                <a:cubicBezTo>
                  <a:pt x="10" y="346"/>
                  <a:pt x="15" y="344"/>
                  <a:pt x="20" y="342"/>
                </a:cubicBezTo>
                <a:cubicBezTo>
                  <a:pt x="23" y="341"/>
                  <a:pt x="27" y="340"/>
                  <a:pt x="30" y="340"/>
                </a:cubicBezTo>
                <a:cubicBezTo>
                  <a:pt x="35" y="338"/>
                  <a:pt x="35" y="335"/>
                  <a:pt x="35" y="330"/>
                </a:cubicBezTo>
                <a:cubicBezTo>
                  <a:pt x="28" y="332"/>
                  <a:pt x="22" y="333"/>
                  <a:pt x="16" y="335"/>
                </a:cubicBezTo>
                <a:cubicBezTo>
                  <a:pt x="8" y="336"/>
                  <a:pt x="5" y="335"/>
                  <a:pt x="3" y="331"/>
                </a:cubicBezTo>
                <a:cubicBezTo>
                  <a:pt x="0" y="326"/>
                  <a:pt x="1" y="318"/>
                  <a:pt x="6" y="315"/>
                </a:cubicBezTo>
                <a:cubicBezTo>
                  <a:pt x="10" y="311"/>
                  <a:pt x="16" y="309"/>
                  <a:pt x="21" y="307"/>
                </a:cubicBezTo>
                <a:cubicBezTo>
                  <a:pt x="24" y="306"/>
                  <a:pt x="27" y="305"/>
                  <a:pt x="29" y="305"/>
                </a:cubicBezTo>
                <a:cubicBezTo>
                  <a:pt x="35" y="304"/>
                  <a:pt x="36" y="301"/>
                  <a:pt x="35" y="295"/>
                </a:cubicBezTo>
                <a:cubicBezTo>
                  <a:pt x="29" y="297"/>
                  <a:pt x="22" y="298"/>
                  <a:pt x="17" y="300"/>
                </a:cubicBezTo>
                <a:cubicBezTo>
                  <a:pt x="9" y="303"/>
                  <a:pt x="4" y="299"/>
                  <a:pt x="3" y="296"/>
                </a:cubicBezTo>
                <a:cubicBezTo>
                  <a:pt x="0" y="290"/>
                  <a:pt x="1" y="282"/>
                  <a:pt x="7" y="279"/>
                </a:cubicBezTo>
                <a:cubicBezTo>
                  <a:pt x="13" y="275"/>
                  <a:pt x="21" y="273"/>
                  <a:pt x="28" y="270"/>
                </a:cubicBezTo>
                <a:cubicBezTo>
                  <a:pt x="30" y="269"/>
                  <a:pt x="33" y="268"/>
                  <a:pt x="35" y="266"/>
                </a:cubicBezTo>
                <a:cubicBezTo>
                  <a:pt x="36" y="265"/>
                  <a:pt x="35" y="263"/>
                  <a:pt x="36" y="260"/>
                </a:cubicBezTo>
                <a:cubicBezTo>
                  <a:pt x="29" y="262"/>
                  <a:pt x="22" y="263"/>
                  <a:pt x="16" y="265"/>
                </a:cubicBezTo>
                <a:cubicBezTo>
                  <a:pt x="11" y="266"/>
                  <a:pt x="6" y="267"/>
                  <a:pt x="3" y="261"/>
                </a:cubicBezTo>
                <a:cubicBezTo>
                  <a:pt x="0" y="256"/>
                  <a:pt x="1" y="248"/>
                  <a:pt x="6" y="245"/>
                </a:cubicBezTo>
                <a:cubicBezTo>
                  <a:pt x="11" y="241"/>
                  <a:pt x="16" y="239"/>
                  <a:pt x="22" y="237"/>
                </a:cubicBezTo>
                <a:cubicBezTo>
                  <a:pt x="25" y="236"/>
                  <a:pt x="28" y="236"/>
                  <a:pt x="31" y="235"/>
                </a:cubicBezTo>
                <a:cubicBezTo>
                  <a:pt x="35" y="234"/>
                  <a:pt x="36" y="232"/>
                  <a:pt x="34" y="227"/>
                </a:cubicBezTo>
                <a:cubicBezTo>
                  <a:pt x="32" y="228"/>
                  <a:pt x="29" y="228"/>
                  <a:pt x="27" y="228"/>
                </a:cubicBezTo>
                <a:cubicBezTo>
                  <a:pt x="23" y="229"/>
                  <a:pt x="19" y="231"/>
                  <a:pt x="16" y="231"/>
                </a:cubicBezTo>
                <a:cubicBezTo>
                  <a:pt x="10" y="232"/>
                  <a:pt x="5" y="233"/>
                  <a:pt x="3" y="227"/>
                </a:cubicBezTo>
                <a:cubicBezTo>
                  <a:pt x="0" y="222"/>
                  <a:pt x="1" y="214"/>
                  <a:pt x="6" y="211"/>
                </a:cubicBezTo>
                <a:cubicBezTo>
                  <a:pt x="11" y="208"/>
                  <a:pt x="17" y="206"/>
                  <a:pt x="22" y="203"/>
                </a:cubicBezTo>
                <a:cubicBezTo>
                  <a:pt x="25" y="202"/>
                  <a:pt x="27" y="202"/>
                  <a:pt x="30" y="202"/>
                </a:cubicBezTo>
                <a:cubicBezTo>
                  <a:pt x="34" y="200"/>
                  <a:pt x="36" y="198"/>
                  <a:pt x="35" y="193"/>
                </a:cubicBezTo>
                <a:cubicBezTo>
                  <a:pt x="32" y="193"/>
                  <a:pt x="30" y="193"/>
                  <a:pt x="28" y="193"/>
                </a:cubicBezTo>
                <a:cubicBezTo>
                  <a:pt x="23" y="194"/>
                  <a:pt x="19" y="196"/>
                  <a:pt x="15" y="197"/>
                </a:cubicBezTo>
                <a:cubicBezTo>
                  <a:pt x="10" y="198"/>
                  <a:pt x="5" y="198"/>
                  <a:pt x="3" y="193"/>
                </a:cubicBezTo>
                <a:cubicBezTo>
                  <a:pt x="0" y="188"/>
                  <a:pt x="1" y="180"/>
                  <a:pt x="5" y="176"/>
                </a:cubicBezTo>
                <a:cubicBezTo>
                  <a:pt x="12" y="171"/>
                  <a:pt x="19" y="169"/>
                  <a:pt x="27" y="167"/>
                </a:cubicBezTo>
                <a:cubicBezTo>
                  <a:pt x="32" y="166"/>
                  <a:pt x="36" y="165"/>
                  <a:pt x="35" y="158"/>
                </a:cubicBezTo>
                <a:cubicBezTo>
                  <a:pt x="28" y="160"/>
                  <a:pt x="22" y="161"/>
                  <a:pt x="16" y="163"/>
                </a:cubicBezTo>
                <a:cubicBezTo>
                  <a:pt x="11" y="164"/>
                  <a:pt x="6" y="165"/>
                  <a:pt x="3" y="159"/>
                </a:cubicBezTo>
                <a:cubicBezTo>
                  <a:pt x="0" y="154"/>
                  <a:pt x="1" y="146"/>
                  <a:pt x="6" y="142"/>
                </a:cubicBezTo>
                <a:cubicBezTo>
                  <a:pt x="10" y="139"/>
                  <a:pt x="15" y="137"/>
                  <a:pt x="20" y="135"/>
                </a:cubicBezTo>
                <a:cubicBezTo>
                  <a:pt x="23" y="134"/>
                  <a:pt x="27" y="134"/>
                  <a:pt x="30" y="133"/>
                </a:cubicBezTo>
                <a:cubicBezTo>
                  <a:pt x="35" y="132"/>
                  <a:pt x="35" y="128"/>
                  <a:pt x="35" y="123"/>
                </a:cubicBezTo>
                <a:cubicBezTo>
                  <a:pt x="28" y="125"/>
                  <a:pt x="22" y="126"/>
                  <a:pt x="16" y="128"/>
                </a:cubicBezTo>
                <a:cubicBezTo>
                  <a:pt x="11" y="129"/>
                  <a:pt x="6" y="130"/>
                  <a:pt x="3" y="124"/>
                </a:cubicBezTo>
                <a:cubicBezTo>
                  <a:pt x="0" y="119"/>
                  <a:pt x="1" y="111"/>
                  <a:pt x="6" y="108"/>
                </a:cubicBezTo>
                <a:cubicBezTo>
                  <a:pt x="10" y="105"/>
                  <a:pt x="14" y="103"/>
                  <a:pt x="19" y="101"/>
                </a:cubicBezTo>
                <a:cubicBezTo>
                  <a:pt x="23" y="99"/>
                  <a:pt x="27" y="99"/>
                  <a:pt x="30" y="98"/>
                </a:cubicBezTo>
                <a:cubicBezTo>
                  <a:pt x="33" y="97"/>
                  <a:pt x="34" y="94"/>
                  <a:pt x="36" y="93"/>
                </a:cubicBezTo>
                <a:cubicBezTo>
                  <a:pt x="35" y="92"/>
                  <a:pt x="35" y="91"/>
                  <a:pt x="35" y="91"/>
                </a:cubicBezTo>
                <a:cubicBezTo>
                  <a:pt x="32" y="91"/>
                  <a:pt x="30" y="91"/>
                  <a:pt x="28" y="91"/>
                </a:cubicBezTo>
                <a:cubicBezTo>
                  <a:pt x="24" y="92"/>
                  <a:pt x="20" y="94"/>
                  <a:pt x="15" y="94"/>
                </a:cubicBezTo>
                <a:cubicBezTo>
                  <a:pt x="11" y="95"/>
                  <a:pt x="6" y="96"/>
                  <a:pt x="3" y="90"/>
                </a:cubicBezTo>
                <a:cubicBezTo>
                  <a:pt x="0" y="86"/>
                  <a:pt x="1" y="78"/>
                  <a:pt x="5" y="74"/>
                </a:cubicBezTo>
                <a:cubicBezTo>
                  <a:pt x="10" y="71"/>
                  <a:pt x="16" y="69"/>
                  <a:pt x="22" y="66"/>
                </a:cubicBezTo>
                <a:cubicBezTo>
                  <a:pt x="24" y="65"/>
                  <a:pt x="27" y="65"/>
                  <a:pt x="30" y="64"/>
                </a:cubicBezTo>
                <a:cubicBezTo>
                  <a:pt x="34" y="63"/>
                  <a:pt x="36" y="60"/>
                  <a:pt x="34" y="55"/>
                </a:cubicBezTo>
                <a:cubicBezTo>
                  <a:pt x="32" y="56"/>
                  <a:pt x="30" y="56"/>
                  <a:pt x="27" y="56"/>
                </a:cubicBezTo>
                <a:cubicBezTo>
                  <a:pt x="23" y="57"/>
                  <a:pt x="20" y="59"/>
                  <a:pt x="16" y="59"/>
                </a:cubicBezTo>
                <a:cubicBezTo>
                  <a:pt x="11" y="60"/>
                  <a:pt x="5" y="61"/>
                  <a:pt x="3" y="55"/>
                </a:cubicBezTo>
                <a:cubicBezTo>
                  <a:pt x="0" y="50"/>
                  <a:pt x="1" y="42"/>
                  <a:pt x="7" y="38"/>
                </a:cubicBezTo>
                <a:cubicBezTo>
                  <a:pt x="12" y="35"/>
                  <a:pt x="18" y="32"/>
                  <a:pt x="24" y="31"/>
                </a:cubicBezTo>
                <a:cubicBezTo>
                  <a:pt x="32" y="30"/>
                  <a:pt x="35" y="26"/>
                  <a:pt x="37" y="18"/>
                </a:cubicBezTo>
                <a:cubicBezTo>
                  <a:pt x="39" y="7"/>
                  <a:pt x="41" y="6"/>
                  <a:pt x="53" y="5"/>
                </a:cubicBezTo>
                <a:cubicBezTo>
                  <a:pt x="97" y="4"/>
                  <a:pt x="141" y="1"/>
                  <a:pt x="185" y="0"/>
                </a:cubicBezTo>
                <a:cubicBezTo>
                  <a:pt x="199" y="0"/>
                  <a:pt x="213" y="3"/>
                  <a:pt x="227" y="5"/>
                </a:cubicBezTo>
                <a:cubicBezTo>
                  <a:pt x="236" y="5"/>
                  <a:pt x="245" y="6"/>
                  <a:pt x="255" y="6"/>
                </a:cubicBezTo>
                <a:cubicBezTo>
                  <a:pt x="297" y="7"/>
                  <a:pt x="339" y="6"/>
                  <a:pt x="381" y="3"/>
                </a:cubicBezTo>
                <a:cubicBezTo>
                  <a:pt x="386" y="2"/>
                  <a:pt x="390" y="2"/>
                  <a:pt x="395" y="2"/>
                </a:cubicBezTo>
                <a:cubicBezTo>
                  <a:pt x="429" y="2"/>
                  <a:pt x="463" y="1"/>
                  <a:pt x="497" y="1"/>
                </a:cubicBezTo>
                <a:cubicBezTo>
                  <a:pt x="521" y="2"/>
                  <a:pt x="544" y="4"/>
                  <a:pt x="568" y="5"/>
                </a:cubicBezTo>
                <a:cubicBezTo>
                  <a:pt x="571" y="6"/>
                  <a:pt x="574" y="6"/>
                  <a:pt x="578" y="6"/>
                </a:cubicBezTo>
                <a:cubicBezTo>
                  <a:pt x="610" y="6"/>
                  <a:pt x="642" y="7"/>
                  <a:pt x="674" y="4"/>
                </a:cubicBezTo>
                <a:cubicBezTo>
                  <a:pt x="689" y="3"/>
                  <a:pt x="705" y="6"/>
                  <a:pt x="720" y="7"/>
                </a:cubicBezTo>
                <a:cubicBezTo>
                  <a:pt x="723" y="8"/>
                  <a:pt x="725" y="9"/>
                  <a:pt x="728" y="9"/>
                </a:cubicBezTo>
                <a:cubicBezTo>
                  <a:pt x="747" y="11"/>
                  <a:pt x="757" y="23"/>
                  <a:pt x="763" y="39"/>
                </a:cubicBezTo>
                <a:cubicBezTo>
                  <a:pt x="767" y="52"/>
                  <a:pt x="767" y="65"/>
                  <a:pt x="767" y="78"/>
                </a:cubicBezTo>
                <a:cubicBezTo>
                  <a:pt x="768" y="120"/>
                  <a:pt x="770" y="163"/>
                  <a:pt x="771" y="205"/>
                </a:cubicBezTo>
                <a:cubicBezTo>
                  <a:pt x="771" y="238"/>
                  <a:pt x="771" y="270"/>
                  <a:pt x="770" y="302"/>
                </a:cubicBezTo>
                <a:cubicBezTo>
                  <a:pt x="769" y="341"/>
                  <a:pt x="768" y="380"/>
                  <a:pt x="767" y="420"/>
                </a:cubicBezTo>
                <a:cubicBezTo>
                  <a:pt x="766" y="481"/>
                  <a:pt x="764" y="543"/>
                  <a:pt x="764" y="605"/>
                </a:cubicBezTo>
                <a:cubicBezTo>
                  <a:pt x="764" y="640"/>
                  <a:pt x="766" y="676"/>
                  <a:pt x="769" y="711"/>
                </a:cubicBezTo>
                <a:cubicBezTo>
                  <a:pt x="772" y="763"/>
                  <a:pt x="776" y="816"/>
                  <a:pt x="777" y="868"/>
                </a:cubicBezTo>
                <a:cubicBezTo>
                  <a:pt x="777" y="888"/>
                  <a:pt x="777" y="907"/>
                  <a:pt x="777" y="926"/>
                </a:cubicBezTo>
                <a:cubicBezTo>
                  <a:pt x="777" y="933"/>
                  <a:pt x="776" y="939"/>
                  <a:pt x="775" y="946"/>
                </a:cubicBezTo>
                <a:cubicBezTo>
                  <a:pt x="772" y="967"/>
                  <a:pt x="758" y="981"/>
                  <a:pt x="743" y="995"/>
                </a:cubicBezTo>
                <a:cubicBezTo>
                  <a:pt x="734" y="1003"/>
                  <a:pt x="722" y="1004"/>
                  <a:pt x="711" y="1004"/>
                </a:cubicBezTo>
                <a:cubicBezTo>
                  <a:pt x="694" y="1005"/>
                  <a:pt x="677" y="1004"/>
                  <a:pt x="660" y="1003"/>
                </a:cubicBezTo>
                <a:cubicBezTo>
                  <a:pt x="652" y="1003"/>
                  <a:pt x="644" y="1003"/>
                  <a:pt x="637" y="1002"/>
                </a:cubicBezTo>
                <a:cubicBezTo>
                  <a:pt x="619" y="1001"/>
                  <a:pt x="601" y="1000"/>
                  <a:pt x="582" y="999"/>
                </a:cubicBezTo>
                <a:cubicBezTo>
                  <a:pt x="576" y="999"/>
                  <a:pt x="569" y="999"/>
                  <a:pt x="563" y="999"/>
                </a:cubicBezTo>
                <a:cubicBezTo>
                  <a:pt x="544" y="998"/>
                  <a:pt x="525" y="997"/>
                  <a:pt x="506" y="997"/>
                </a:cubicBezTo>
                <a:cubicBezTo>
                  <a:pt x="494" y="997"/>
                  <a:pt x="482" y="997"/>
                  <a:pt x="469" y="997"/>
                </a:cubicBezTo>
                <a:cubicBezTo>
                  <a:pt x="442" y="997"/>
                  <a:pt x="415" y="998"/>
                  <a:pt x="388" y="1000"/>
                </a:cubicBezTo>
                <a:cubicBezTo>
                  <a:pt x="372" y="1001"/>
                  <a:pt x="356" y="998"/>
                  <a:pt x="340" y="998"/>
                </a:cubicBezTo>
                <a:cubicBezTo>
                  <a:pt x="298" y="999"/>
                  <a:pt x="255" y="1000"/>
                  <a:pt x="213" y="1001"/>
                </a:cubicBezTo>
                <a:cubicBezTo>
                  <a:pt x="211" y="1001"/>
                  <a:pt x="209" y="1001"/>
                  <a:pt x="208" y="1001"/>
                </a:cubicBezTo>
                <a:cubicBezTo>
                  <a:pt x="173" y="1001"/>
                  <a:pt x="139" y="1001"/>
                  <a:pt x="105" y="1005"/>
                </a:cubicBezTo>
                <a:cubicBezTo>
                  <a:pt x="97" y="1006"/>
                  <a:pt x="88" y="1004"/>
                  <a:pt x="79" y="1003"/>
                </a:cubicBezTo>
                <a:cubicBezTo>
                  <a:pt x="74" y="1003"/>
                  <a:pt x="69" y="1003"/>
                  <a:pt x="63" y="1003"/>
                </a:cubicBezTo>
                <a:cubicBezTo>
                  <a:pt x="60" y="1003"/>
                  <a:pt x="56" y="1003"/>
                  <a:pt x="52" y="1003"/>
                </a:cubicBezTo>
                <a:cubicBezTo>
                  <a:pt x="35" y="1001"/>
                  <a:pt x="34" y="997"/>
                  <a:pt x="33" y="985"/>
                </a:cubicBezTo>
                <a:cubicBezTo>
                  <a:pt x="33" y="983"/>
                  <a:pt x="32" y="981"/>
                  <a:pt x="32" y="979"/>
                </a:cubicBezTo>
                <a:moveTo>
                  <a:pt x="48" y="130"/>
                </a:moveTo>
                <a:cubicBezTo>
                  <a:pt x="50" y="130"/>
                  <a:pt x="53" y="130"/>
                  <a:pt x="56" y="130"/>
                </a:cubicBezTo>
                <a:cubicBezTo>
                  <a:pt x="61" y="131"/>
                  <a:pt x="67" y="131"/>
                  <a:pt x="72" y="133"/>
                </a:cubicBezTo>
                <a:cubicBezTo>
                  <a:pt x="80" y="135"/>
                  <a:pt x="82" y="143"/>
                  <a:pt x="78" y="150"/>
                </a:cubicBezTo>
                <a:cubicBezTo>
                  <a:pt x="74" y="155"/>
                  <a:pt x="69" y="158"/>
                  <a:pt x="63" y="157"/>
                </a:cubicBezTo>
                <a:cubicBezTo>
                  <a:pt x="60" y="156"/>
                  <a:pt x="56" y="155"/>
                  <a:pt x="53" y="155"/>
                </a:cubicBezTo>
                <a:cubicBezTo>
                  <a:pt x="50" y="155"/>
                  <a:pt x="46" y="155"/>
                  <a:pt x="46" y="160"/>
                </a:cubicBezTo>
                <a:cubicBezTo>
                  <a:pt x="47" y="164"/>
                  <a:pt x="50" y="164"/>
                  <a:pt x="53" y="164"/>
                </a:cubicBezTo>
                <a:cubicBezTo>
                  <a:pt x="59" y="165"/>
                  <a:pt x="66" y="165"/>
                  <a:pt x="72" y="167"/>
                </a:cubicBezTo>
                <a:cubicBezTo>
                  <a:pt x="80" y="169"/>
                  <a:pt x="83" y="178"/>
                  <a:pt x="77" y="185"/>
                </a:cubicBezTo>
                <a:cubicBezTo>
                  <a:pt x="73" y="189"/>
                  <a:pt x="69" y="191"/>
                  <a:pt x="63" y="190"/>
                </a:cubicBezTo>
                <a:cubicBezTo>
                  <a:pt x="60" y="190"/>
                  <a:pt x="57" y="189"/>
                  <a:pt x="54" y="188"/>
                </a:cubicBezTo>
                <a:cubicBezTo>
                  <a:pt x="47" y="188"/>
                  <a:pt x="46" y="191"/>
                  <a:pt x="48" y="199"/>
                </a:cubicBezTo>
                <a:cubicBezTo>
                  <a:pt x="52" y="199"/>
                  <a:pt x="56" y="198"/>
                  <a:pt x="60" y="199"/>
                </a:cubicBezTo>
                <a:cubicBezTo>
                  <a:pt x="64" y="199"/>
                  <a:pt x="68" y="200"/>
                  <a:pt x="72" y="201"/>
                </a:cubicBezTo>
                <a:cubicBezTo>
                  <a:pt x="80" y="204"/>
                  <a:pt x="83" y="213"/>
                  <a:pt x="77" y="220"/>
                </a:cubicBezTo>
                <a:cubicBezTo>
                  <a:pt x="73" y="225"/>
                  <a:pt x="68" y="226"/>
                  <a:pt x="62" y="225"/>
                </a:cubicBezTo>
                <a:cubicBezTo>
                  <a:pt x="59" y="224"/>
                  <a:pt x="55" y="223"/>
                  <a:pt x="52" y="223"/>
                </a:cubicBezTo>
                <a:cubicBezTo>
                  <a:pt x="47" y="223"/>
                  <a:pt x="47" y="225"/>
                  <a:pt x="48" y="232"/>
                </a:cubicBezTo>
                <a:cubicBezTo>
                  <a:pt x="55" y="233"/>
                  <a:pt x="63" y="233"/>
                  <a:pt x="71" y="235"/>
                </a:cubicBezTo>
                <a:cubicBezTo>
                  <a:pt x="81" y="237"/>
                  <a:pt x="83" y="248"/>
                  <a:pt x="76" y="255"/>
                </a:cubicBezTo>
                <a:cubicBezTo>
                  <a:pt x="72" y="259"/>
                  <a:pt x="67" y="260"/>
                  <a:pt x="61" y="259"/>
                </a:cubicBezTo>
                <a:cubicBezTo>
                  <a:pt x="57" y="257"/>
                  <a:pt x="52" y="256"/>
                  <a:pt x="46" y="260"/>
                </a:cubicBezTo>
                <a:cubicBezTo>
                  <a:pt x="47" y="262"/>
                  <a:pt x="47" y="265"/>
                  <a:pt x="47" y="266"/>
                </a:cubicBezTo>
                <a:cubicBezTo>
                  <a:pt x="56" y="268"/>
                  <a:pt x="65" y="268"/>
                  <a:pt x="73" y="270"/>
                </a:cubicBezTo>
                <a:cubicBezTo>
                  <a:pt x="79" y="272"/>
                  <a:pt x="82" y="278"/>
                  <a:pt x="79" y="285"/>
                </a:cubicBezTo>
                <a:cubicBezTo>
                  <a:pt x="77" y="291"/>
                  <a:pt x="70" y="295"/>
                  <a:pt x="63" y="294"/>
                </a:cubicBezTo>
                <a:cubicBezTo>
                  <a:pt x="60" y="293"/>
                  <a:pt x="57" y="292"/>
                  <a:pt x="54" y="292"/>
                </a:cubicBezTo>
                <a:cubicBezTo>
                  <a:pt x="47" y="292"/>
                  <a:pt x="46" y="294"/>
                  <a:pt x="48" y="302"/>
                </a:cubicBezTo>
                <a:cubicBezTo>
                  <a:pt x="50" y="302"/>
                  <a:pt x="53" y="302"/>
                  <a:pt x="56" y="302"/>
                </a:cubicBezTo>
                <a:cubicBezTo>
                  <a:pt x="61" y="303"/>
                  <a:pt x="67" y="303"/>
                  <a:pt x="72" y="305"/>
                </a:cubicBezTo>
                <a:cubicBezTo>
                  <a:pt x="80" y="307"/>
                  <a:pt x="82" y="315"/>
                  <a:pt x="78" y="322"/>
                </a:cubicBezTo>
                <a:cubicBezTo>
                  <a:pt x="74" y="327"/>
                  <a:pt x="69" y="330"/>
                  <a:pt x="63" y="329"/>
                </a:cubicBezTo>
                <a:cubicBezTo>
                  <a:pt x="60" y="328"/>
                  <a:pt x="57" y="327"/>
                  <a:pt x="54" y="327"/>
                </a:cubicBezTo>
                <a:cubicBezTo>
                  <a:pt x="47" y="326"/>
                  <a:pt x="46" y="329"/>
                  <a:pt x="48" y="336"/>
                </a:cubicBezTo>
                <a:cubicBezTo>
                  <a:pt x="56" y="337"/>
                  <a:pt x="65" y="338"/>
                  <a:pt x="73" y="340"/>
                </a:cubicBezTo>
                <a:cubicBezTo>
                  <a:pt x="80" y="342"/>
                  <a:pt x="82" y="349"/>
                  <a:pt x="79" y="356"/>
                </a:cubicBezTo>
                <a:cubicBezTo>
                  <a:pt x="76" y="361"/>
                  <a:pt x="69" y="364"/>
                  <a:pt x="62" y="363"/>
                </a:cubicBezTo>
                <a:cubicBezTo>
                  <a:pt x="59" y="363"/>
                  <a:pt x="55" y="362"/>
                  <a:pt x="51" y="362"/>
                </a:cubicBezTo>
                <a:cubicBezTo>
                  <a:pt x="50" y="362"/>
                  <a:pt x="48" y="365"/>
                  <a:pt x="46" y="366"/>
                </a:cubicBezTo>
                <a:cubicBezTo>
                  <a:pt x="48" y="368"/>
                  <a:pt x="49" y="370"/>
                  <a:pt x="51" y="371"/>
                </a:cubicBezTo>
                <a:cubicBezTo>
                  <a:pt x="52" y="371"/>
                  <a:pt x="54" y="370"/>
                  <a:pt x="56" y="370"/>
                </a:cubicBezTo>
                <a:cubicBezTo>
                  <a:pt x="61" y="371"/>
                  <a:pt x="66" y="372"/>
                  <a:pt x="72" y="373"/>
                </a:cubicBezTo>
                <a:cubicBezTo>
                  <a:pt x="81" y="376"/>
                  <a:pt x="83" y="386"/>
                  <a:pt x="76" y="393"/>
                </a:cubicBezTo>
                <a:cubicBezTo>
                  <a:pt x="72" y="397"/>
                  <a:pt x="67" y="398"/>
                  <a:pt x="62" y="397"/>
                </a:cubicBezTo>
                <a:cubicBezTo>
                  <a:pt x="59" y="396"/>
                  <a:pt x="56" y="395"/>
                  <a:pt x="54" y="395"/>
                </a:cubicBezTo>
                <a:cubicBezTo>
                  <a:pt x="47" y="395"/>
                  <a:pt x="46" y="397"/>
                  <a:pt x="48" y="405"/>
                </a:cubicBezTo>
                <a:cubicBezTo>
                  <a:pt x="52" y="405"/>
                  <a:pt x="56" y="405"/>
                  <a:pt x="60" y="406"/>
                </a:cubicBezTo>
                <a:cubicBezTo>
                  <a:pt x="64" y="406"/>
                  <a:pt x="68" y="407"/>
                  <a:pt x="72" y="408"/>
                </a:cubicBezTo>
                <a:cubicBezTo>
                  <a:pt x="80" y="411"/>
                  <a:pt x="82" y="418"/>
                  <a:pt x="78" y="425"/>
                </a:cubicBezTo>
                <a:cubicBezTo>
                  <a:pt x="75" y="430"/>
                  <a:pt x="70" y="433"/>
                  <a:pt x="63" y="432"/>
                </a:cubicBezTo>
                <a:cubicBezTo>
                  <a:pt x="61" y="432"/>
                  <a:pt x="58" y="431"/>
                  <a:pt x="56" y="430"/>
                </a:cubicBezTo>
                <a:cubicBezTo>
                  <a:pt x="52" y="430"/>
                  <a:pt x="49" y="429"/>
                  <a:pt x="46" y="435"/>
                </a:cubicBezTo>
                <a:cubicBezTo>
                  <a:pt x="50" y="435"/>
                  <a:pt x="53" y="435"/>
                  <a:pt x="55" y="435"/>
                </a:cubicBezTo>
                <a:cubicBezTo>
                  <a:pt x="61" y="436"/>
                  <a:pt x="66" y="436"/>
                  <a:pt x="71" y="437"/>
                </a:cubicBezTo>
                <a:cubicBezTo>
                  <a:pt x="81" y="440"/>
                  <a:pt x="83" y="450"/>
                  <a:pt x="76" y="457"/>
                </a:cubicBezTo>
                <a:cubicBezTo>
                  <a:pt x="72" y="461"/>
                  <a:pt x="67" y="463"/>
                  <a:pt x="61" y="461"/>
                </a:cubicBezTo>
                <a:cubicBezTo>
                  <a:pt x="56" y="460"/>
                  <a:pt x="51" y="458"/>
                  <a:pt x="46" y="462"/>
                </a:cubicBezTo>
                <a:cubicBezTo>
                  <a:pt x="46" y="465"/>
                  <a:pt x="47" y="467"/>
                  <a:pt x="47" y="469"/>
                </a:cubicBezTo>
                <a:cubicBezTo>
                  <a:pt x="57" y="470"/>
                  <a:pt x="65" y="471"/>
                  <a:pt x="73" y="473"/>
                </a:cubicBezTo>
                <a:cubicBezTo>
                  <a:pt x="79" y="474"/>
                  <a:pt x="81" y="480"/>
                  <a:pt x="79" y="487"/>
                </a:cubicBezTo>
                <a:cubicBezTo>
                  <a:pt x="77" y="493"/>
                  <a:pt x="70" y="497"/>
                  <a:pt x="63" y="496"/>
                </a:cubicBezTo>
                <a:cubicBezTo>
                  <a:pt x="59" y="496"/>
                  <a:pt x="56" y="495"/>
                  <a:pt x="52" y="495"/>
                </a:cubicBezTo>
                <a:cubicBezTo>
                  <a:pt x="49" y="495"/>
                  <a:pt x="46" y="495"/>
                  <a:pt x="46" y="499"/>
                </a:cubicBezTo>
                <a:cubicBezTo>
                  <a:pt x="47" y="503"/>
                  <a:pt x="50" y="503"/>
                  <a:pt x="53" y="504"/>
                </a:cubicBezTo>
                <a:cubicBezTo>
                  <a:pt x="59" y="504"/>
                  <a:pt x="66" y="505"/>
                  <a:pt x="72" y="506"/>
                </a:cubicBezTo>
                <a:cubicBezTo>
                  <a:pt x="80" y="509"/>
                  <a:pt x="83" y="517"/>
                  <a:pt x="77" y="524"/>
                </a:cubicBezTo>
                <a:cubicBezTo>
                  <a:pt x="74" y="529"/>
                  <a:pt x="69" y="531"/>
                  <a:pt x="63" y="530"/>
                </a:cubicBezTo>
                <a:cubicBezTo>
                  <a:pt x="60" y="529"/>
                  <a:pt x="57" y="528"/>
                  <a:pt x="54" y="528"/>
                </a:cubicBezTo>
                <a:cubicBezTo>
                  <a:pt x="47" y="527"/>
                  <a:pt x="46" y="530"/>
                  <a:pt x="48" y="537"/>
                </a:cubicBezTo>
                <a:cubicBezTo>
                  <a:pt x="56" y="538"/>
                  <a:pt x="64" y="539"/>
                  <a:pt x="72" y="541"/>
                </a:cubicBezTo>
                <a:cubicBezTo>
                  <a:pt x="81" y="543"/>
                  <a:pt x="83" y="553"/>
                  <a:pt x="77" y="560"/>
                </a:cubicBezTo>
                <a:cubicBezTo>
                  <a:pt x="72" y="565"/>
                  <a:pt x="67" y="566"/>
                  <a:pt x="61" y="564"/>
                </a:cubicBezTo>
                <a:cubicBezTo>
                  <a:pt x="57" y="564"/>
                  <a:pt x="54" y="563"/>
                  <a:pt x="50" y="563"/>
                </a:cubicBezTo>
                <a:cubicBezTo>
                  <a:pt x="47" y="564"/>
                  <a:pt x="45" y="566"/>
                  <a:pt x="47" y="569"/>
                </a:cubicBezTo>
                <a:cubicBezTo>
                  <a:pt x="55" y="570"/>
                  <a:pt x="63" y="571"/>
                  <a:pt x="71" y="572"/>
                </a:cubicBezTo>
                <a:cubicBezTo>
                  <a:pt x="81" y="575"/>
                  <a:pt x="83" y="585"/>
                  <a:pt x="76" y="592"/>
                </a:cubicBezTo>
                <a:cubicBezTo>
                  <a:pt x="72" y="596"/>
                  <a:pt x="67" y="598"/>
                  <a:pt x="61" y="596"/>
                </a:cubicBezTo>
                <a:cubicBezTo>
                  <a:pt x="57" y="595"/>
                  <a:pt x="52" y="593"/>
                  <a:pt x="46" y="597"/>
                </a:cubicBezTo>
                <a:cubicBezTo>
                  <a:pt x="47" y="599"/>
                  <a:pt x="47" y="602"/>
                  <a:pt x="47" y="604"/>
                </a:cubicBezTo>
                <a:cubicBezTo>
                  <a:pt x="56" y="605"/>
                  <a:pt x="65" y="606"/>
                  <a:pt x="73" y="608"/>
                </a:cubicBezTo>
                <a:cubicBezTo>
                  <a:pt x="79" y="609"/>
                  <a:pt x="82" y="616"/>
                  <a:pt x="79" y="622"/>
                </a:cubicBezTo>
                <a:cubicBezTo>
                  <a:pt x="77" y="628"/>
                  <a:pt x="70" y="632"/>
                  <a:pt x="63" y="631"/>
                </a:cubicBezTo>
                <a:cubicBezTo>
                  <a:pt x="60" y="631"/>
                  <a:pt x="56" y="630"/>
                  <a:pt x="52" y="630"/>
                </a:cubicBezTo>
                <a:cubicBezTo>
                  <a:pt x="50" y="630"/>
                  <a:pt x="46" y="630"/>
                  <a:pt x="46" y="634"/>
                </a:cubicBezTo>
                <a:cubicBezTo>
                  <a:pt x="46" y="638"/>
                  <a:pt x="49" y="638"/>
                  <a:pt x="52" y="639"/>
                </a:cubicBezTo>
                <a:cubicBezTo>
                  <a:pt x="59" y="639"/>
                  <a:pt x="66" y="640"/>
                  <a:pt x="73" y="642"/>
                </a:cubicBezTo>
                <a:cubicBezTo>
                  <a:pt x="80" y="643"/>
                  <a:pt x="82" y="651"/>
                  <a:pt x="79" y="657"/>
                </a:cubicBezTo>
                <a:cubicBezTo>
                  <a:pt x="76" y="663"/>
                  <a:pt x="69" y="666"/>
                  <a:pt x="62" y="665"/>
                </a:cubicBezTo>
                <a:cubicBezTo>
                  <a:pt x="59" y="664"/>
                  <a:pt x="56" y="663"/>
                  <a:pt x="54" y="663"/>
                </a:cubicBezTo>
                <a:cubicBezTo>
                  <a:pt x="47" y="663"/>
                  <a:pt x="46" y="665"/>
                  <a:pt x="48" y="672"/>
                </a:cubicBezTo>
                <a:cubicBezTo>
                  <a:pt x="56" y="673"/>
                  <a:pt x="64" y="674"/>
                  <a:pt x="72" y="676"/>
                </a:cubicBezTo>
                <a:cubicBezTo>
                  <a:pt x="80" y="678"/>
                  <a:pt x="82" y="685"/>
                  <a:pt x="79" y="692"/>
                </a:cubicBezTo>
                <a:cubicBezTo>
                  <a:pt x="76" y="697"/>
                  <a:pt x="71" y="700"/>
                  <a:pt x="64" y="700"/>
                </a:cubicBezTo>
                <a:cubicBezTo>
                  <a:pt x="62" y="700"/>
                  <a:pt x="59" y="699"/>
                  <a:pt x="57" y="698"/>
                </a:cubicBezTo>
                <a:cubicBezTo>
                  <a:pt x="48" y="697"/>
                  <a:pt x="46" y="699"/>
                  <a:pt x="47" y="709"/>
                </a:cubicBezTo>
                <a:cubicBezTo>
                  <a:pt x="50" y="709"/>
                  <a:pt x="53" y="709"/>
                  <a:pt x="56" y="709"/>
                </a:cubicBezTo>
                <a:cubicBezTo>
                  <a:pt x="61" y="710"/>
                  <a:pt x="67" y="711"/>
                  <a:pt x="73" y="712"/>
                </a:cubicBezTo>
                <a:cubicBezTo>
                  <a:pt x="79" y="714"/>
                  <a:pt x="81" y="720"/>
                  <a:pt x="79" y="726"/>
                </a:cubicBezTo>
                <a:cubicBezTo>
                  <a:pt x="77" y="733"/>
                  <a:pt x="70" y="737"/>
                  <a:pt x="63" y="736"/>
                </a:cubicBezTo>
                <a:cubicBezTo>
                  <a:pt x="60" y="735"/>
                  <a:pt x="57" y="734"/>
                  <a:pt x="54" y="734"/>
                </a:cubicBezTo>
                <a:cubicBezTo>
                  <a:pt x="47" y="734"/>
                  <a:pt x="46" y="735"/>
                  <a:pt x="48" y="743"/>
                </a:cubicBezTo>
                <a:cubicBezTo>
                  <a:pt x="56" y="744"/>
                  <a:pt x="64" y="745"/>
                  <a:pt x="72" y="747"/>
                </a:cubicBezTo>
                <a:cubicBezTo>
                  <a:pt x="80" y="749"/>
                  <a:pt x="82" y="757"/>
                  <a:pt x="78" y="763"/>
                </a:cubicBezTo>
                <a:cubicBezTo>
                  <a:pt x="75" y="769"/>
                  <a:pt x="69" y="772"/>
                  <a:pt x="62" y="770"/>
                </a:cubicBezTo>
                <a:cubicBezTo>
                  <a:pt x="59" y="770"/>
                  <a:pt x="56" y="769"/>
                  <a:pt x="53" y="769"/>
                </a:cubicBezTo>
                <a:cubicBezTo>
                  <a:pt x="51" y="769"/>
                  <a:pt x="47" y="771"/>
                  <a:pt x="47" y="773"/>
                </a:cubicBezTo>
                <a:cubicBezTo>
                  <a:pt x="46" y="778"/>
                  <a:pt x="50" y="778"/>
                  <a:pt x="53" y="778"/>
                </a:cubicBezTo>
                <a:cubicBezTo>
                  <a:pt x="59" y="779"/>
                  <a:pt x="66" y="779"/>
                  <a:pt x="72" y="781"/>
                </a:cubicBezTo>
                <a:cubicBezTo>
                  <a:pt x="80" y="783"/>
                  <a:pt x="82" y="790"/>
                  <a:pt x="78" y="797"/>
                </a:cubicBezTo>
                <a:cubicBezTo>
                  <a:pt x="75" y="803"/>
                  <a:pt x="69" y="805"/>
                  <a:pt x="62" y="804"/>
                </a:cubicBezTo>
                <a:cubicBezTo>
                  <a:pt x="59" y="804"/>
                  <a:pt x="56" y="803"/>
                  <a:pt x="53" y="802"/>
                </a:cubicBezTo>
                <a:cubicBezTo>
                  <a:pt x="49" y="802"/>
                  <a:pt x="46" y="803"/>
                  <a:pt x="46" y="808"/>
                </a:cubicBezTo>
                <a:cubicBezTo>
                  <a:pt x="46" y="812"/>
                  <a:pt x="49" y="812"/>
                  <a:pt x="53" y="813"/>
                </a:cubicBezTo>
                <a:cubicBezTo>
                  <a:pt x="59" y="813"/>
                  <a:pt x="66" y="814"/>
                  <a:pt x="72" y="816"/>
                </a:cubicBezTo>
                <a:cubicBezTo>
                  <a:pt x="80" y="818"/>
                  <a:pt x="82" y="826"/>
                  <a:pt x="78" y="833"/>
                </a:cubicBezTo>
                <a:cubicBezTo>
                  <a:pt x="74" y="838"/>
                  <a:pt x="68" y="840"/>
                  <a:pt x="61" y="839"/>
                </a:cubicBezTo>
                <a:cubicBezTo>
                  <a:pt x="59" y="838"/>
                  <a:pt x="56" y="837"/>
                  <a:pt x="53" y="837"/>
                </a:cubicBezTo>
                <a:cubicBezTo>
                  <a:pt x="47" y="837"/>
                  <a:pt x="46" y="839"/>
                  <a:pt x="48" y="846"/>
                </a:cubicBezTo>
                <a:cubicBezTo>
                  <a:pt x="56" y="847"/>
                  <a:pt x="65" y="847"/>
                  <a:pt x="72" y="849"/>
                </a:cubicBezTo>
                <a:cubicBezTo>
                  <a:pt x="80" y="851"/>
                  <a:pt x="82" y="858"/>
                  <a:pt x="79" y="865"/>
                </a:cubicBezTo>
                <a:cubicBezTo>
                  <a:pt x="76" y="870"/>
                  <a:pt x="70" y="874"/>
                  <a:pt x="63" y="873"/>
                </a:cubicBezTo>
                <a:cubicBezTo>
                  <a:pt x="60" y="873"/>
                  <a:pt x="57" y="871"/>
                  <a:pt x="54" y="871"/>
                </a:cubicBezTo>
                <a:cubicBezTo>
                  <a:pt x="47" y="871"/>
                  <a:pt x="46" y="873"/>
                  <a:pt x="48" y="881"/>
                </a:cubicBezTo>
                <a:cubicBezTo>
                  <a:pt x="50" y="881"/>
                  <a:pt x="53" y="881"/>
                  <a:pt x="56" y="881"/>
                </a:cubicBezTo>
                <a:cubicBezTo>
                  <a:pt x="61" y="882"/>
                  <a:pt x="67" y="882"/>
                  <a:pt x="72" y="884"/>
                </a:cubicBezTo>
                <a:cubicBezTo>
                  <a:pt x="80" y="887"/>
                  <a:pt x="83" y="895"/>
                  <a:pt x="77" y="902"/>
                </a:cubicBezTo>
                <a:cubicBezTo>
                  <a:pt x="73" y="907"/>
                  <a:pt x="69" y="909"/>
                  <a:pt x="63" y="908"/>
                </a:cubicBezTo>
                <a:cubicBezTo>
                  <a:pt x="60" y="907"/>
                  <a:pt x="56" y="906"/>
                  <a:pt x="53" y="906"/>
                </a:cubicBezTo>
                <a:cubicBezTo>
                  <a:pt x="50" y="906"/>
                  <a:pt x="46" y="906"/>
                  <a:pt x="46" y="911"/>
                </a:cubicBezTo>
                <a:cubicBezTo>
                  <a:pt x="47" y="915"/>
                  <a:pt x="50" y="915"/>
                  <a:pt x="53" y="915"/>
                </a:cubicBezTo>
                <a:cubicBezTo>
                  <a:pt x="59" y="916"/>
                  <a:pt x="66" y="916"/>
                  <a:pt x="72" y="918"/>
                </a:cubicBezTo>
                <a:cubicBezTo>
                  <a:pt x="80" y="920"/>
                  <a:pt x="83" y="929"/>
                  <a:pt x="77" y="936"/>
                </a:cubicBezTo>
                <a:cubicBezTo>
                  <a:pt x="73" y="940"/>
                  <a:pt x="69" y="942"/>
                  <a:pt x="63" y="941"/>
                </a:cubicBezTo>
                <a:cubicBezTo>
                  <a:pt x="60" y="941"/>
                  <a:pt x="57" y="940"/>
                  <a:pt x="54" y="940"/>
                </a:cubicBezTo>
                <a:cubicBezTo>
                  <a:pt x="47" y="939"/>
                  <a:pt x="46" y="942"/>
                  <a:pt x="48" y="949"/>
                </a:cubicBezTo>
                <a:cubicBezTo>
                  <a:pt x="56" y="950"/>
                  <a:pt x="64" y="951"/>
                  <a:pt x="72" y="953"/>
                </a:cubicBezTo>
                <a:cubicBezTo>
                  <a:pt x="81" y="955"/>
                  <a:pt x="83" y="964"/>
                  <a:pt x="77" y="971"/>
                </a:cubicBezTo>
                <a:cubicBezTo>
                  <a:pt x="72" y="977"/>
                  <a:pt x="66" y="978"/>
                  <a:pt x="60" y="976"/>
                </a:cubicBezTo>
                <a:cubicBezTo>
                  <a:pt x="54" y="974"/>
                  <a:pt x="49" y="974"/>
                  <a:pt x="45" y="977"/>
                </a:cubicBezTo>
                <a:cubicBezTo>
                  <a:pt x="42" y="992"/>
                  <a:pt x="47" y="993"/>
                  <a:pt x="58" y="993"/>
                </a:cubicBezTo>
                <a:cubicBezTo>
                  <a:pt x="59" y="993"/>
                  <a:pt x="59" y="993"/>
                  <a:pt x="60" y="993"/>
                </a:cubicBezTo>
                <a:cubicBezTo>
                  <a:pt x="68" y="993"/>
                  <a:pt x="76" y="993"/>
                  <a:pt x="84" y="993"/>
                </a:cubicBezTo>
                <a:cubicBezTo>
                  <a:pt x="92" y="993"/>
                  <a:pt x="100" y="994"/>
                  <a:pt x="109" y="993"/>
                </a:cubicBezTo>
                <a:cubicBezTo>
                  <a:pt x="130" y="992"/>
                  <a:pt x="151" y="991"/>
                  <a:pt x="172" y="990"/>
                </a:cubicBezTo>
                <a:cubicBezTo>
                  <a:pt x="200" y="988"/>
                  <a:pt x="228" y="987"/>
                  <a:pt x="256" y="987"/>
                </a:cubicBezTo>
                <a:cubicBezTo>
                  <a:pt x="294" y="986"/>
                  <a:pt x="331" y="986"/>
                  <a:pt x="368" y="986"/>
                </a:cubicBezTo>
                <a:cubicBezTo>
                  <a:pt x="380" y="986"/>
                  <a:pt x="392" y="987"/>
                  <a:pt x="403" y="985"/>
                </a:cubicBezTo>
                <a:cubicBezTo>
                  <a:pt x="437" y="982"/>
                  <a:pt x="471" y="984"/>
                  <a:pt x="505" y="984"/>
                </a:cubicBezTo>
                <a:cubicBezTo>
                  <a:pt x="522" y="983"/>
                  <a:pt x="539" y="985"/>
                  <a:pt x="555" y="985"/>
                </a:cubicBezTo>
                <a:cubicBezTo>
                  <a:pt x="581" y="986"/>
                  <a:pt x="607" y="987"/>
                  <a:pt x="634" y="989"/>
                </a:cubicBezTo>
                <a:cubicBezTo>
                  <a:pt x="639" y="989"/>
                  <a:pt x="644" y="989"/>
                  <a:pt x="649" y="989"/>
                </a:cubicBezTo>
                <a:cubicBezTo>
                  <a:pt x="672" y="990"/>
                  <a:pt x="695" y="990"/>
                  <a:pt x="718" y="990"/>
                </a:cubicBezTo>
                <a:cubicBezTo>
                  <a:pt x="724" y="990"/>
                  <a:pt x="729" y="989"/>
                  <a:pt x="734" y="986"/>
                </a:cubicBezTo>
                <a:cubicBezTo>
                  <a:pt x="748" y="977"/>
                  <a:pt x="760" y="966"/>
                  <a:pt x="761" y="947"/>
                </a:cubicBezTo>
                <a:cubicBezTo>
                  <a:pt x="761" y="946"/>
                  <a:pt x="762" y="944"/>
                  <a:pt x="762" y="943"/>
                </a:cubicBezTo>
                <a:cubicBezTo>
                  <a:pt x="762" y="920"/>
                  <a:pt x="763" y="898"/>
                  <a:pt x="763" y="875"/>
                </a:cubicBezTo>
                <a:cubicBezTo>
                  <a:pt x="763" y="808"/>
                  <a:pt x="757" y="741"/>
                  <a:pt x="752" y="673"/>
                </a:cubicBezTo>
                <a:cubicBezTo>
                  <a:pt x="749" y="629"/>
                  <a:pt x="750" y="586"/>
                  <a:pt x="750" y="542"/>
                </a:cubicBezTo>
                <a:cubicBezTo>
                  <a:pt x="750" y="492"/>
                  <a:pt x="753" y="442"/>
                  <a:pt x="754" y="392"/>
                </a:cubicBezTo>
                <a:cubicBezTo>
                  <a:pt x="755" y="371"/>
                  <a:pt x="755" y="351"/>
                  <a:pt x="755" y="331"/>
                </a:cubicBezTo>
                <a:cubicBezTo>
                  <a:pt x="756" y="285"/>
                  <a:pt x="757" y="239"/>
                  <a:pt x="757" y="194"/>
                </a:cubicBezTo>
                <a:cubicBezTo>
                  <a:pt x="757" y="153"/>
                  <a:pt x="756" y="112"/>
                  <a:pt x="755" y="71"/>
                </a:cubicBezTo>
                <a:cubicBezTo>
                  <a:pt x="755" y="59"/>
                  <a:pt x="752" y="48"/>
                  <a:pt x="749" y="37"/>
                </a:cubicBezTo>
                <a:cubicBezTo>
                  <a:pt x="747" y="28"/>
                  <a:pt x="741" y="22"/>
                  <a:pt x="732" y="22"/>
                </a:cubicBezTo>
                <a:cubicBezTo>
                  <a:pt x="728" y="21"/>
                  <a:pt x="724" y="21"/>
                  <a:pt x="721" y="20"/>
                </a:cubicBezTo>
                <a:cubicBezTo>
                  <a:pt x="701" y="13"/>
                  <a:pt x="680" y="14"/>
                  <a:pt x="660" y="15"/>
                </a:cubicBezTo>
                <a:cubicBezTo>
                  <a:pt x="630" y="16"/>
                  <a:pt x="601" y="17"/>
                  <a:pt x="572" y="16"/>
                </a:cubicBezTo>
                <a:cubicBezTo>
                  <a:pt x="543" y="14"/>
                  <a:pt x="515" y="12"/>
                  <a:pt x="486" y="13"/>
                </a:cubicBezTo>
                <a:cubicBezTo>
                  <a:pt x="435" y="16"/>
                  <a:pt x="384" y="17"/>
                  <a:pt x="334" y="18"/>
                </a:cubicBezTo>
                <a:cubicBezTo>
                  <a:pt x="305" y="19"/>
                  <a:pt x="276" y="18"/>
                  <a:pt x="248" y="18"/>
                </a:cubicBezTo>
                <a:cubicBezTo>
                  <a:pt x="237" y="18"/>
                  <a:pt x="226" y="16"/>
                  <a:pt x="215" y="15"/>
                </a:cubicBezTo>
                <a:cubicBezTo>
                  <a:pt x="206" y="15"/>
                  <a:pt x="196" y="13"/>
                  <a:pt x="186" y="13"/>
                </a:cubicBezTo>
                <a:cubicBezTo>
                  <a:pt x="168" y="13"/>
                  <a:pt x="151" y="13"/>
                  <a:pt x="133" y="14"/>
                </a:cubicBezTo>
                <a:cubicBezTo>
                  <a:pt x="107" y="14"/>
                  <a:pt x="81" y="14"/>
                  <a:pt x="55" y="15"/>
                </a:cubicBezTo>
                <a:cubicBezTo>
                  <a:pt x="47" y="15"/>
                  <a:pt x="46" y="17"/>
                  <a:pt x="48" y="27"/>
                </a:cubicBezTo>
                <a:cubicBezTo>
                  <a:pt x="52" y="27"/>
                  <a:pt x="56" y="26"/>
                  <a:pt x="60" y="27"/>
                </a:cubicBezTo>
                <a:cubicBezTo>
                  <a:pt x="64" y="27"/>
                  <a:pt x="68" y="28"/>
                  <a:pt x="72" y="29"/>
                </a:cubicBezTo>
                <a:cubicBezTo>
                  <a:pt x="80" y="32"/>
                  <a:pt x="82" y="39"/>
                  <a:pt x="78" y="46"/>
                </a:cubicBezTo>
                <a:cubicBezTo>
                  <a:pt x="75" y="51"/>
                  <a:pt x="69" y="54"/>
                  <a:pt x="62" y="53"/>
                </a:cubicBezTo>
                <a:cubicBezTo>
                  <a:pt x="59" y="52"/>
                  <a:pt x="56" y="51"/>
                  <a:pt x="53" y="51"/>
                </a:cubicBezTo>
                <a:cubicBezTo>
                  <a:pt x="49" y="51"/>
                  <a:pt x="46" y="52"/>
                  <a:pt x="46" y="57"/>
                </a:cubicBezTo>
                <a:cubicBezTo>
                  <a:pt x="46" y="61"/>
                  <a:pt x="49" y="61"/>
                  <a:pt x="53" y="62"/>
                </a:cubicBezTo>
                <a:cubicBezTo>
                  <a:pt x="59" y="62"/>
                  <a:pt x="66" y="63"/>
                  <a:pt x="72" y="64"/>
                </a:cubicBezTo>
                <a:cubicBezTo>
                  <a:pt x="80" y="66"/>
                  <a:pt x="82" y="75"/>
                  <a:pt x="78" y="82"/>
                </a:cubicBezTo>
                <a:cubicBezTo>
                  <a:pt x="74" y="87"/>
                  <a:pt x="68" y="89"/>
                  <a:pt x="61" y="88"/>
                </a:cubicBezTo>
                <a:cubicBezTo>
                  <a:pt x="59" y="87"/>
                  <a:pt x="56" y="86"/>
                  <a:pt x="53" y="86"/>
                </a:cubicBezTo>
                <a:cubicBezTo>
                  <a:pt x="47" y="86"/>
                  <a:pt x="46" y="88"/>
                  <a:pt x="48" y="94"/>
                </a:cubicBezTo>
                <a:cubicBezTo>
                  <a:pt x="56" y="96"/>
                  <a:pt x="65" y="96"/>
                  <a:pt x="72" y="98"/>
                </a:cubicBezTo>
                <a:cubicBezTo>
                  <a:pt x="80" y="100"/>
                  <a:pt x="82" y="107"/>
                  <a:pt x="79" y="114"/>
                </a:cubicBezTo>
                <a:cubicBezTo>
                  <a:pt x="76" y="119"/>
                  <a:pt x="70" y="123"/>
                  <a:pt x="63" y="122"/>
                </a:cubicBezTo>
                <a:cubicBezTo>
                  <a:pt x="60" y="121"/>
                  <a:pt x="57" y="120"/>
                  <a:pt x="54" y="120"/>
                </a:cubicBezTo>
                <a:cubicBezTo>
                  <a:pt x="47" y="120"/>
                  <a:pt x="46" y="121"/>
                  <a:pt x="48" y="130"/>
                </a:cubicBezTo>
                <a:moveTo>
                  <a:pt x="73" y="858"/>
                </a:moveTo>
                <a:cubicBezTo>
                  <a:pt x="72" y="857"/>
                  <a:pt x="71" y="856"/>
                  <a:pt x="70" y="856"/>
                </a:cubicBezTo>
                <a:cubicBezTo>
                  <a:pt x="50" y="852"/>
                  <a:pt x="31" y="856"/>
                  <a:pt x="13" y="862"/>
                </a:cubicBezTo>
                <a:cubicBezTo>
                  <a:pt x="9" y="864"/>
                  <a:pt x="8" y="867"/>
                  <a:pt x="11" y="872"/>
                </a:cubicBezTo>
                <a:cubicBezTo>
                  <a:pt x="16" y="871"/>
                  <a:pt x="20" y="870"/>
                  <a:pt x="24" y="868"/>
                </a:cubicBezTo>
                <a:cubicBezTo>
                  <a:pt x="37" y="864"/>
                  <a:pt x="49" y="860"/>
                  <a:pt x="62" y="864"/>
                </a:cubicBezTo>
                <a:cubicBezTo>
                  <a:pt x="67" y="865"/>
                  <a:pt x="70" y="863"/>
                  <a:pt x="73" y="858"/>
                </a:cubicBezTo>
                <a:moveTo>
                  <a:pt x="74" y="446"/>
                </a:moveTo>
                <a:cubicBezTo>
                  <a:pt x="70" y="445"/>
                  <a:pt x="68" y="443"/>
                  <a:pt x="65" y="443"/>
                </a:cubicBezTo>
                <a:cubicBezTo>
                  <a:pt x="48" y="442"/>
                  <a:pt x="32" y="445"/>
                  <a:pt x="16" y="450"/>
                </a:cubicBezTo>
                <a:cubicBezTo>
                  <a:pt x="14" y="450"/>
                  <a:pt x="13" y="451"/>
                  <a:pt x="12" y="452"/>
                </a:cubicBezTo>
                <a:cubicBezTo>
                  <a:pt x="9" y="454"/>
                  <a:pt x="8" y="457"/>
                  <a:pt x="12" y="461"/>
                </a:cubicBezTo>
                <a:cubicBezTo>
                  <a:pt x="16" y="459"/>
                  <a:pt x="20" y="458"/>
                  <a:pt x="25" y="457"/>
                </a:cubicBezTo>
                <a:cubicBezTo>
                  <a:pt x="37" y="453"/>
                  <a:pt x="49" y="448"/>
                  <a:pt x="62" y="452"/>
                </a:cubicBezTo>
                <a:cubicBezTo>
                  <a:pt x="67" y="453"/>
                  <a:pt x="70" y="451"/>
                  <a:pt x="74" y="446"/>
                </a:cubicBezTo>
                <a:moveTo>
                  <a:pt x="75" y="316"/>
                </a:moveTo>
                <a:cubicBezTo>
                  <a:pt x="72" y="313"/>
                  <a:pt x="71" y="312"/>
                  <a:pt x="70" y="312"/>
                </a:cubicBezTo>
                <a:cubicBezTo>
                  <a:pt x="51" y="307"/>
                  <a:pt x="32" y="311"/>
                  <a:pt x="13" y="318"/>
                </a:cubicBezTo>
                <a:cubicBezTo>
                  <a:pt x="9" y="320"/>
                  <a:pt x="8" y="323"/>
                  <a:pt x="11" y="328"/>
                </a:cubicBezTo>
                <a:cubicBezTo>
                  <a:pt x="15" y="327"/>
                  <a:pt x="19" y="326"/>
                  <a:pt x="23" y="324"/>
                </a:cubicBezTo>
                <a:cubicBezTo>
                  <a:pt x="36" y="320"/>
                  <a:pt x="49" y="316"/>
                  <a:pt x="63" y="319"/>
                </a:cubicBezTo>
                <a:cubicBezTo>
                  <a:pt x="66" y="320"/>
                  <a:pt x="70" y="317"/>
                  <a:pt x="75" y="316"/>
                </a:cubicBezTo>
                <a:moveTo>
                  <a:pt x="74" y="581"/>
                </a:moveTo>
                <a:cubicBezTo>
                  <a:pt x="70" y="580"/>
                  <a:pt x="67" y="578"/>
                  <a:pt x="65" y="578"/>
                </a:cubicBezTo>
                <a:cubicBezTo>
                  <a:pt x="48" y="577"/>
                  <a:pt x="32" y="580"/>
                  <a:pt x="16" y="585"/>
                </a:cubicBezTo>
                <a:cubicBezTo>
                  <a:pt x="14" y="585"/>
                  <a:pt x="13" y="586"/>
                  <a:pt x="12" y="587"/>
                </a:cubicBezTo>
                <a:cubicBezTo>
                  <a:pt x="9" y="589"/>
                  <a:pt x="8" y="592"/>
                  <a:pt x="12" y="596"/>
                </a:cubicBezTo>
                <a:cubicBezTo>
                  <a:pt x="16" y="594"/>
                  <a:pt x="20" y="593"/>
                  <a:pt x="25" y="592"/>
                </a:cubicBezTo>
                <a:cubicBezTo>
                  <a:pt x="37" y="588"/>
                  <a:pt x="49" y="583"/>
                  <a:pt x="62" y="587"/>
                </a:cubicBezTo>
                <a:cubicBezTo>
                  <a:pt x="67" y="588"/>
                  <a:pt x="70" y="586"/>
                  <a:pt x="74" y="581"/>
                </a:cubicBezTo>
                <a:moveTo>
                  <a:pt x="74" y="279"/>
                </a:moveTo>
                <a:cubicBezTo>
                  <a:pt x="72" y="278"/>
                  <a:pt x="72" y="277"/>
                  <a:pt x="71" y="277"/>
                </a:cubicBezTo>
                <a:cubicBezTo>
                  <a:pt x="51" y="272"/>
                  <a:pt x="31" y="277"/>
                  <a:pt x="13" y="284"/>
                </a:cubicBezTo>
                <a:cubicBezTo>
                  <a:pt x="9" y="285"/>
                  <a:pt x="8" y="288"/>
                  <a:pt x="12" y="293"/>
                </a:cubicBezTo>
                <a:cubicBezTo>
                  <a:pt x="16" y="292"/>
                  <a:pt x="20" y="290"/>
                  <a:pt x="25" y="289"/>
                </a:cubicBezTo>
                <a:cubicBezTo>
                  <a:pt x="37" y="285"/>
                  <a:pt x="49" y="281"/>
                  <a:pt x="62" y="284"/>
                </a:cubicBezTo>
                <a:cubicBezTo>
                  <a:pt x="67" y="286"/>
                  <a:pt x="70" y="284"/>
                  <a:pt x="74" y="279"/>
                </a:cubicBezTo>
                <a:moveTo>
                  <a:pt x="74" y="721"/>
                </a:moveTo>
                <a:cubicBezTo>
                  <a:pt x="71" y="720"/>
                  <a:pt x="70" y="718"/>
                  <a:pt x="68" y="718"/>
                </a:cubicBezTo>
                <a:cubicBezTo>
                  <a:pt x="49" y="715"/>
                  <a:pt x="31" y="719"/>
                  <a:pt x="14" y="725"/>
                </a:cubicBezTo>
                <a:cubicBezTo>
                  <a:pt x="10" y="726"/>
                  <a:pt x="8" y="729"/>
                  <a:pt x="11" y="735"/>
                </a:cubicBezTo>
                <a:cubicBezTo>
                  <a:pt x="16" y="734"/>
                  <a:pt x="20" y="732"/>
                  <a:pt x="25" y="731"/>
                </a:cubicBezTo>
                <a:cubicBezTo>
                  <a:pt x="37" y="727"/>
                  <a:pt x="49" y="723"/>
                  <a:pt x="62" y="726"/>
                </a:cubicBezTo>
                <a:cubicBezTo>
                  <a:pt x="67" y="728"/>
                  <a:pt x="70" y="726"/>
                  <a:pt x="74" y="721"/>
                </a:cubicBezTo>
                <a:moveTo>
                  <a:pt x="73" y="107"/>
                </a:moveTo>
                <a:cubicBezTo>
                  <a:pt x="72" y="106"/>
                  <a:pt x="71" y="105"/>
                  <a:pt x="69" y="105"/>
                </a:cubicBezTo>
                <a:cubicBezTo>
                  <a:pt x="50" y="101"/>
                  <a:pt x="31" y="105"/>
                  <a:pt x="13" y="111"/>
                </a:cubicBezTo>
                <a:cubicBezTo>
                  <a:pt x="9" y="112"/>
                  <a:pt x="8" y="116"/>
                  <a:pt x="11" y="121"/>
                </a:cubicBezTo>
                <a:cubicBezTo>
                  <a:pt x="16" y="120"/>
                  <a:pt x="20" y="119"/>
                  <a:pt x="24" y="117"/>
                </a:cubicBezTo>
                <a:cubicBezTo>
                  <a:pt x="37" y="113"/>
                  <a:pt x="49" y="109"/>
                  <a:pt x="62" y="112"/>
                </a:cubicBezTo>
                <a:cubicBezTo>
                  <a:pt x="67" y="114"/>
                  <a:pt x="70" y="112"/>
                  <a:pt x="73" y="107"/>
                </a:cubicBezTo>
                <a:moveTo>
                  <a:pt x="12" y="258"/>
                </a:moveTo>
                <a:cubicBezTo>
                  <a:pt x="16" y="257"/>
                  <a:pt x="20" y="255"/>
                  <a:pt x="25" y="254"/>
                </a:cubicBezTo>
                <a:cubicBezTo>
                  <a:pt x="37" y="250"/>
                  <a:pt x="49" y="246"/>
                  <a:pt x="62" y="250"/>
                </a:cubicBezTo>
                <a:cubicBezTo>
                  <a:pt x="67" y="251"/>
                  <a:pt x="70" y="249"/>
                  <a:pt x="74" y="244"/>
                </a:cubicBezTo>
                <a:cubicBezTo>
                  <a:pt x="73" y="243"/>
                  <a:pt x="72" y="243"/>
                  <a:pt x="71" y="242"/>
                </a:cubicBezTo>
                <a:cubicBezTo>
                  <a:pt x="51" y="237"/>
                  <a:pt x="31" y="242"/>
                  <a:pt x="13" y="249"/>
                </a:cubicBezTo>
                <a:cubicBezTo>
                  <a:pt x="9" y="250"/>
                  <a:pt x="8" y="253"/>
                  <a:pt x="12" y="258"/>
                </a:cubicBezTo>
                <a:moveTo>
                  <a:pt x="11" y="156"/>
                </a:moveTo>
                <a:cubicBezTo>
                  <a:pt x="15" y="155"/>
                  <a:pt x="20" y="153"/>
                  <a:pt x="24" y="152"/>
                </a:cubicBezTo>
                <a:cubicBezTo>
                  <a:pt x="37" y="148"/>
                  <a:pt x="49" y="144"/>
                  <a:pt x="62" y="147"/>
                </a:cubicBezTo>
                <a:cubicBezTo>
                  <a:pt x="67" y="149"/>
                  <a:pt x="70" y="147"/>
                  <a:pt x="73" y="142"/>
                </a:cubicBezTo>
                <a:cubicBezTo>
                  <a:pt x="72" y="141"/>
                  <a:pt x="71" y="140"/>
                  <a:pt x="71" y="140"/>
                </a:cubicBezTo>
                <a:cubicBezTo>
                  <a:pt x="69" y="139"/>
                  <a:pt x="68" y="139"/>
                  <a:pt x="66" y="139"/>
                </a:cubicBezTo>
                <a:cubicBezTo>
                  <a:pt x="49" y="137"/>
                  <a:pt x="31" y="139"/>
                  <a:pt x="14" y="145"/>
                </a:cubicBezTo>
                <a:cubicBezTo>
                  <a:pt x="11" y="147"/>
                  <a:pt x="8" y="149"/>
                  <a:pt x="11" y="156"/>
                </a:cubicBezTo>
                <a:moveTo>
                  <a:pt x="11" y="631"/>
                </a:moveTo>
                <a:cubicBezTo>
                  <a:pt x="16" y="629"/>
                  <a:pt x="20" y="628"/>
                  <a:pt x="25" y="626"/>
                </a:cubicBezTo>
                <a:cubicBezTo>
                  <a:pt x="37" y="623"/>
                  <a:pt x="49" y="618"/>
                  <a:pt x="62" y="622"/>
                </a:cubicBezTo>
                <a:cubicBezTo>
                  <a:pt x="67" y="623"/>
                  <a:pt x="70" y="621"/>
                  <a:pt x="74" y="617"/>
                </a:cubicBezTo>
                <a:cubicBezTo>
                  <a:pt x="71" y="616"/>
                  <a:pt x="70" y="614"/>
                  <a:pt x="68" y="614"/>
                </a:cubicBezTo>
                <a:cubicBezTo>
                  <a:pt x="49" y="611"/>
                  <a:pt x="31" y="614"/>
                  <a:pt x="14" y="620"/>
                </a:cubicBezTo>
                <a:cubicBezTo>
                  <a:pt x="10" y="622"/>
                  <a:pt x="8" y="625"/>
                  <a:pt x="11" y="631"/>
                </a:cubicBezTo>
                <a:moveTo>
                  <a:pt x="73" y="756"/>
                </a:moveTo>
                <a:cubicBezTo>
                  <a:pt x="72" y="755"/>
                  <a:pt x="70" y="754"/>
                  <a:pt x="69" y="753"/>
                </a:cubicBezTo>
                <a:cubicBezTo>
                  <a:pt x="50" y="750"/>
                  <a:pt x="31" y="754"/>
                  <a:pt x="14" y="760"/>
                </a:cubicBezTo>
                <a:cubicBezTo>
                  <a:pt x="10" y="761"/>
                  <a:pt x="8" y="764"/>
                  <a:pt x="11" y="770"/>
                </a:cubicBezTo>
                <a:cubicBezTo>
                  <a:pt x="16" y="769"/>
                  <a:pt x="20" y="767"/>
                  <a:pt x="25" y="766"/>
                </a:cubicBezTo>
                <a:cubicBezTo>
                  <a:pt x="37" y="762"/>
                  <a:pt x="49" y="758"/>
                  <a:pt x="62" y="761"/>
                </a:cubicBezTo>
                <a:cubicBezTo>
                  <a:pt x="67" y="763"/>
                  <a:pt x="70" y="761"/>
                  <a:pt x="73" y="756"/>
                </a:cubicBezTo>
                <a:moveTo>
                  <a:pt x="74" y="481"/>
                </a:moveTo>
                <a:cubicBezTo>
                  <a:pt x="73" y="481"/>
                  <a:pt x="72" y="480"/>
                  <a:pt x="71" y="480"/>
                </a:cubicBezTo>
                <a:cubicBezTo>
                  <a:pt x="51" y="475"/>
                  <a:pt x="31" y="479"/>
                  <a:pt x="13" y="486"/>
                </a:cubicBezTo>
                <a:cubicBezTo>
                  <a:pt x="9" y="487"/>
                  <a:pt x="8" y="491"/>
                  <a:pt x="11" y="495"/>
                </a:cubicBezTo>
                <a:cubicBezTo>
                  <a:pt x="16" y="494"/>
                  <a:pt x="20" y="493"/>
                  <a:pt x="25" y="491"/>
                </a:cubicBezTo>
                <a:cubicBezTo>
                  <a:pt x="37" y="488"/>
                  <a:pt x="49" y="483"/>
                  <a:pt x="62" y="487"/>
                </a:cubicBezTo>
                <a:cubicBezTo>
                  <a:pt x="67" y="488"/>
                  <a:pt x="70" y="486"/>
                  <a:pt x="74" y="481"/>
                </a:cubicBezTo>
                <a:moveTo>
                  <a:pt x="11" y="907"/>
                </a:moveTo>
                <a:cubicBezTo>
                  <a:pt x="16" y="906"/>
                  <a:pt x="20" y="904"/>
                  <a:pt x="25" y="903"/>
                </a:cubicBezTo>
                <a:cubicBezTo>
                  <a:pt x="37" y="899"/>
                  <a:pt x="49" y="895"/>
                  <a:pt x="62" y="898"/>
                </a:cubicBezTo>
                <a:cubicBezTo>
                  <a:pt x="67" y="900"/>
                  <a:pt x="70" y="898"/>
                  <a:pt x="74" y="893"/>
                </a:cubicBezTo>
                <a:cubicBezTo>
                  <a:pt x="71" y="892"/>
                  <a:pt x="70" y="890"/>
                  <a:pt x="68" y="890"/>
                </a:cubicBezTo>
                <a:cubicBezTo>
                  <a:pt x="49" y="887"/>
                  <a:pt x="31" y="891"/>
                  <a:pt x="14" y="897"/>
                </a:cubicBezTo>
                <a:cubicBezTo>
                  <a:pt x="10" y="898"/>
                  <a:pt x="8" y="901"/>
                  <a:pt x="11" y="907"/>
                </a:cubicBezTo>
                <a:moveTo>
                  <a:pt x="11" y="363"/>
                </a:moveTo>
                <a:cubicBezTo>
                  <a:pt x="15" y="361"/>
                  <a:pt x="20" y="360"/>
                  <a:pt x="24" y="359"/>
                </a:cubicBezTo>
                <a:cubicBezTo>
                  <a:pt x="37" y="355"/>
                  <a:pt x="49" y="351"/>
                  <a:pt x="62" y="354"/>
                </a:cubicBezTo>
                <a:cubicBezTo>
                  <a:pt x="67" y="355"/>
                  <a:pt x="70" y="353"/>
                  <a:pt x="73" y="349"/>
                </a:cubicBezTo>
                <a:cubicBezTo>
                  <a:pt x="72" y="348"/>
                  <a:pt x="71" y="347"/>
                  <a:pt x="71" y="347"/>
                </a:cubicBezTo>
                <a:cubicBezTo>
                  <a:pt x="69" y="346"/>
                  <a:pt x="68" y="346"/>
                  <a:pt x="66" y="345"/>
                </a:cubicBezTo>
                <a:cubicBezTo>
                  <a:pt x="49" y="343"/>
                  <a:pt x="31" y="346"/>
                  <a:pt x="14" y="352"/>
                </a:cubicBezTo>
                <a:cubicBezTo>
                  <a:pt x="11" y="353"/>
                  <a:pt x="8" y="356"/>
                  <a:pt x="11" y="363"/>
                </a:cubicBezTo>
                <a:moveTo>
                  <a:pt x="11" y="804"/>
                </a:moveTo>
                <a:cubicBezTo>
                  <a:pt x="15" y="803"/>
                  <a:pt x="19" y="802"/>
                  <a:pt x="23" y="800"/>
                </a:cubicBezTo>
                <a:cubicBezTo>
                  <a:pt x="36" y="796"/>
                  <a:pt x="49" y="792"/>
                  <a:pt x="62" y="795"/>
                </a:cubicBezTo>
                <a:cubicBezTo>
                  <a:pt x="67" y="796"/>
                  <a:pt x="71" y="794"/>
                  <a:pt x="73" y="790"/>
                </a:cubicBezTo>
                <a:cubicBezTo>
                  <a:pt x="71" y="789"/>
                  <a:pt x="70" y="787"/>
                  <a:pt x="68" y="787"/>
                </a:cubicBezTo>
                <a:cubicBezTo>
                  <a:pt x="50" y="783"/>
                  <a:pt x="32" y="788"/>
                  <a:pt x="14" y="793"/>
                </a:cubicBezTo>
                <a:cubicBezTo>
                  <a:pt x="10" y="795"/>
                  <a:pt x="8" y="797"/>
                  <a:pt x="11" y="804"/>
                </a:cubicBezTo>
                <a:moveTo>
                  <a:pt x="11" y="839"/>
                </a:moveTo>
                <a:cubicBezTo>
                  <a:pt x="16" y="837"/>
                  <a:pt x="20" y="836"/>
                  <a:pt x="25" y="834"/>
                </a:cubicBezTo>
                <a:cubicBezTo>
                  <a:pt x="37" y="830"/>
                  <a:pt x="49" y="827"/>
                  <a:pt x="62" y="830"/>
                </a:cubicBezTo>
                <a:cubicBezTo>
                  <a:pt x="66" y="831"/>
                  <a:pt x="71" y="830"/>
                  <a:pt x="73" y="825"/>
                </a:cubicBezTo>
                <a:cubicBezTo>
                  <a:pt x="72" y="824"/>
                  <a:pt x="71" y="823"/>
                  <a:pt x="70" y="822"/>
                </a:cubicBezTo>
                <a:cubicBezTo>
                  <a:pt x="51" y="818"/>
                  <a:pt x="32" y="822"/>
                  <a:pt x="14" y="828"/>
                </a:cubicBezTo>
                <a:cubicBezTo>
                  <a:pt x="10" y="830"/>
                  <a:pt x="8" y="833"/>
                  <a:pt x="11" y="839"/>
                </a:cubicBezTo>
                <a:moveTo>
                  <a:pt x="74" y="210"/>
                </a:moveTo>
                <a:cubicBezTo>
                  <a:pt x="71" y="209"/>
                  <a:pt x="69" y="208"/>
                  <a:pt x="67" y="208"/>
                </a:cubicBezTo>
                <a:cubicBezTo>
                  <a:pt x="49" y="204"/>
                  <a:pt x="32" y="209"/>
                  <a:pt x="15" y="214"/>
                </a:cubicBezTo>
                <a:cubicBezTo>
                  <a:pt x="14" y="214"/>
                  <a:pt x="13" y="215"/>
                  <a:pt x="12" y="215"/>
                </a:cubicBezTo>
                <a:cubicBezTo>
                  <a:pt x="9" y="218"/>
                  <a:pt x="8" y="220"/>
                  <a:pt x="12" y="224"/>
                </a:cubicBezTo>
                <a:cubicBezTo>
                  <a:pt x="16" y="223"/>
                  <a:pt x="20" y="222"/>
                  <a:pt x="24" y="220"/>
                </a:cubicBezTo>
                <a:cubicBezTo>
                  <a:pt x="37" y="216"/>
                  <a:pt x="49" y="213"/>
                  <a:pt x="61" y="215"/>
                </a:cubicBezTo>
                <a:cubicBezTo>
                  <a:pt x="66" y="217"/>
                  <a:pt x="70" y="215"/>
                  <a:pt x="74" y="210"/>
                </a:cubicBezTo>
                <a:moveTo>
                  <a:pt x="73" y="74"/>
                </a:moveTo>
                <a:cubicBezTo>
                  <a:pt x="72" y="73"/>
                  <a:pt x="72" y="72"/>
                  <a:pt x="71" y="72"/>
                </a:cubicBezTo>
                <a:cubicBezTo>
                  <a:pt x="70" y="71"/>
                  <a:pt x="68" y="71"/>
                  <a:pt x="66" y="70"/>
                </a:cubicBezTo>
                <a:cubicBezTo>
                  <a:pt x="50" y="67"/>
                  <a:pt x="34" y="71"/>
                  <a:pt x="18" y="75"/>
                </a:cubicBezTo>
                <a:cubicBezTo>
                  <a:pt x="16" y="76"/>
                  <a:pt x="14" y="77"/>
                  <a:pt x="12" y="78"/>
                </a:cubicBezTo>
                <a:cubicBezTo>
                  <a:pt x="9" y="80"/>
                  <a:pt x="8" y="83"/>
                  <a:pt x="11" y="87"/>
                </a:cubicBezTo>
                <a:cubicBezTo>
                  <a:pt x="15" y="86"/>
                  <a:pt x="19" y="85"/>
                  <a:pt x="23" y="84"/>
                </a:cubicBezTo>
                <a:cubicBezTo>
                  <a:pt x="36" y="79"/>
                  <a:pt x="48" y="75"/>
                  <a:pt x="62" y="78"/>
                </a:cubicBezTo>
                <a:cubicBezTo>
                  <a:pt x="67" y="79"/>
                  <a:pt x="70" y="78"/>
                  <a:pt x="73" y="74"/>
                </a:cubicBezTo>
                <a:moveTo>
                  <a:pt x="11" y="53"/>
                </a:moveTo>
                <a:cubicBezTo>
                  <a:pt x="16" y="51"/>
                  <a:pt x="20" y="50"/>
                  <a:pt x="25" y="48"/>
                </a:cubicBezTo>
                <a:cubicBezTo>
                  <a:pt x="37" y="45"/>
                  <a:pt x="49" y="41"/>
                  <a:pt x="62" y="43"/>
                </a:cubicBezTo>
                <a:cubicBezTo>
                  <a:pt x="66" y="45"/>
                  <a:pt x="71" y="44"/>
                  <a:pt x="73" y="39"/>
                </a:cubicBezTo>
                <a:cubicBezTo>
                  <a:pt x="72" y="38"/>
                  <a:pt x="72" y="38"/>
                  <a:pt x="72" y="37"/>
                </a:cubicBezTo>
                <a:cubicBezTo>
                  <a:pt x="51" y="30"/>
                  <a:pt x="32" y="36"/>
                  <a:pt x="13" y="43"/>
                </a:cubicBezTo>
                <a:cubicBezTo>
                  <a:pt x="10" y="44"/>
                  <a:pt x="8" y="47"/>
                  <a:pt x="11" y="53"/>
                </a:cubicBezTo>
                <a:moveTo>
                  <a:pt x="11" y="529"/>
                </a:moveTo>
                <a:cubicBezTo>
                  <a:pt x="16" y="528"/>
                  <a:pt x="20" y="527"/>
                  <a:pt x="24" y="526"/>
                </a:cubicBezTo>
                <a:cubicBezTo>
                  <a:pt x="36" y="521"/>
                  <a:pt x="48" y="517"/>
                  <a:pt x="62" y="520"/>
                </a:cubicBezTo>
                <a:cubicBezTo>
                  <a:pt x="66" y="521"/>
                  <a:pt x="70" y="520"/>
                  <a:pt x="74" y="516"/>
                </a:cubicBezTo>
                <a:cubicBezTo>
                  <a:pt x="72" y="515"/>
                  <a:pt x="70" y="513"/>
                  <a:pt x="69" y="513"/>
                </a:cubicBezTo>
                <a:cubicBezTo>
                  <a:pt x="50" y="509"/>
                  <a:pt x="32" y="513"/>
                  <a:pt x="14" y="519"/>
                </a:cubicBezTo>
                <a:cubicBezTo>
                  <a:pt x="10" y="520"/>
                  <a:pt x="8" y="524"/>
                  <a:pt x="11" y="529"/>
                </a:cubicBezTo>
                <a:moveTo>
                  <a:pt x="74" y="176"/>
                </a:moveTo>
                <a:cubicBezTo>
                  <a:pt x="71" y="174"/>
                  <a:pt x="69" y="173"/>
                  <a:pt x="67" y="173"/>
                </a:cubicBezTo>
                <a:cubicBezTo>
                  <a:pt x="49" y="170"/>
                  <a:pt x="31" y="174"/>
                  <a:pt x="15" y="179"/>
                </a:cubicBezTo>
                <a:cubicBezTo>
                  <a:pt x="13" y="179"/>
                  <a:pt x="12" y="180"/>
                  <a:pt x="12" y="181"/>
                </a:cubicBezTo>
                <a:cubicBezTo>
                  <a:pt x="9" y="183"/>
                  <a:pt x="8" y="186"/>
                  <a:pt x="12" y="190"/>
                </a:cubicBezTo>
                <a:cubicBezTo>
                  <a:pt x="16" y="188"/>
                  <a:pt x="20" y="187"/>
                  <a:pt x="24" y="186"/>
                </a:cubicBezTo>
                <a:cubicBezTo>
                  <a:pt x="36" y="182"/>
                  <a:pt x="49" y="178"/>
                  <a:pt x="62" y="181"/>
                </a:cubicBezTo>
                <a:cubicBezTo>
                  <a:pt x="66" y="182"/>
                  <a:pt x="70" y="180"/>
                  <a:pt x="74" y="176"/>
                </a:cubicBezTo>
                <a:moveTo>
                  <a:pt x="9" y="938"/>
                </a:moveTo>
                <a:cubicBezTo>
                  <a:pt x="9" y="939"/>
                  <a:pt x="10" y="940"/>
                  <a:pt x="11" y="941"/>
                </a:cubicBezTo>
                <a:cubicBezTo>
                  <a:pt x="15" y="940"/>
                  <a:pt x="19" y="939"/>
                  <a:pt x="23" y="937"/>
                </a:cubicBezTo>
                <a:cubicBezTo>
                  <a:pt x="36" y="933"/>
                  <a:pt x="48" y="929"/>
                  <a:pt x="62" y="932"/>
                </a:cubicBezTo>
                <a:cubicBezTo>
                  <a:pt x="67" y="933"/>
                  <a:pt x="70" y="932"/>
                  <a:pt x="74" y="927"/>
                </a:cubicBezTo>
                <a:cubicBezTo>
                  <a:pt x="72" y="926"/>
                  <a:pt x="72" y="925"/>
                  <a:pt x="71" y="925"/>
                </a:cubicBezTo>
                <a:cubicBezTo>
                  <a:pt x="51" y="920"/>
                  <a:pt x="32" y="925"/>
                  <a:pt x="13" y="931"/>
                </a:cubicBezTo>
                <a:cubicBezTo>
                  <a:pt x="11" y="932"/>
                  <a:pt x="10" y="935"/>
                  <a:pt x="9" y="938"/>
                </a:cubicBezTo>
                <a:moveTo>
                  <a:pt x="11" y="397"/>
                </a:moveTo>
                <a:cubicBezTo>
                  <a:pt x="16" y="395"/>
                  <a:pt x="20" y="394"/>
                  <a:pt x="24" y="393"/>
                </a:cubicBezTo>
                <a:cubicBezTo>
                  <a:pt x="36" y="389"/>
                  <a:pt x="48" y="385"/>
                  <a:pt x="61" y="387"/>
                </a:cubicBezTo>
                <a:cubicBezTo>
                  <a:pt x="66" y="389"/>
                  <a:pt x="70" y="388"/>
                  <a:pt x="73" y="383"/>
                </a:cubicBezTo>
                <a:cubicBezTo>
                  <a:pt x="72" y="382"/>
                  <a:pt x="72" y="381"/>
                  <a:pt x="71" y="381"/>
                </a:cubicBezTo>
                <a:cubicBezTo>
                  <a:pt x="51" y="375"/>
                  <a:pt x="32" y="380"/>
                  <a:pt x="13" y="387"/>
                </a:cubicBezTo>
                <a:cubicBezTo>
                  <a:pt x="10" y="388"/>
                  <a:pt x="8" y="391"/>
                  <a:pt x="11" y="397"/>
                </a:cubicBezTo>
                <a:moveTo>
                  <a:pt x="74" y="962"/>
                </a:moveTo>
                <a:cubicBezTo>
                  <a:pt x="71" y="961"/>
                  <a:pt x="69" y="959"/>
                  <a:pt x="67" y="959"/>
                </a:cubicBezTo>
                <a:cubicBezTo>
                  <a:pt x="49" y="956"/>
                  <a:pt x="32" y="960"/>
                  <a:pt x="15" y="965"/>
                </a:cubicBezTo>
                <a:cubicBezTo>
                  <a:pt x="14" y="965"/>
                  <a:pt x="12" y="966"/>
                  <a:pt x="12" y="967"/>
                </a:cubicBezTo>
                <a:cubicBezTo>
                  <a:pt x="9" y="969"/>
                  <a:pt x="8" y="972"/>
                  <a:pt x="12" y="976"/>
                </a:cubicBezTo>
                <a:cubicBezTo>
                  <a:pt x="16" y="974"/>
                  <a:pt x="20" y="973"/>
                  <a:pt x="24" y="972"/>
                </a:cubicBezTo>
                <a:cubicBezTo>
                  <a:pt x="36" y="968"/>
                  <a:pt x="48" y="964"/>
                  <a:pt x="62" y="967"/>
                </a:cubicBezTo>
                <a:cubicBezTo>
                  <a:pt x="66" y="968"/>
                  <a:pt x="70" y="967"/>
                  <a:pt x="74" y="962"/>
                </a:cubicBezTo>
                <a:moveTo>
                  <a:pt x="11" y="699"/>
                </a:moveTo>
                <a:cubicBezTo>
                  <a:pt x="15" y="698"/>
                  <a:pt x="19" y="697"/>
                  <a:pt x="23" y="696"/>
                </a:cubicBezTo>
                <a:cubicBezTo>
                  <a:pt x="36" y="691"/>
                  <a:pt x="48" y="687"/>
                  <a:pt x="62" y="690"/>
                </a:cubicBezTo>
                <a:cubicBezTo>
                  <a:pt x="67" y="691"/>
                  <a:pt x="70" y="690"/>
                  <a:pt x="74" y="685"/>
                </a:cubicBezTo>
                <a:cubicBezTo>
                  <a:pt x="71" y="684"/>
                  <a:pt x="69" y="683"/>
                  <a:pt x="66" y="682"/>
                </a:cubicBezTo>
                <a:cubicBezTo>
                  <a:pt x="50" y="679"/>
                  <a:pt x="34" y="683"/>
                  <a:pt x="18" y="687"/>
                </a:cubicBezTo>
                <a:cubicBezTo>
                  <a:pt x="16" y="688"/>
                  <a:pt x="14" y="688"/>
                  <a:pt x="12" y="690"/>
                </a:cubicBezTo>
                <a:cubicBezTo>
                  <a:pt x="9" y="692"/>
                  <a:pt x="8" y="694"/>
                  <a:pt x="11" y="699"/>
                </a:cubicBezTo>
                <a:moveTo>
                  <a:pt x="11" y="664"/>
                </a:moveTo>
                <a:cubicBezTo>
                  <a:pt x="16" y="663"/>
                  <a:pt x="20" y="662"/>
                  <a:pt x="24" y="661"/>
                </a:cubicBezTo>
                <a:cubicBezTo>
                  <a:pt x="36" y="656"/>
                  <a:pt x="48" y="652"/>
                  <a:pt x="62" y="655"/>
                </a:cubicBezTo>
                <a:cubicBezTo>
                  <a:pt x="66" y="656"/>
                  <a:pt x="70" y="655"/>
                  <a:pt x="74" y="651"/>
                </a:cubicBezTo>
                <a:cubicBezTo>
                  <a:pt x="72" y="650"/>
                  <a:pt x="70" y="648"/>
                  <a:pt x="69" y="648"/>
                </a:cubicBezTo>
                <a:cubicBezTo>
                  <a:pt x="50" y="644"/>
                  <a:pt x="32" y="648"/>
                  <a:pt x="14" y="654"/>
                </a:cubicBezTo>
                <a:cubicBezTo>
                  <a:pt x="10" y="655"/>
                  <a:pt x="8" y="659"/>
                  <a:pt x="11" y="664"/>
                </a:cubicBezTo>
                <a:moveTo>
                  <a:pt x="74" y="550"/>
                </a:moveTo>
                <a:cubicBezTo>
                  <a:pt x="71" y="549"/>
                  <a:pt x="69" y="548"/>
                  <a:pt x="66" y="547"/>
                </a:cubicBezTo>
                <a:cubicBezTo>
                  <a:pt x="49" y="544"/>
                  <a:pt x="33" y="548"/>
                  <a:pt x="16" y="553"/>
                </a:cubicBezTo>
                <a:cubicBezTo>
                  <a:pt x="15" y="553"/>
                  <a:pt x="13" y="554"/>
                  <a:pt x="12" y="555"/>
                </a:cubicBezTo>
                <a:cubicBezTo>
                  <a:pt x="9" y="557"/>
                  <a:pt x="8" y="560"/>
                  <a:pt x="12" y="564"/>
                </a:cubicBezTo>
                <a:cubicBezTo>
                  <a:pt x="15" y="563"/>
                  <a:pt x="19" y="562"/>
                  <a:pt x="23" y="561"/>
                </a:cubicBezTo>
                <a:cubicBezTo>
                  <a:pt x="36" y="555"/>
                  <a:pt x="48" y="551"/>
                  <a:pt x="62" y="555"/>
                </a:cubicBezTo>
                <a:cubicBezTo>
                  <a:pt x="66" y="556"/>
                  <a:pt x="70" y="555"/>
                  <a:pt x="74" y="550"/>
                </a:cubicBezTo>
                <a:moveTo>
                  <a:pt x="11" y="431"/>
                </a:moveTo>
                <a:cubicBezTo>
                  <a:pt x="22" y="429"/>
                  <a:pt x="33" y="425"/>
                  <a:pt x="41" y="420"/>
                </a:cubicBezTo>
                <a:cubicBezTo>
                  <a:pt x="52" y="418"/>
                  <a:pt x="63" y="427"/>
                  <a:pt x="75" y="417"/>
                </a:cubicBezTo>
                <a:cubicBezTo>
                  <a:pt x="71" y="416"/>
                  <a:pt x="69" y="415"/>
                  <a:pt x="66" y="414"/>
                </a:cubicBezTo>
                <a:cubicBezTo>
                  <a:pt x="50" y="411"/>
                  <a:pt x="34" y="416"/>
                  <a:pt x="18" y="419"/>
                </a:cubicBezTo>
                <a:cubicBezTo>
                  <a:pt x="16" y="420"/>
                  <a:pt x="14" y="421"/>
                  <a:pt x="12" y="422"/>
                </a:cubicBezTo>
                <a:cubicBezTo>
                  <a:pt x="9" y="424"/>
                  <a:pt x="8" y="427"/>
                  <a:pt x="11" y="431"/>
                </a:cubicBezTo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8"/>
          <p:cNvSpPr/>
          <p:nvPr/>
        </p:nvSpPr>
        <p:spPr bwMode="auto">
          <a:xfrm>
            <a:off x="3365818" y="5395381"/>
            <a:ext cx="960438" cy="57150"/>
          </a:xfrm>
          <a:custGeom>
            <a:avLst/>
            <a:gdLst>
              <a:gd name="T0" fmla="*/ 255 w 255"/>
              <a:gd name="T1" fmla="*/ 0 h 15"/>
              <a:gd name="T2" fmla="*/ 215 w 255"/>
              <a:gd name="T3" fmla="*/ 11 h 15"/>
              <a:gd name="T4" fmla="*/ 27 w 255"/>
              <a:gd name="T5" fmla="*/ 13 h 15"/>
              <a:gd name="T6" fmla="*/ 8 w 255"/>
              <a:gd name="T7" fmla="*/ 13 h 15"/>
              <a:gd name="T8" fmla="*/ 0 w 255"/>
              <a:gd name="T9" fmla="*/ 10 h 15"/>
              <a:gd name="T10" fmla="*/ 4 w 255"/>
              <a:gd name="T11" fmla="*/ 8 h 15"/>
              <a:gd name="T12" fmla="*/ 53 w 255"/>
              <a:gd name="T13" fmla="*/ 7 h 15"/>
              <a:gd name="T14" fmla="*/ 115 w 255"/>
              <a:gd name="T15" fmla="*/ 9 h 15"/>
              <a:gd name="T16" fmla="*/ 140 w 255"/>
              <a:gd name="T17" fmla="*/ 8 h 15"/>
              <a:gd name="T18" fmla="*/ 195 w 255"/>
              <a:gd name="T19" fmla="*/ 7 h 15"/>
              <a:gd name="T20" fmla="*/ 244 w 255"/>
              <a:gd name="T21" fmla="*/ 2 h 15"/>
              <a:gd name="T22" fmla="*/ 255 w 255"/>
              <a:gd name="T2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5" h="15">
                <a:moveTo>
                  <a:pt x="255" y="0"/>
                </a:moveTo>
                <a:cubicBezTo>
                  <a:pt x="242" y="7"/>
                  <a:pt x="229" y="10"/>
                  <a:pt x="215" y="11"/>
                </a:cubicBezTo>
                <a:cubicBezTo>
                  <a:pt x="152" y="14"/>
                  <a:pt x="89" y="15"/>
                  <a:pt x="27" y="13"/>
                </a:cubicBezTo>
                <a:cubicBezTo>
                  <a:pt x="21" y="13"/>
                  <a:pt x="14" y="13"/>
                  <a:pt x="8" y="13"/>
                </a:cubicBezTo>
                <a:cubicBezTo>
                  <a:pt x="6" y="13"/>
                  <a:pt x="3" y="12"/>
                  <a:pt x="0" y="10"/>
                </a:cubicBezTo>
                <a:cubicBezTo>
                  <a:pt x="1" y="9"/>
                  <a:pt x="3" y="8"/>
                  <a:pt x="4" y="8"/>
                </a:cubicBezTo>
                <a:cubicBezTo>
                  <a:pt x="20" y="8"/>
                  <a:pt x="37" y="7"/>
                  <a:pt x="53" y="7"/>
                </a:cubicBezTo>
                <a:cubicBezTo>
                  <a:pt x="73" y="8"/>
                  <a:pt x="94" y="9"/>
                  <a:pt x="115" y="9"/>
                </a:cubicBezTo>
                <a:cubicBezTo>
                  <a:pt x="123" y="9"/>
                  <a:pt x="131" y="8"/>
                  <a:pt x="140" y="8"/>
                </a:cubicBezTo>
                <a:cubicBezTo>
                  <a:pt x="158" y="8"/>
                  <a:pt x="177" y="7"/>
                  <a:pt x="195" y="7"/>
                </a:cubicBezTo>
                <a:cubicBezTo>
                  <a:pt x="212" y="8"/>
                  <a:pt x="228" y="6"/>
                  <a:pt x="244" y="2"/>
                </a:cubicBezTo>
                <a:cubicBezTo>
                  <a:pt x="247" y="1"/>
                  <a:pt x="251" y="1"/>
                  <a:pt x="255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9"/>
          <p:cNvSpPr/>
          <p:nvPr/>
        </p:nvSpPr>
        <p:spPr bwMode="auto">
          <a:xfrm>
            <a:off x="4461193" y="2001306"/>
            <a:ext cx="46038" cy="719138"/>
          </a:xfrm>
          <a:custGeom>
            <a:avLst/>
            <a:gdLst>
              <a:gd name="T0" fmla="*/ 11 w 12"/>
              <a:gd name="T1" fmla="*/ 0 h 191"/>
              <a:gd name="T2" fmla="*/ 12 w 12"/>
              <a:gd name="T3" fmla="*/ 11 h 191"/>
              <a:gd name="T4" fmla="*/ 10 w 12"/>
              <a:gd name="T5" fmla="*/ 60 h 191"/>
              <a:gd name="T6" fmla="*/ 9 w 12"/>
              <a:gd name="T7" fmla="*/ 116 h 191"/>
              <a:gd name="T8" fmla="*/ 9 w 12"/>
              <a:gd name="T9" fmla="*/ 148 h 191"/>
              <a:gd name="T10" fmla="*/ 10 w 12"/>
              <a:gd name="T11" fmla="*/ 179 h 191"/>
              <a:gd name="T12" fmla="*/ 9 w 12"/>
              <a:gd name="T13" fmla="*/ 191 h 191"/>
              <a:gd name="T14" fmla="*/ 2 w 12"/>
              <a:gd name="T15" fmla="*/ 95 h 191"/>
              <a:gd name="T16" fmla="*/ 8 w 12"/>
              <a:gd name="T17" fmla="*/ 0 h 191"/>
              <a:gd name="T18" fmla="*/ 11 w 12"/>
              <a:gd name="T19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" h="191">
                <a:moveTo>
                  <a:pt x="11" y="0"/>
                </a:moveTo>
                <a:cubicBezTo>
                  <a:pt x="11" y="4"/>
                  <a:pt x="12" y="7"/>
                  <a:pt x="12" y="11"/>
                </a:cubicBezTo>
                <a:cubicBezTo>
                  <a:pt x="11" y="27"/>
                  <a:pt x="10" y="44"/>
                  <a:pt x="10" y="60"/>
                </a:cubicBezTo>
                <a:cubicBezTo>
                  <a:pt x="9" y="79"/>
                  <a:pt x="9" y="98"/>
                  <a:pt x="9" y="116"/>
                </a:cubicBezTo>
                <a:cubicBezTo>
                  <a:pt x="9" y="127"/>
                  <a:pt x="9" y="137"/>
                  <a:pt x="9" y="148"/>
                </a:cubicBezTo>
                <a:cubicBezTo>
                  <a:pt x="9" y="158"/>
                  <a:pt x="9" y="169"/>
                  <a:pt x="10" y="179"/>
                </a:cubicBezTo>
                <a:cubicBezTo>
                  <a:pt x="10" y="183"/>
                  <a:pt x="10" y="187"/>
                  <a:pt x="9" y="191"/>
                </a:cubicBezTo>
                <a:cubicBezTo>
                  <a:pt x="0" y="159"/>
                  <a:pt x="2" y="127"/>
                  <a:pt x="2" y="95"/>
                </a:cubicBezTo>
                <a:cubicBezTo>
                  <a:pt x="3" y="63"/>
                  <a:pt x="6" y="31"/>
                  <a:pt x="8" y="0"/>
                </a:cubicBezTo>
                <a:cubicBezTo>
                  <a:pt x="9" y="0"/>
                  <a:pt x="10" y="0"/>
                  <a:pt x="11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0"/>
          <p:cNvSpPr/>
          <p:nvPr/>
        </p:nvSpPr>
        <p:spPr bwMode="auto">
          <a:xfrm>
            <a:off x="2203768" y="5425544"/>
            <a:ext cx="511175" cy="38100"/>
          </a:xfrm>
          <a:custGeom>
            <a:avLst/>
            <a:gdLst>
              <a:gd name="T0" fmla="*/ 0 w 136"/>
              <a:gd name="T1" fmla="*/ 9 h 10"/>
              <a:gd name="T2" fmla="*/ 136 w 136"/>
              <a:gd name="T3" fmla="*/ 5 h 10"/>
              <a:gd name="T4" fmla="*/ 136 w 136"/>
              <a:gd name="T5" fmla="*/ 6 h 10"/>
              <a:gd name="T6" fmla="*/ 135 w 136"/>
              <a:gd name="T7" fmla="*/ 6 h 10"/>
              <a:gd name="T8" fmla="*/ 115 w 136"/>
              <a:gd name="T9" fmla="*/ 8 h 10"/>
              <a:gd name="T10" fmla="*/ 7 w 136"/>
              <a:gd name="T11" fmla="*/ 10 h 10"/>
              <a:gd name="T12" fmla="*/ 0 w 136"/>
              <a:gd name="T13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0">
                <a:moveTo>
                  <a:pt x="0" y="9"/>
                </a:moveTo>
                <a:cubicBezTo>
                  <a:pt x="14" y="3"/>
                  <a:pt x="122" y="0"/>
                  <a:pt x="136" y="5"/>
                </a:cubicBezTo>
                <a:cubicBezTo>
                  <a:pt x="136" y="5"/>
                  <a:pt x="136" y="5"/>
                  <a:pt x="136" y="6"/>
                </a:cubicBezTo>
                <a:cubicBezTo>
                  <a:pt x="136" y="6"/>
                  <a:pt x="136" y="6"/>
                  <a:pt x="135" y="6"/>
                </a:cubicBezTo>
                <a:cubicBezTo>
                  <a:pt x="129" y="7"/>
                  <a:pt x="122" y="8"/>
                  <a:pt x="115" y="8"/>
                </a:cubicBezTo>
                <a:cubicBezTo>
                  <a:pt x="79" y="9"/>
                  <a:pt x="43" y="10"/>
                  <a:pt x="7" y="10"/>
                </a:cubicBezTo>
                <a:cubicBezTo>
                  <a:pt x="5" y="10"/>
                  <a:pt x="3" y="9"/>
                  <a:pt x="0" y="9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12"/>
          <p:cNvSpPr/>
          <p:nvPr/>
        </p:nvSpPr>
        <p:spPr bwMode="auto">
          <a:xfrm>
            <a:off x="4472305" y="2896656"/>
            <a:ext cx="30163" cy="447675"/>
          </a:xfrm>
          <a:custGeom>
            <a:avLst/>
            <a:gdLst>
              <a:gd name="T0" fmla="*/ 7 w 8"/>
              <a:gd name="T1" fmla="*/ 0 h 119"/>
              <a:gd name="T2" fmla="*/ 8 w 8"/>
              <a:gd name="T3" fmla="*/ 6 h 119"/>
              <a:gd name="T4" fmla="*/ 6 w 8"/>
              <a:gd name="T5" fmla="*/ 43 h 119"/>
              <a:gd name="T6" fmla="*/ 6 w 8"/>
              <a:gd name="T7" fmla="*/ 70 h 119"/>
              <a:gd name="T8" fmla="*/ 5 w 8"/>
              <a:gd name="T9" fmla="*/ 114 h 119"/>
              <a:gd name="T10" fmla="*/ 4 w 8"/>
              <a:gd name="T11" fmla="*/ 119 h 119"/>
              <a:gd name="T12" fmla="*/ 7 w 8"/>
              <a:gd name="T13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19">
                <a:moveTo>
                  <a:pt x="7" y="0"/>
                </a:moveTo>
                <a:cubicBezTo>
                  <a:pt x="7" y="2"/>
                  <a:pt x="8" y="4"/>
                  <a:pt x="8" y="6"/>
                </a:cubicBezTo>
                <a:cubicBezTo>
                  <a:pt x="7" y="18"/>
                  <a:pt x="6" y="30"/>
                  <a:pt x="6" y="43"/>
                </a:cubicBezTo>
                <a:cubicBezTo>
                  <a:pt x="5" y="52"/>
                  <a:pt x="6" y="61"/>
                  <a:pt x="6" y="70"/>
                </a:cubicBezTo>
                <a:cubicBezTo>
                  <a:pt x="6" y="85"/>
                  <a:pt x="6" y="100"/>
                  <a:pt x="5" y="114"/>
                </a:cubicBezTo>
                <a:cubicBezTo>
                  <a:pt x="5" y="116"/>
                  <a:pt x="4" y="117"/>
                  <a:pt x="4" y="119"/>
                </a:cubicBezTo>
                <a:cubicBezTo>
                  <a:pt x="0" y="109"/>
                  <a:pt x="2" y="14"/>
                  <a:pt x="7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15"/>
          <p:cNvSpPr/>
          <p:nvPr/>
        </p:nvSpPr>
        <p:spPr bwMode="auto">
          <a:xfrm>
            <a:off x="2127568" y="4007906"/>
            <a:ext cx="95250" cy="123825"/>
          </a:xfrm>
          <a:custGeom>
            <a:avLst/>
            <a:gdLst>
              <a:gd name="T0" fmla="*/ 2 w 25"/>
              <a:gd name="T1" fmla="*/ 33 h 33"/>
              <a:gd name="T2" fmla="*/ 25 w 25"/>
              <a:gd name="T3" fmla="*/ 0 h 33"/>
              <a:gd name="T4" fmla="*/ 2 w 25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33">
                <a:moveTo>
                  <a:pt x="2" y="33"/>
                </a:moveTo>
                <a:cubicBezTo>
                  <a:pt x="0" y="21"/>
                  <a:pt x="10" y="6"/>
                  <a:pt x="25" y="0"/>
                </a:cubicBezTo>
                <a:cubicBezTo>
                  <a:pt x="16" y="12"/>
                  <a:pt x="9" y="22"/>
                  <a:pt x="2" y="33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6"/>
          <p:cNvSpPr/>
          <p:nvPr/>
        </p:nvSpPr>
        <p:spPr bwMode="auto">
          <a:xfrm>
            <a:off x="2075180" y="3055406"/>
            <a:ext cx="101600" cy="123825"/>
          </a:xfrm>
          <a:custGeom>
            <a:avLst/>
            <a:gdLst>
              <a:gd name="T0" fmla="*/ 0 w 27"/>
              <a:gd name="T1" fmla="*/ 33 h 33"/>
              <a:gd name="T2" fmla="*/ 27 w 27"/>
              <a:gd name="T3" fmla="*/ 0 h 33"/>
              <a:gd name="T4" fmla="*/ 0 w 27"/>
              <a:gd name="T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33">
                <a:moveTo>
                  <a:pt x="0" y="33"/>
                </a:moveTo>
                <a:cubicBezTo>
                  <a:pt x="2" y="24"/>
                  <a:pt x="12" y="11"/>
                  <a:pt x="27" y="0"/>
                </a:cubicBezTo>
                <a:cubicBezTo>
                  <a:pt x="25" y="7"/>
                  <a:pt x="9" y="27"/>
                  <a:pt x="0" y="33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17"/>
          <p:cNvSpPr/>
          <p:nvPr/>
        </p:nvSpPr>
        <p:spPr bwMode="auto">
          <a:xfrm>
            <a:off x="2075180" y="2945869"/>
            <a:ext cx="98425" cy="131763"/>
          </a:xfrm>
          <a:custGeom>
            <a:avLst/>
            <a:gdLst>
              <a:gd name="T0" fmla="*/ 1 w 26"/>
              <a:gd name="T1" fmla="*/ 35 h 35"/>
              <a:gd name="T2" fmla="*/ 26 w 26"/>
              <a:gd name="T3" fmla="*/ 0 h 35"/>
              <a:gd name="T4" fmla="*/ 1 w 26"/>
              <a:gd name="T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35">
                <a:moveTo>
                  <a:pt x="1" y="35"/>
                </a:moveTo>
                <a:cubicBezTo>
                  <a:pt x="0" y="24"/>
                  <a:pt x="13" y="7"/>
                  <a:pt x="26" y="0"/>
                </a:cubicBezTo>
                <a:cubicBezTo>
                  <a:pt x="18" y="12"/>
                  <a:pt x="9" y="23"/>
                  <a:pt x="1" y="35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18"/>
          <p:cNvSpPr/>
          <p:nvPr/>
        </p:nvSpPr>
        <p:spPr bwMode="auto">
          <a:xfrm>
            <a:off x="2075180" y="3171294"/>
            <a:ext cx="82550" cy="109538"/>
          </a:xfrm>
          <a:custGeom>
            <a:avLst/>
            <a:gdLst>
              <a:gd name="T0" fmla="*/ 0 w 22"/>
              <a:gd name="T1" fmla="*/ 29 h 29"/>
              <a:gd name="T2" fmla="*/ 22 w 22"/>
              <a:gd name="T3" fmla="*/ 0 h 29"/>
              <a:gd name="T4" fmla="*/ 0 w 22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" h="29">
                <a:moveTo>
                  <a:pt x="0" y="29"/>
                </a:moveTo>
                <a:cubicBezTo>
                  <a:pt x="2" y="19"/>
                  <a:pt x="8" y="11"/>
                  <a:pt x="22" y="0"/>
                </a:cubicBezTo>
                <a:cubicBezTo>
                  <a:pt x="22" y="6"/>
                  <a:pt x="12" y="20"/>
                  <a:pt x="0" y="29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19"/>
          <p:cNvSpPr/>
          <p:nvPr/>
        </p:nvSpPr>
        <p:spPr bwMode="auto">
          <a:xfrm>
            <a:off x="2086293" y="1979081"/>
            <a:ext cx="98425" cy="109538"/>
          </a:xfrm>
          <a:custGeom>
            <a:avLst/>
            <a:gdLst>
              <a:gd name="T0" fmla="*/ 0 w 26"/>
              <a:gd name="T1" fmla="*/ 29 h 29"/>
              <a:gd name="T2" fmla="*/ 26 w 26"/>
              <a:gd name="T3" fmla="*/ 0 h 29"/>
              <a:gd name="T4" fmla="*/ 0 w 26"/>
              <a:gd name="T5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" h="29">
                <a:moveTo>
                  <a:pt x="0" y="29"/>
                </a:moveTo>
                <a:cubicBezTo>
                  <a:pt x="3" y="17"/>
                  <a:pt x="16" y="3"/>
                  <a:pt x="26" y="0"/>
                </a:cubicBezTo>
                <a:cubicBezTo>
                  <a:pt x="24" y="6"/>
                  <a:pt x="13" y="18"/>
                  <a:pt x="0" y="29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20"/>
          <p:cNvSpPr/>
          <p:nvPr/>
        </p:nvSpPr>
        <p:spPr bwMode="auto">
          <a:xfrm>
            <a:off x="2797493" y="5428719"/>
            <a:ext cx="161925" cy="23813"/>
          </a:xfrm>
          <a:custGeom>
            <a:avLst/>
            <a:gdLst>
              <a:gd name="T0" fmla="*/ 43 w 43"/>
              <a:gd name="T1" fmla="*/ 6 h 6"/>
              <a:gd name="T2" fmla="*/ 0 w 43"/>
              <a:gd name="T3" fmla="*/ 6 h 6"/>
              <a:gd name="T4" fmla="*/ 43 w 43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6">
                <a:moveTo>
                  <a:pt x="43" y="6"/>
                </a:moveTo>
                <a:cubicBezTo>
                  <a:pt x="0" y="6"/>
                  <a:pt x="0" y="6"/>
                  <a:pt x="0" y="6"/>
                </a:cubicBezTo>
                <a:cubicBezTo>
                  <a:pt x="14" y="0"/>
                  <a:pt x="36" y="0"/>
                  <a:pt x="43" y="6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21"/>
          <p:cNvSpPr/>
          <p:nvPr/>
        </p:nvSpPr>
        <p:spPr bwMode="auto">
          <a:xfrm>
            <a:off x="2064068" y="4552419"/>
            <a:ext cx="57150" cy="128588"/>
          </a:xfrm>
          <a:custGeom>
            <a:avLst/>
            <a:gdLst>
              <a:gd name="T0" fmla="*/ 6 w 15"/>
              <a:gd name="T1" fmla="*/ 34 h 34"/>
              <a:gd name="T2" fmla="*/ 14 w 15"/>
              <a:gd name="T3" fmla="*/ 0 h 34"/>
              <a:gd name="T4" fmla="*/ 10 w 15"/>
              <a:gd name="T5" fmla="*/ 16 h 34"/>
              <a:gd name="T6" fmla="*/ 6 w 15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4">
                <a:moveTo>
                  <a:pt x="6" y="34"/>
                </a:moveTo>
                <a:cubicBezTo>
                  <a:pt x="0" y="23"/>
                  <a:pt x="3" y="10"/>
                  <a:pt x="14" y="0"/>
                </a:cubicBezTo>
                <a:cubicBezTo>
                  <a:pt x="15" y="7"/>
                  <a:pt x="11" y="11"/>
                  <a:pt x="10" y="16"/>
                </a:cubicBezTo>
                <a:cubicBezTo>
                  <a:pt x="8" y="22"/>
                  <a:pt x="7" y="27"/>
                  <a:pt x="6" y="34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22"/>
          <p:cNvSpPr/>
          <p:nvPr/>
        </p:nvSpPr>
        <p:spPr bwMode="auto">
          <a:xfrm>
            <a:off x="2533968" y="5238219"/>
            <a:ext cx="53975" cy="88900"/>
          </a:xfrm>
          <a:custGeom>
            <a:avLst/>
            <a:gdLst>
              <a:gd name="T0" fmla="*/ 14 w 14"/>
              <a:gd name="T1" fmla="*/ 0 h 24"/>
              <a:gd name="T2" fmla="*/ 0 w 14"/>
              <a:gd name="T3" fmla="*/ 24 h 24"/>
              <a:gd name="T4" fmla="*/ 14 w 14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24">
                <a:moveTo>
                  <a:pt x="14" y="0"/>
                </a:moveTo>
                <a:cubicBezTo>
                  <a:pt x="13" y="10"/>
                  <a:pt x="6" y="16"/>
                  <a:pt x="0" y="24"/>
                </a:cubicBezTo>
                <a:cubicBezTo>
                  <a:pt x="0" y="16"/>
                  <a:pt x="4" y="9"/>
                  <a:pt x="14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3"/>
          <p:cNvSpPr/>
          <p:nvPr/>
        </p:nvSpPr>
        <p:spPr bwMode="auto">
          <a:xfrm>
            <a:off x="2486343" y="5169956"/>
            <a:ext cx="55563" cy="98425"/>
          </a:xfrm>
          <a:custGeom>
            <a:avLst/>
            <a:gdLst>
              <a:gd name="T0" fmla="*/ 15 w 15"/>
              <a:gd name="T1" fmla="*/ 0 h 26"/>
              <a:gd name="T2" fmla="*/ 0 w 15"/>
              <a:gd name="T3" fmla="*/ 26 h 26"/>
              <a:gd name="T4" fmla="*/ 15 w 1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" h="26">
                <a:moveTo>
                  <a:pt x="15" y="0"/>
                </a:moveTo>
                <a:cubicBezTo>
                  <a:pt x="13" y="10"/>
                  <a:pt x="7" y="18"/>
                  <a:pt x="0" y="26"/>
                </a:cubicBezTo>
                <a:cubicBezTo>
                  <a:pt x="2" y="16"/>
                  <a:pt x="7" y="7"/>
                  <a:pt x="15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4"/>
          <p:cNvSpPr/>
          <p:nvPr/>
        </p:nvSpPr>
        <p:spPr bwMode="auto">
          <a:xfrm>
            <a:off x="2091055" y="3272894"/>
            <a:ext cx="63500" cy="95250"/>
          </a:xfrm>
          <a:custGeom>
            <a:avLst/>
            <a:gdLst>
              <a:gd name="T0" fmla="*/ 0 w 17"/>
              <a:gd name="T1" fmla="*/ 24 h 25"/>
              <a:gd name="T2" fmla="*/ 14 w 17"/>
              <a:gd name="T3" fmla="*/ 0 h 25"/>
              <a:gd name="T4" fmla="*/ 17 w 17"/>
              <a:gd name="T5" fmla="*/ 2 h 25"/>
              <a:gd name="T6" fmla="*/ 2 w 17"/>
              <a:gd name="T7" fmla="*/ 25 h 25"/>
              <a:gd name="T8" fmla="*/ 0 w 17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25">
                <a:moveTo>
                  <a:pt x="0" y="24"/>
                </a:moveTo>
                <a:cubicBezTo>
                  <a:pt x="2" y="14"/>
                  <a:pt x="8" y="7"/>
                  <a:pt x="14" y="0"/>
                </a:cubicBezTo>
                <a:cubicBezTo>
                  <a:pt x="15" y="1"/>
                  <a:pt x="16" y="1"/>
                  <a:pt x="17" y="2"/>
                </a:cubicBezTo>
                <a:cubicBezTo>
                  <a:pt x="12" y="9"/>
                  <a:pt x="7" y="17"/>
                  <a:pt x="2" y="25"/>
                </a:cubicBezTo>
                <a:cubicBezTo>
                  <a:pt x="1" y="25"/>
                  <a:pt x="0" y="24"/>
                  <a:pt x="0" y="24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25"/>
          <p:cNvSpPr/>
          <p:nvPr/>
        </p:nvSpPr>
        <p:spPr bwMode="auto">
          <a:xfrm>
            <a:off x="2102168" y="1907644"/>
            <a:ext cx="74613" cy="82550"/>
          </a:xfrm>
          <a:custGeom>
            <a:avLst/>
            <a:gdLst>
              <a:gd name="T0" fmla="*/ 0 w 20"/>
              <a:gd name="T1" fmla="*/ 20 h 22"/>
              <a:gd name="T2" fmla="*/ 18 w 20"/>
              <a:gd name="T3" fmla="*/ 0 h 22"/>
              <a:gd name="T4" fmla="*/ 20 w 20"/>
              <a:gd name="T5" fmla="*/ 2 h 22"/>
              <a:gd name="T6" fmla="*/ 3 w 20"/>
              <a:gd name="T7" fmla="*/ 22 h 22"/>
              <a:gd name="T8" fmla="*/ 0 w 20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2">
                <a:moveTo>
                  <a:pt x="0" y="20"/>
                </a:moveTo>
                <a:cubicBezTo>
                  <a:pt x="5" y="12"/>
                  <a:pt x="11" y="6"/>
                  <a:pt x="18" y="0"/>
                </a:cubicBezTo>
                <a:cubicBezTo>
                  <a:pt x="19" y="0"/>
                  <a:pt x="19" y="1"/>
                  <a:pt x="20" y="2"/>
                </a:cubicBezTo>
                <a:cubicBezTo>
                  <a:pt x="14" y="8"/>
                  <a:pt x="8" y="15"/>
                  <a:pt x="3" y="22"/>
                </a:cubicBezTo>
                <a:cubicBezTo>
                  <a:pt x="2" y="22"/>
                  <a:pt x="1" y="21"/>
                  <a:pt x="0" y="2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28"/>
          <p:cNvSpPr/>
          <p:nvPr/>
        </p:nvSpPr>
        <p:spPr bwMode="auto">
          <a:xfrm>
            <a:off x="2067243" y="2102906"/>
            <a:ext cx="87313" cy="76200"/>
          </a:xfrm>
          <a:custGeom>
            <a:avLst/>
            <a:gdLst>
              <a:gd name="T0" fmla="*/ 0 w 23"/>
              <a:gd name="T1" fmla="*/ 19 h 20"/>
              <a:gd name="T2" fmla="*/ 21 w 23"/>
              <a:gd name="T3" fmla="*/ 0 h 20"/>
              <a:gd name="T4" fmla="*/ 23 w 23"/>
              <a:gd name="T5" fmla="*/ 2 h 20"/>
              <a:gd name="T6" fmla="*/ 2 w 23"/>
              <a:gd name="T7" fmla="*/ 20 h 20"/>
              <a:gd name="T8" fmla="*/ 0 w 23"/>
              <a:gd name="T9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0">
                <a:moveTo>
                  <a:pt x="0" y="19"/>
                </a:moveTo>
                <a:cubicBezTo>
                  <a:pt x="5" y="10"/>
                  <a:pt x="14" y="5"/>
                  <a:pt x="21" y="0"/>
                </a:cubicBezTo>
                <a:cubicBezTo>
                  <a:pt x="22" y="0"/>
                  <a:pt x="22" y="1"/>
                  <a:pt x="23" y="2"/>
                </a:cubicBezTo>
                <a:cubicBezTo>
                  <a:pt x="16" y="8"/>
                  <a:pt x="9" y="14"/>
                  <a:pt x="2" y="20"/>
                </a:cubicBezTo>
                <a:cubicBezTo>
                  <a:pt x="2" y="20"/>
                  <a:pt x="1" y="19"/>
                  <a:pt x="0" y="19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29"/>
          <p:cNvSpPr/>
          <p:nvPr/>
        </p:nvSpPr>
        <p:spPr bwMode="auto">
          <a:xfrm>
            <a:off x="2132330" y="4247619"/>
            <a:ext cx="52388" cy="90488"/>
          </a:xfrm>
          <a:custGeom>
            <a:avLst/>
            <a:gdLst>
              <a:gd name="T0" fmla="*/ 14 w 14"/>
              <a:gd name="T1" fmla="*/ 1 h 24"/>
              <a:gd name="T2" fmla="*/ 2 w 14"/>
              <a:gd name="T3" fmla="*/ 24 h 24"/>
              <a:gd name="T4" fmla="*/ 0 w 14"/>
              <a:gd name="T5" fmla="*/ 23 h 24"/>
              <a:gd name="T6" fmla="*/ 12 w 14"/>
              <a:gd name="T7" fmla="*/ 0 h 24"/>
              <a:gd name="T8" fmla="*/ 14 w 14"/>
              <a:gd name="T9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4">
                <a:moveTo>
                  <a:pt x="14" y="1"/>
                </a:moveTo>
                <a:cubicBezTo>
                  <a:pt x="10" y="9"/>
                  <a:pt x="6" y="17"/>
                  <a:pt x="2" y="24"/>
                </a:cubicBezTo>
                <a:cubicBezTo>
                  <a:pt x="1" y="24"/>
                  <a:pt x="1" y="23"/>
                  <a:pt x="0" y="23"/>
                </a:cubicBezTo>
                <a:cubicBezTo>
                  <a:pt x="2" y="14"/>
                  <a:pt x="6" y="7"/>
                  <a:pt x="12" y="0"/>
                </a:cubicBezTo>
                <a:cubicBezTo>
                  <a:pt x="13" y="1"/>
                  <a:pt x="14" y="1"/>
                  <a:pt x="14" y="1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30"/>
          <p:cNvSpPr/>
          <p:nvPr/>
        </p:nvSpPr>
        <p:spPr bwMode="auto">
          <a:xfrm>
            <a:off x="2132330" y="4138081"/>
            <a:ext cx="49213" cy="79375"/>
          </a:xfrm>
          <a:custGeom>
            <a:avLst/>
            <a:gdLst>
              <a:gd name="T0" fmla="*/ 13 w 13"/>
              <a:gd name="T1" fmla="*/ 1 h 21"/>
              <a:gd name="T2" fmla="*/ 1 w 13"/>
              <a:gd name="T3" fmla="*/ 21 h 21"/>
              <a:gd name="T4" fmla="*/ 10 w 13"/>
              <a:gd name="T5" fmla="*/ 0 h 21"/>
              <a:gd name="T6" fmla="*/ 13 w 13"/>
              <a:gd name="T7" fmla="*/ 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21">
                <a:moveTo>
                  <a:pt x="13" y="1"/>
                </a:moveTo>
                <a:cubicBezTo>
                  <a:pt x="9" y="8"/>
                  <a:pt x="5" y="14"/>
                  <a:pt x="1" y="21"/>
                </a:cubicBezTo>
                <a:cubicBezTo>
                  <a:pt x="0" y="11"/>
                  <a:pt x="6" y="6"/>
                  <a:pt x="10" y="0"/>
                </a:cubicBezTo>
                <a:cubicBezTo>
                  <a:pt x="11" y="0"/>
                  <a:pt x="12" y="1"/>
                  <a:pt x="13" y="1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31"/>
          <p:cNvSpPr/>
          <p:nvPr/>
        </p:nvSpPr>
        <p:spPr bwMode="auto">
          <a:xfrm>
            <a:off x="2629218" y="5263619"/>
            <a:ext cx="49213" cy="76200"/>
          </a:xfrm>
          <a:custGeom>
            <a:avLst/>
            <a:gdLst>
              <a:gd name="T0" fmla="*/ 13 w 13"/>
              <a:gd name="T1" fmla="*/ 0 h 20"/>
              <a:gd name="T2" fmla="*/ 0 w 13"/>
              <a:gd name="T3" fmla="*/ 20 h 20"/>
              <a:gd name="T4" fmla="*/ 13 w 13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20">
                <a:moveTo>
                  <a:pt x="13" y="0"/>
                </a:moveTo>
                <a:cubicBezTo>
                  <a:pt x="12" y="8"/>
                  <a:pt x="8" y="14"/>
                  <a:pt x="0" y="20"/>
                </a:cubicBezTo>
                <a:cubicBezTo>
                  <a:pt x="2" y="10"/>
                  <a:pt x="8" y="6"/>
                  <a:pt x="13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32"/>
          <p:cNvSpPr/>
          <p:nvPr/>
        </p:nvSpPr>
        <p:spPr bwMode="auto">
          <a:xfrm>
            <a:off x="2903855" y="5309656"/>
            <a:ext cx="90488" cy="22225"/>
          </a:xfrm>
          <a:custGeom>
            <a:avLst/>
            <a:gdLst>
              <a:gd name="T0" fmla="*/ 0 w 24"/>
              <a:gd name="T1" fmla="*/ 4 h 6"/>
              <a:gd name="T2" fmla="*/ 24 w 24"/>
              <a:gd name="T3" fmla="*/ 2 h 6"/>
              <a:gd name="T4" fmla="*/ 0 w 24"/>
              <a:gd name="T5" fmla="*/ 4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6">
                <a:moveTo>
                  <a:pt x="0" y="4"/>
                </a:moveTo>
                <a:cubicBezTo>
                  <a:pt x="8" y="0"/>
                  <a:pt x="15" y="0"/>
                  <a:pt x="24" y="2"/>
                </a:cubicBezTo>
                <a:cubicBezTo>
                  <a:pt x="16" y="5"/>
                  <a:pt x="9" y="6"/>
                  <a:pt x="0" y="4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34"/>
          <p:cNvSpPr/>
          <p:nvPr/>
        </p:nvSpPr>
        <p:spPr bwMode="auto">
          <a:xfrm>
            <a:off x="2072005" y="2226731"/>
            <a:ext cx="41275" cy="57150"/>
          </a:xfrm>
          <a:custGeom>
            <a:avLst/>
            <a:gdLst>
              <a:gd name="T0" fmla="*/ 0 w 11"/>
              <a:gd name="T1" fmla="*/ 13 h 15"/>
              <a:gd name="T2" fmla="*/ 8 w 11"/>
              <a:gd name="T3" fmla="*/ 0 h 15"/>
              <a:gd name="T4" fmla="*/ 11 w 11"/>
              <a:gd name="T5" fmla="*/ 2 h 15"/>
              <a:gd name="T6" fmla="*/ 3 w 11"/>
              <a:gd name="T7" fmla="*/ 15 h 15"/>
              <a:gd name="T8" fmla="*/ 0 w 11"/>
              <a:gd name="T9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15">
                <a:moveTo>
                  <a:pt x="0" y="13"/>
                </a:moveTo>
                <a:cubicBezTo>
                  <a:pt x="3" y="9"/>
                  <a:pt x="5" y="5"/>
                  <a:pt x="8" y="0"/>
                </a:cubicBezTo>
                <a:cubicBezTo>
                  <a:pt x="9" y="1"/>
                  <a:pt x="10" y="1"/>
                  <a:pt x="11" y="2"/>
                </a:cubicBezTo>
                <a:cubicBezTo>
                  <a:pt x="8" y="6"/>
                  <a:pt x="6" y="11"/>
                  <a:pt x="3" y="15"/>
                </a:cubicBezTo>
                <a:cubicBezTo>
                  <a:pt x="2" y="15"/>
                  <a:pt x="1" y="14"/>
                  <a:pt x="0" y="13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35"/>
          <p:cNvSpPr/>
          <p:nvPr/>
        </p:nvSpPr>
        <p:spPr bwMode="auto">
          <a:xfrm>
            <a:off x="2079943" y="3423706"/>
            <a:ext cx="36513" cy="57150"/>
          </a:xfrm>
          <a:custGeom>
            <a:avLst/>
            <a:gdLst>
              <a:gd name="T0" fmla="*/ 0 w 10"/>
              <a:gd name="T1" fmla="*/ 13 h 15"/>
              <a:gd name="T2" fmla="*/ 8 w 10"/>
              <a:gd name="T3" fmla="*/ 0 h 15"/>
              <a:gd name="T4" fmla="*/ 10 w 10"/>
              <a:gd name="T5" fmla="*/ 1 h 15"/>
              <a:gd name="T6" fmla="*/ 2 w 10"/>
              <a:gd name="T7" fmla="*/ 15 h 15"/>
              <a:gd name="T8" fmla="*/ 0 w 10"/>
              <a:gd name="T9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5">
                <a:moveTo>
                  <a:pt x="0" y="13"/>
                </a:moveTo>
                <a:cubicBezTo>
                  <a:pt x="3" y="9"/>
                  <a:pt x="5" y="4"/>
                  <a:pt x="8" y="0"/>
                </a:cubicBezTo>
                <a:cubicBezTo>
                  <a:pt x="9" y="0"/>
                  <a:pt x="10" y="1"/>
                  <a:pt x="10" y="1"/>
                </a:cubicBezTo>
                <a:cubicBezTo>
                  <a:pt x="8" y="6"/>
                  <a:pt x="5" y="10"/>
                  <a:pt x="2" y="15"/>
                </a:cubicBezTo>
                <a:cubicBezTo>
                  <a:pt x="2" y="14"/>
                  <a:pt x="1" y="14"/>
                  <a:pt x="0" y="13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36"/>
          <p:cNvSpPr/>
          <p:nvPr/>
        </p:nvSpPr>
        <p:spPr bwMode="auto">
          <a:xfrm>
            <a:off x="2060893" y="2923644"/>
            <a:ext cx="33338" cy="52388"/>
          </a:xfrm>
          <a:custGeom>
            <a:avLst/>
            <a:gdLst>
              <a:gd name="T0" fmla="*/ 9 w 9"/>
              <a:gd name="T1" fmla="*/ 0 h 14"/>
              <a:gd name="T2" fmla="*/ 2 w 9"/>
              <a:gd name="T3" fmla="*/ 14 h 14"/>
              <a:gd name="T4" fmla="*/ 9 w 9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4">
                <a:moveTo>
                  <a:pt x="9" y="0"/>
                </a:moveTo>
                <a:cubicBezTo>
                  <a:pt x="2" y="14"/>
                  <a:pt x="2" y="14"/>
                  <a:pt x="2" y="14"/>
                </a:cubicBezTo>
                <a:cubicBezTo>
                  <a:pt x="0" y="8"/>
                  <a:pt x="4" y="3"/>
                  <a:pt x="9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37"/>
          <p:cNvSpPr/>
          <p:nvPr/>
        </p:nvSpPr>
        <p:spPr bwMode="auto">
          <a:xfrm>
            <a:off x="4375468" y="5339819"/>
            <a:ext cx="30163" cy="44450"/>
          </a:xfrm>
          <a:custGeom>
            <a:avLst/>
            <a:gdLst>
              <a:gd name="T0" fmla="*/ 0 w 8"/>
              <a:gd name="T1" fmla="*/ 10 h 12"/>
              <a:gd name="T2" fmla="*/ 7 w 8"/>
              <a:gd name="T3" fmla="*/ 0 h 12"/>
              <a:gd name="T4" fmla="*/ 8 w 8"/>
              <a:gd name="T5" fmla="*/ 1 h 12"/>
              <a:gd name="T6" fmla="*/ 2 w 8"/>
              <a:gd name="T7" fmla="*/ 12 h 12"/>
              <a:gd name="T8" fmla="*/ 0 w 8"/>
              <a:gd name="T9" fmla="*/ 1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2">
                <a:moveTo>
                  <a:pt x="0" y="10"/>
                </a:moveTo>
                <a:cubicBezTo>
                  <a:pt x="2" y="7"/>
                  <a:pt x="4" y="3"/>
                  <a:pt x="7" y="0"/>
                </a:cubicBezTo>
                <a:cubicBezTo>
                  <a:pt x="7" y="0"/>
                  <a:pt x="8" y="0"/>
                  <a:pt x="8" y="1"/>
                </a:cubicBezTo>
                <a:cubicBezTo>
                  <a:pt x="6" y="5"/>
                  <a:pt x="4" y="8"/>
                  <a:pt x="2" y="12"/>
                </a:cubicBezTo>
                <a:cubicBezTo>
                  <a:pt x="1" y="12"/>
                  <a:pt x="1" y="11"/>
                  <a:pt x="0" y="1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38"/>
          <p:cNvSpPr/>
          <p:nvPr/>
        </p:nvSpPr>
        <p:spPr bwMode="auto">
          <a:xfrm>
            <a:off x="3167380" y="5447769"/>
            <a:ext cx="36513" cy="4763"/>
          </a:xfrm>
          <a:custGeom>
            <a:avLst/>
            <a:gdLst>
              <a:gd name="T0" fmla="*/ 0 w 10"/>
              <a:gd name="T1" fmla="*/ 0 h 1"/>
              <a:gd name="T2" fmla="*/ 10 w 10"/>
              <a:gd name="T3" fmla="*/ 0 h 1"/>
              <a:gd name="T4" fmla="*/ 10 w 10"/>
              <a:gd name="T5" fmla="*/ 1 h 1"/>
              <a:gd name="T6" fmla="*/ 0 w 10"/>
              <a:gd name="T7" fmla="*/ 1 h 1"/>
              <a:gd name="T8" fmla="*/ 0 w 10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">
                <a:moveTo>
                  <a:pt x="0" y="0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39"/>
          <p:cNvSpPr/>
          <p:nvPr/>
        </p:nvSpPr>
        <p:spPr bwMode="auto">
          <a:xfrm>
            <a:off x="2064068" y="2423581"/>
            <a:ext cx="15875" cy="22225"/>
          </a:xfrm>
          <a:custGeom>
            <a:avLst/>
            <a:gdLst>
              <a:gd name="T0" fmla="*/ 0 w 4"/>
              <a:gd name="T1" fmla="*/ 5 h 6"/>
              <a:gd name="T2" fmla="*/ 2 w 4"/>
              <a:gd name="T3" fmla="*/ 0 h 6"/>
              <a:gd name="T4" fmla="*/ 3 w 4"/>
              <a:gd name="T5" fmla="*/ 0 h 6"/>
              <a:gd name="T6" fmla="*/ 4 w 4"/>
              <a:gd name="T7" fmla="*/ 3 h 6"/>
              <a:gd name="T8" fmla="*/ 2 w 4"/>
              <a:gd name="T9" fmla="*/ 6 h 6"/>
              <a:gd name="T10" fmla="*/ 0 w 4"/>
              <a:gd name="T11" fmla="*/ 5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6">
                <a:moveTo>
                  <a:pt x="0" y="5"/>
                </a:moveTo>
                <a:cubicBezTo>
                  <a:pt x="1" y="3"/>
                  <a:pt x="2" y="2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1"/>
                  <a:pt x="4" y="2"/>
                  <a:pt x="4" y="3"/>
                </a:cubicBezTo>
                <a:cubicBezTo>
                  <a:pt x="3" y="4"/>
                  <a:pt x="2" y="5"/>
                  <a:pt x="2" y="6"/>
                </a:cubicBezTo>
                <a:cubicBezTo>
                  <a:pt x="1" y="5"/>
                  <a:pt x="1" y="5"/>
                  <a:pt x="0" y="5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40"/>
          <p:cNvSpPr/>
          <p:nvPr/>
        </p:nvSpPr>
        <p:spPr bwMode="auto">
          <a:xfrm>
            <a:off x="3837305" y="5208056"/>
            <a:ext cx="14288" cy="17463"/>
          </a:xfrm>
          <a:custGeom>
            <a:avLst/>
            <a:gdLst>
              <a:gd name="T0" fmla="*/ 0 w 4"/>
              <a:gd name="T1" fmla="*/ 4 h 5"/>
              <a:gd name="T2" fmla="*/ 2 w 4"/>
              <a:gd name="T3" fmla="*/ 0 h 5"/>
              <a:gd name="T4" fmla="*/ 3 w 4"/>
              <a:gd name="T5" fmla="*/ 0 h 5"/>
              <a:gd name="T6" fmla="*/ 3 w 4"/>
              <a:gd name="T7" fmla="*/ 3 h 5"/>
              <a:gd name="T8" fmla="*/ 1 w 4"/>
              <a:gd name="T9" fmla="*/ 5 h 5"/>
              <a:gd name="T10" fmla="*/ 0 w 4"/>
              <a:gd name="T11" fmla="*/ 4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5">
                <a:moveTo>
                  <a:pt x="0" y="4"/>
                </a:moveTo>
                <a:cubicBezTo>
                  <a:pt x="1" y="3"/>
                  <a:pt x="1" y="1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1"/>
                  <a:pt x="4" y="3"/>
                  <a:pt x="3" y="3"/>
                </a:cubicBezTo>
                <a:cubicBezTo>
                  <a:pt x="3" y="4"/>
                  <a:pt x="2" y="5"/>
                  <a:pt x="1" y="5"/>
                </a:cubicBezTo>
                <a:cubicBezTo>
                  <a:pt x="1" y="5"/>
                  <a:pt x="0" y="4"/>
                  <a:pt x="0" y="4"/>
                </a:cubicBezTo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2" name="组合 151"/>
          <p:cNvGrpSpPr/>
          <p:nvPr/>
        </p:nvGrpSpPr>
        <p:grpSpPr>
          <a:xfrm rot="673807">
            <a:off x="2154555" y="2580669"/>
            <a:ext cx="2157413" cy="1424062"/>
            <a:chOff x="2154555" y="2580669"/>
            <a:chExt cx="2157413" cy="1424062"/>
          </a:xfrm>
        </p:grpSpPr>
        <p:sp>
          <p:nvSpPr>
            <p:cNvPr id="51" name="Freeform 5"/>
            <p:cNvSpPr/>
            <p:nvPr/>
          </p:nvSpPr>
          <p:spPr bwMode="auto">
            <a:xfrm>
              <a:off x="2323986" y="2580669"/>
              <a:ext cx="1791131" cy="1372130"/>
            </a:xfrm>
            <a:custGeom>
              <a:avLst/>
              <a:gdLst>
                <a:gd name="T0" fmla="*/ 0 w 563"/>
                <a:gd name="T1" fmla="*/ 251 h 431"/>
                <a:gd name="T2" fmla="*/ 1 w 563"/>
                <a:gd name="T3" fmla="*/ 254 h 431"/>
                <a:gd name="T4" fmla="*/ 30 w 563"/>
                <a:gd name="T5" fmla="*/ 430 h 431"/>
                <a:gd name="T6" fmla="*/ 137 w 563"/>
                <a:gd name="T7" fmla="*/ 406 h 431"/>
                <a:gd name="T8" fmla="*/ 484 w 563"/>
                <a:gd name="T9" fmla="*/ 323 h 431"/>
                <a:gd name="T10" fmla="*/ 549 w 563"/>
                <a:gd name="T11" fmla="*/ 320 h 431"/>
                <a:gd name="T12" fmla="*/ 563 w 563"/>
                <a:gd name="T13" fmla="*/ 277 h 431"/>
                <a:gd name="T14" fmla="*/ 536 w 563"/>
                <a:gd name="T15" fmla="*/ 85 h 431"/>
                <a:gd name="T16" fmla="*/ 515 w 563"/>
                <a:gd name="T17" fmla="*/ 3 h 431"/>
                <a:gd name="T18" fmla="*/ 61 w 563"/>
                <a:gd name="T19" fmla="*/ 107 h 431"/>
                <a:gd name="T20" fmla="*/ 23 w 563"/>
                <a:gd name="T21" fmla="*/ 154 h 431"/>
                <a:gd name="T22" fmla="*/ 0 w 563"/>
                <a:gd name="T23" fmla="*/ 25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3" h="431">
                  <a:moveTo>
                    <a:pt x="0" y="251"/>
                  </a:moveTo>
                  <a:cubicBezTo>
                    <a:pt x="0" y="251"/>
                    <a:pt x="0" y="252"/>
                    <a:pt x="1" y="254"/>
                  </a:cubicBezTo>
                  <a:cubicBezTo>
                    <a:pt x="4" y="280"/>
                    <a:pt x="22" y="429"/>
                    <a:pt x="30" y="430"/>
                  </a:cubicBezTo>
                  <a:cubicBezTo>
                    <a:pt x="38" y="431"/>
                    <a:pt x="97" y="414"/>
                    <a:pt x="137" y="406"/>
                  </a:cubicBezTo>
                  <a:cubicBezTo>
                    <a:pt x="177" y="398"/>
                    <a:pt x="473" y="323"/>
                    <a:pt x="484" y="323"/>
                  </a:cubicBezTo>
                  <a:cubicBezTo>
                    <a:pt x="495" y="322"/>
                    <a:pt x="544" y="324"/>
                    <a:pt x="549" y="320"/>
                  </a:cubicBezTo>
                  <a:cubicBezTo>
                    <a:pt x="554" y="317"/>
                    <a:pt x="563" y="293"/>
                    <a:pt x="563" y="277"/>
                  </a:cubicBezTo>
                  <a:cubicBezTo>
                    <a:pt x="563" y="261"/>
                    <a:pt x="535" y="118"/>
                    <a:pt x="536" y="85"/>
                  </a:cubicBezTo>
                  <a:cubicBezTo>
                    <a:pt x="537" y="52"/>
                    <a:pt x="538" y="0"/>
                    <a:pt x="515" y="3"/>
                  </a:cubicBezTo>
                  <a:cubicBezTo>
                    <a:pt x="491" y="5"/>
                    <a:pt x="83" y="109"/>
                    <a:pt x="61" y="107"/>
                  </a:cubicBezTo>
                  <a:cubicBezTo>
                    <a:pt x="39" y="105"/>
                    <a:pt x="31" y="138"/>
                    <a:pt x="23" y="154"/>
                  </a:cubicBezTo>
                  <a:cubicBezTo>
                    <a:pt x="14" y="170"/>
                    <a:pt x="0" y="251"/>
                    <a:pt x="0" y="251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2154555" y="2599000"/>
              <a:ext cx="2157413" cy="1405731"/>
              <a:chOff x="2236788" y="2432050"/>
              <a:chExt cx="2157413" cy="906463"/>
            </a:xfrm>
            <a:solidFill>
              <a:srgbClr val="4B2410"/>
            </a:solidFill>
          </p:grpSpPr>
          <p:sp>
            <p:nvSpPr>
              <p:cNvPr id="86" name="Freeform 6"/>
              <p:cNvSpPr>
                <a:spLocks noEditPoints="1"/>
              </p:cNvSpPr>
              <p:nvPr/>
            </p:nvSpPr>
            <p:spPr bwMode="auto">
              <a:xfrm>
                <a:off x="2236788" y="2492375"/>
                <a:ext cx="2157413" cy="846138"/>
              </a:xfrm>
              <a:custGeom>
                <a:avLst/>
                <a:gdLst>
                  <a:gd name="T0" fmla="*/ 172 w 573"/>
                  <a:gd name="T1" fmla="*/ 200 h 225"/>
                  <a:gd name="T2" fmla="*/ 293 w 573"/>
                  <a:gd name="T3" fmla="*/ 178 h 225"/>
                  <a:gd name="T4" fmla="*/ 451 w 573"/>
                  <a:gd name="T5" fmla="*/ 157 h 225"/>
                  <a:gd name="T6" fmla="*/ 485 w 573"/>
                  <a:gd name="T7" fmla="*/ 160 h 225"/>
                  <a:gd name="T8" fmla="*/ 520 w 573"/>
                  <a:gd name="T9" fmla="*/ 146 h 225"/>
                  <a:gd name="T10" fmla="*/ 513 w 573"/>
                  <a:gd name="T11" fmla="*/ 85 h 225"/>
                  <a:gd name="T12" fmla="*/ 565 w 573"/>
                  <a:gd name="T13" fmla="*/ 55 h 225"/>
                  <a:gd name="T14" fmla="*/ 531 w 573"/>
                  <a:gd name="T15" fmla="*/ 37 h 225"/>
                  <a:gd name="T16" fmla="*/ 567 w 573"/>
                  <a:gd name="T17" fmla="*/ 50 h 225"/>
                  <a:gd name="T18" fmla="*/ 534 w 573"/>
                  <a:gd name="T19" fmla="*/ 134 h 225"/>
                  <a:gd name="T20" fmla="*/ 481 w 573"/>
                  <a:gd name="T21" fmla="*/ 165 h 225"/>
                  <a:gd name="T22" fmla="*/ 405 w 573"/>
                  <a:gd name="T23" fmla="*/ 176 h 225"/>
                  <a:gd name="T24" fmla="*/ 334 w 573"/>
                  <a:gd name="T25" fmla="*/ 181 h 225"/>
                  <a:gd name="T26" fmla="*/ 260 w 573"/>
                  <a:gd name="T27" fmla="*/ 193 h 225"/>
                  <a:gd name="T28" fmla="*/ 204 w 573"/>
                  <a:gd name="T29" fmla="*/ 207 h 225"/>
                  <a:gd name="T30" fmla="*/ 126 w 573"/>
                  <a:gd name="T31" fmla="*/ 219 h 225"/>
                  <a:gd name="T32" fmla="*/ 73 w 573"/>
                  <a:gd name="T33" fmla="*/ 225 h 225"/>
                  <a:gd name="T34" fmla="*/ 59 w 573"/>
                  <a:gd name="T35" fmla="*/ 159 h 225"/>
                  <a:gd name="T36" fmla="*/ 26 w 573"/>
                  <a:gd name="T37" fmla="*/ 118 h 225"/>
                  <a:gd name="T38" fmla="*/ 2 w 573"/>
                  <a:gd name="T39" fmla="*/ 101 h 225"/>
                  <a:gd name="T40" fmla="*/ 16 w 573"/>
                  <a:gd name="T41" fmla="*/ 66 h 225"/>
                  <a:gd name="T42" fmla="*/ 44 w 573"/>
                  <a:gd name="T43" fmla="*/ 0 h 225"/>
                  <a:gd name="T44" fmla="*/ 33 w 573"/>
                  <a:gd name="T45" fmla="*/ 35 h 225"/>
                  <a:gd name="T46" fmla="*/ 8 w 573"/>
                  <a:gd name="T47" fmla="*/ 103 h 225"/>
                  <a:gd name="T48" fmla="*/ 49 w 573"/>
                  <a:gd name="T49" fmla="*/ 112 h 225"/>
                  <a:gd name="T50" fmla="*/ 84 w 573"/>
                  <a:gd name="T51" fmla="*/ 24 h 225"/>
                  <a:gd name="T52" fmla="*/ 92 w 573"/>
                  <a:gd name="T53" fmla="*/ 13 h 225"/>
                  <a:gd name="T54" fmla="*/ 61 w 573"/>
                  <a:gd name="T55" fmla="*/ 92 h 225"/>
                  <a:gd name="T56" fmla="*/ 79 w 573"/>
                  <a:gd name="T57" fmla="*/ 211 h 225"/>
                  <a:gd name="T58" fmla="*/ 81 w 573"/>
                  <a:gd name="T59" fmla="*/ 217 h 225"/>
                  <a:gd name="T60" fmla="*/ 156 w 573"/>
                  <a:gd name="T61" fmla="*/ 211 h 225"/>
                  <a:gd name="T62" fmla="*/ 171 w 573"/>
                  <a:gd name="T63" fmla="*/ 20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3" h="225">
                    <a:moveTo>
                      <a:pt x="81" y="217"/>
                    </a:moveTo>
                    <a:cubicBezTo>
                      <a:pt x="112" y="211"/>
                      <a:pt x="142" y="205"/>
                      <a:pt x="172" y="200"/>
                    </a:cubicBezTo>
                    <a:cubicBezTo>
                      <a:pt x="197" y="196"/>
                      <a:pt x="223" y="194"/>
                      <a:pt x="248" y="188"/>
                    </a:cubicBezTo>
                    <a:cubicBezTo>
                      <a:pt x="263" y="184"/>
                      <a:pt x="278" y="181"/>
                      <a:pt x="293" y="178"/>
                    </a:cubicBezTo>
                    <a:cubicBezTo>
                      <a:pt x="320" y="174"/>
                      <a:pt x="347" y="169"/>
                      <a:pt x="374" y="168"/>
                    </a:cubicBezTo>
                    <a:cubicBezTo>
                      <a:pt x="400" y="166"/>
                      <a:pt x="425" y="162"/>
                      <a:pt x="451" y="157"/>
                    </a:cubicBezTo>
                    <a:cubicBezTo>
                      <a:pt x="460" y="155"/>
                      <a:pt x="469" y="154"/>
                      <a:pt x="477" y="159"/>
                    </a:cubicBezTo>
                    <a:cubicBezTo>
                      <a:pt x="479" y="160"/>
                      <a:pt x="482" y="160"/>
                      <a:pt x="485" y="160"/>
                    </a:cubicBezTo>
                    <a:cubicBezTo>
                      <a:pt x="494" y="160"/>
                      <a:pt x="504" y="161"/>
                      <a:pt x="514" y="161"/>
                    </a:cubicBezTo>
                    <a:cubicBezTo>
                      <a:pt x="516" y="157"/>
                      <a:pt x="519" y="152"/>
                      <a:pt x="520" y="146"/>
                    </a:cubicBezTo>
                    <a:cubicBezTo>
                      <a:pt x="521" y="142"/>
                      <a:pt x="518" y="137"/>
                      <a:pt x="517" y="133"/>
                    </a:cubicBezTo>
                    <a:cubicBezTo>
                      <a:pt x="515" y="126"/>
                      <a:pt x="512" y="92"/>
                      <a:pt x="513" y="85"/>
                    </a:cubicBezTo>
                    <a:cubicBezTo>
                      <a:pt x="521" y="101"/>
                      <a:pt x="517" y="119"/>
                      <a:pt x="525" y="135"/>
                    </a:cubicBezTo>
                    <a:cubicBezTo>
                      <a:pt x="538" y="109"/>
                      <a:pt x="551" y="83"/>
                      <a:pt x="565" y="55"/>
                    </a:cubicBezTo>
                    <a:cubicBezTo>
                      <a:pt x="550" y="49"/>
                      <a:pt x="537" y="41"/>
                      <a:pt x="518" y="41"/>
                    </a:cubicBezTo>
                    <a:cubicBezTo>
                      <a:pt x="523" y="35"/>
                      <a:pt x="528" y="36"/>
                      <a:pt x="531" y="37"/>
                    </a:cubicBezTo>
                    <a:cubicBezTo>
                      <a:pt x="538" y="38"/>
                      <a:pt x="544" y="41"/>
                      <a:pt x="550" y="43"/>
                    </a:cubicBezTo>
                    <a:cubicBezTo>
                      <a:pt x="555" y="45"/>
                      <a:pt x="561" y="47"/>
                      <a:pt x="567" y="50"/>
                    </a:cubicBezTo>
                    <a:cubicBezTo>
                      <a:pt x="573" y="52"/>
                      <a:pt x="573" y="54"/>
                      <a:pt x="570" y="60"/>
                    </a:cubicBezTo>
                    <a:cubicBezTo>
                      <a:pt x="558" y="84"/>
                      <a:pt x="546" y="109"/>
                      <a:pt x="534" y="134"/>
                    </a:cubicBezTo>
                    <a:cubicBezTo>
                      <a:pt x="528" y="145"/>
                      <a:pt x="524" y="157"/>
                      <a:pt x="519" y="170"/>
                    </a:cubicBezTo>
                    <a:cubicBezTo>
                      <a:pt x="507" y="163"/>
                      <a:pt x="494" y="166"/>
                      <a:pt x="481" y="165"/>
                    </a:cubicBezTo>
                    <a:cubicBezTo>
                      <a:pt x="476" y="165"/>
                      <a:pt x="471" y="163"/>
                      <a:pt x="465" y="162"/>
                    </a:cubicBezTo>
                    <a:cubicBezTo>
                      <a:pt x="446" y="171"/>
                      <a:pt x="426" y="175"/>
                      <a:pt x="405" y="176"/>
                    </a:cubicBezTo>
                    <a:cubicBezTo>
                      <a:pt x="386" y="177"/>
                      <a:pt x="367" y="178"/>
                      <a:pt x="349" y="179"/>
                    </a:cubicBezTo>
                    <a:cubicBezTo>
                      <a:pt x="343" y="179"/>
                      <a:pt x="339" y="181"/>
                      <a:pt x="334" y="181"/>
                    </a:cubicBezTo>
                    <a:cubicBezTo>
                      <a:pt x="319" y="184"/>
                      <a:pt x="304" y="187"/>
                      <a:pt x="289" y="189"/>
                    </a:cubicBezTo>
                    <a:cubicBezTo>
                      <a:pt x="279" y="191"/>
                      <a:pt x="269" y="192"/>
                      <a:pt x="260" y="193"/>
                    </a:cubicBezTo>
                    <a:cubicBezTo>
                      <a:pt x="251" y="195"/>
                      <a:pt x="242" y="196"/>
                      <a:pt x="233" y="198"/>
                    </a:cubicBezTo>
                    <a:cubicBezTo>
                      <a:pt x="223" y="201"/>
                      <a:pt x="213" y="204"/>
                      <a:pt x="204" y="207"/>
                    </a:cubicBezTo>
                    <a:cubicBezTo>
                      <a:pt x="186" y="213"/>
                      <a:pt x="168" y="218"/>
                      <a:pt x="149" y="218"/>
                    </a:cubicBezTo>
                    <a:cubicBezTo>
                      <a:pt x="141" y="218"/>
                      <a:pt x="134" y="219"/>
                      <a:pt x="126" y="219"/>
                    </a:cubicBezTo>
                    <a:cubicBezTo>
                      <a:pt x="116" y="220"/>
                      <a:pt x="107" y="221"/>
                      <a:pt x="97" y="222"/>
                    </a:cubicBezTo>
                    <a:cubicBezTo>
                      <a:pt x="89" y="223"/>
                      <a:pt x="81" y="224"/>
                      <a:pt x="73" y="225"/>
                    </a:cubicBezTo>
                    <a:cubicBezTo>
                      <a:pt x="67" y="208"/>
                      <a:pt x="60" y="192"/>
                      <a:pt x="63" y="173"/>
                    </a:cubicBezTo>
                    <a:cubicBezTo>
                      <a:pt x="64" y="169"/>
                      <a:pt x="61" y="163"/>
                      <a:pt x="59" y="159"/>
                    </a:cubicBezTo>
                    <a:cubicBezTo>
                      <a:pt x="55" y="148"/>
                      <a:pt x="51" y="138"/>
                      <a:pt x="47" y="128"/>
                    </a:cubicBezTo>
                    <a:cubicBezTo>
                      <a:pt x="40" y="125"/>
                      <a:pt x="33" y="122"/>
                      <a:pt x="26" y="118"/>
                    </a:cubicBezTo>
                    <a:cubicBezTo>
                      <a:pt x="19" y="116"/>
                      <a:pt x="13" y="113"/>
                      <a:pt x="7" y="110"/>
                    </a:cubicBezTo>
                    <a:cubicBezTo>
                      <a:pt x="2" y="109"/>
                      <a:pt x="0" y="106"/>
                      <a:pt x="2" y="101"/>
                    </a:cubicBezTo>
                    <a:cubicBezTo>
                      <a:pt x="3" y="98"/>
                      <a:pt x="4" y="95"/>
                      <a:pt x="5" y="92"/>
                    </a:cubicBezTo>
                    <a:cubicBezTo>
                      <a:pt x="9" y="83"/>
                      <a:pt x="13" y="75"/>
                      <a:pt x="16" y="66"/>
                    </a:cubicBezTo>
                    <a:cubicBezTo>
                      <a:pt x="24" y="47"/>
                      <a:pt x="32" y="28"/>
                      <a:pt x="39" y="9"/>
                    </a:cubicBezTo>
                    <a:cubicBezTo>
                      <a:pt x="41" y="6"/>
                      <a:pt x="43" y="3"/>
                      <a:pt x="44" y="0"/>
                    </a:cubicBezTo>
                    <a:cubicBezTo>
                      <a:pt x="45" y="1"/>
                      <a:pt x="46" y="1"/>
                      <a:pt x="47" y="2"/>
                    </a:cubicBezTo>
                    <a:cubicBezTo>
                      <a:pt x="42" y="13"/>
                      <a:pt x="37" y="24"/>
                      <a:pt x="33" y="35"/>
                    </a:cubicBezTo>
                    <a:cubicBezTo>
                      <a:pt x="29" y="46"/>
                      <a:pt x="25" y="58"/>
                      <a:pt x="21" y="69"/>
                    </a:cubicBezTo>
                    <a:cubicBezTo>
                      <a:pt x="17" y="80"/>
                      <a:pt x="12" y="92"/>
                      <a:pt x="8" y="103"/>
                    </a:cubicBezTo>
                    <a:cubicBezTo>
                      <a:pt x="18" y="108"/>
                      <a:pt x="27" y="114"/>
                      <a:pt x="37" y="118"/>
                    </a:cubicBezTo>
                    <a:cubicBezTo>
                      <a:pt x="42" y="120"/>
                      <a:pt x="47" y="117"/>
                      <a:pt x="49" y="112"/>
                    </a:cubicBezTo>
                    <a:cubicBezTo>
                      <a:pt x="52" y="101"/>
                      <a:pt x="55" y="90"/>
                      <a:pt x="60" y="79"/>
                    </a:cubicBezTo>
                    <a:cubicBezTo>
                      <a:pt x="67" y="61"/>
                      <a:pt x="76" y="42"/>
                      <a:pt x="84" y="24"/>
                    </a:cubicBezTo>
                    <a:cubicBezTo>
                      <a:pt x="86" y="20"/>
                      <a:pt x="88" y="16"/>
                      <a:pt x="90" y="12"/>
                    </a:cubicBezTo>
                    <a:cubicBezTo>
                      <a:pt x="91" y="13"/>
                      <a:pt x="92" y="13"/>
                      <a:pt x="92" y="13"/>
                    </a:cubicBezTo>
                    <a:cubicBezTo>
                      <a:pt x="91" y="17"/>
                      <a:pt x="90" y="21"/>
                      <a:pt x="88" y="25"/>
                    </a:cubicBezTo>
                    <a:cubicBezTo>
                      <a:pt x="79" y="47"/>
                      <a:pt x="71" y="70"/>
                      <a:pt x="61" y="92"/>
                    </a:cubicBezTo>
                    <a:cubicBezTo>
                      <a:pt x="54" y="109"/>
                      <a:pt x="55" y="127"/>
                      <a:pt x="61" y="143"/>
                    </a:cubicBezTo>
                    <a:cubicBezTo>
                      <a:pt x="70" y="165"/>
                      <a:pt x="77" y="188"/>
                      <a:pt x="79" y="211"/>
                    </a:cubicBezTo>
                    <a:cubicBezTo>
                      <a:pt x="79" y="213"/>
                      <a:pt x="79" y="214"/>
                      <a:pt x="80" y="215"/>
                    </a:cubicBezTo>
                    <a:cubicBezTo>
                      <a:pt x="80" y="216"/>
                      <a:pt x="81" y="217"/>
                      <a:pt x="81" y="217"/>
                    </a:cubicBezTo>
                    <a:moveTo>
                      <a:pt x="155" y="209"/>
                    </a:moveTo>
                    <a:cubicBezTo>
                      <a:pt x="156" y="210"/>
                      <a:pt x="156" y="211"/>
                      <a:pt x="156" y="211"/>
                    </a:cubicBezTo>
                    <a:cubicBezTo>
                      <a:pt x="161" y="210"/>
                      <a:pt x="166" y="209"/>
                      <a:pt x="171" y="208"/>
                    </a:cubicBezTo>
                    <a:cubicBezTo>
                      <a:pt x="171" y="208"/>
                      <a:pt x="171" y="207"/>
                      <a:pt x="171" y="206"/>
                    </a:cubicBezTo>
                    <a:cubicBezTo>
                      <a:pt x="166" y="207"/>
                      <a:pt x="161" y="208"/>
                      <a:pt x="155" y="20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7"/>
              <p:cNvSpPr/>
              <p:nvPr/>
            </p:nvSpPr>
            <p:spPr bwMode="auto">
              <a:xfrm>
                <a:off x="2557463" y="2432050"/>
                <a:ext cx="1535113" cy="236538"/>
              </a:xfrm>
              <a:custGeom>
                <a:avLst/>
                <a:gdLst>
                  <a:gd name="T0" fmla="*/ 408 w 408"/>
                  <a:gd name="T1" fmla="*/ 5 h 63"/>
                  <a:gd name="T2" fmla="*/ 397 w 408"/>
                  <a:gd name="T3" fmla="*/ 7 h 63"/>
                  <a:gd name="T4" fmla="*/ 232 w 408"/>
                  <a:gd name="T5" fmla="*/ 30 h 63"/>
                  <a:gd name="T6" fmla="*/ 129 w 408"/>
                  <a:gd name="T7" fmla="*/ 44 h 63"/>
                  <a:gd name="T8" fmla="*/ 42 w 408"/>
                  <a:gd name="T9" fmla="*/ 55 h 63"/>
                  <a:gd name="T10" fmla="*/ 14 w 408"/>
                  <a:gd name="T11" fmla="*/ 61 h 63"/>
                  <a:gd name="T12" fmla="*/ 0 w 408"/>
                  <a:gd name="T13" fmla="*/ 59 h 63"/>
                  <a:gd name="T14" fmla="*/ 15 w 408"/>
                  <a:gd name="T15" fmla="*/ 54 h 63"/>
                  <a:gd name="T16" fmla="*/ 77 w 408"/>
                  <a:gd name="T17" fmla="*/ 47 h 63"/>
                  <a:gd name="T18" fmla="*/ 102 w 408"/>
                  <a:gd name="T19" fmla="*/ 43 h 63"/>
                  <a:gd name="T20" fmla="*/ 162 w 408"/>
                  <a:gd name="T21" fmla="*/ 31 h 63"/>
                  <a:gd name="T22" fmla="*/ 207 w 408"/>
                  <a:gd name="T23" fmla="*/ 26 h 63"/>
                  <a:gd name="T24" fmla="*/ 270 w 408"/>
                  <a:gd name="T25" fmla="*/ 17 h 63"/>
                  <a:gd name="T26" fmla="*/ 305 w 408"/>
                  <a:gd name="T27" fmla="*/ 10 h 63"/>
                  <a:gd name="T28" fmla="*/ 390 w 408"/>
                  <a:gd name="T29" fmla="*/ 2 h 63"/>
                  <a:gd name="T30" fmla="*/ 403 w 408"/>
                  <a:gd name="T31" fmla="*/ 1 h 63"/>
                  <a:gd name="T32" fmla="*/ 408 w 408"/>
                  <a:gd name="T33" fmla="*/ 2 h 63"/>
                  <a:gd name="T34" fmla="*/ 408 w 408"/>
                  <a:gd name="T35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8" h="63">
                    <a:moveTo>
                      <a:pt x="408" y="5"/>
                    </a:moveTo>
                    <a:cubicBezTo>
                      <a:pt x="404" y="5"/>
                      <a:pt x="401" y="6"/>
                      <a:pt x="397" y="7"/>
                    </a:cubicBezTo>
                    <a:cubicBezTo>
                      <a:pt x="342" y="14"/>
                      <a:pt x="287" y="22"/>
                      <a:pt x="232" y="30"/>
                    </a:cubicBezTo>
                    <a:cubicBezTo>
                      <a:pt x="198" y="35"/>
                      <a:pt x="163" y="39"/>
                      <a:pt x="129" y="44"/>
                    </a:cubicBezTo>
                    <a:cubicBezTo>
                      <a:pt x="100" y="48"/>
                      <a:pt x="71" y="51"/>
                      <a:pt x="42" y="55"/>
                    </a:cubicBezTo>
                    <a:cubicBezTo>
                      <a:pt x="32" y="56"/>
                      <a:pt x="23" y="59"/>
                      <a:pt x="14" y="61"/>
                    </a:cubicBezTo>
                    <a:cubicBezTo>
                      <a:pt x="9" y="61"/>
                      <a:pt x="5" y="63"/>
                      <a:pt x="0" y="59"/>
                    </a:cubicBezTo>
                    <a:cubicBezTo>
                      <a:pt x="5" y="55"/>
                      <a:pt x="10" y="55"/>
                      <a:pt x="15" y="54"/>
                    </a:cubicBezTo>
                    <a:cubicBezTo>
                      <a:pt x="35" y="52"/>
                      <a:pt x="56" y="50"/>
                      <a:pt x="77" y="47"/>
                    </a:cubicBezTo>
                    <a:cubicBezTo>
                      <a:pt x="85" y="46"/>
                      <a:pt x="94" y="45"/>
                      <a:pt x="102" y="43"/>
                    </a:cubicBezTo>
                    <a:cubicBezTo>
                      <a:pt x="122" y="39"/>
                      <a:pt x="142" y="34"/>
                      <a:pt x="162" y="31"/>
                    </a:cubicBezTo>
                    <a:cubicBezTo>
                      <a:pt x="177" y="28"/>
                      <a:pt x="192" y="28"/>
                      <a:pt x="207" y="26"/>
                    </a:cubicBezTo>
                    <a:cubicBezTo>
                      <a:pt x="228" y="23"/>
                      <a:pt x="249" y="20"/>
                      <a:pt x="270" y="17"/>
                    </a:cubicBezTo>
                    <a:cubicBezTo>
                      <a:pt x="282" y="15"/>
                      <a:pt x="293" y="12"/>
                      <a:pt x="305" y="10"/>
                    </a:cubicBezTo>
                    <a:cubicBezTo>
                      <a:pt x="333" y="7"/>
                      <a:pt x="361" y="5"/>
                      <a:pt x="390" y="2"/>
                    </a:cubicBezTo>
                    <a:cubicBezTo>
                      <a:pt x="394" y="2"/>
                      <a:pt x="398" y="1"/>
                      <a:pt x="403" y="1"/>
                    </a:cubicBezTo>
                    <a:cubicBezTo>
                      <a:pt x="404" y="0"/>
                      <a:pt x="406" y="2"/>
                      <a:pt x="408" y="2"/>
                    </a:cubicBezTo>
                    <a:cubicBezTo>
                      <a:pt x="408" y="3"/>
                      <a:pt x="408" y="4"/>
                      <a:pt x="408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1"/>
              <p:cNvSpPr/>
              <p:nvPr/>
            </p:nvSpPr>
            <p:spPr bwMode="auto">
              <a:xfrm>
                <a:off x="3975100" y="2676525"/>
                <a:ext cx="215900" cy="373063"/>
              </a:xfrm>
              <a:custGeom>
                <a:avLst/>
                <a:gdLst>
                  <a:gd name="T0" fmla="*/ 44 w 57"/>
                  <a:gd name="T1" fmla="*/ 14 h 99"/>
                  <a:gd name="T2" fmla="*/ 55 w 57"/>
                  <a:gd name="T3" fmla="*/ 0 h 99"/>
                  <a:gd name="T4" fmla="*/ 57 w 57"/>
                  <a:gd name="T5" fmla="*/ 0 h 99"/>
                  <a:gd name="T6" fmla="*/ 53 w 57"/>
                  <a:gd name="T7" fmla="*/ 10 h 99"/>
                  <a:gd name="T8" fmla="*/ 23 w 57"/>
                  <a:gd name="T9" fmla="*/ 64 h 99"/>
                  <a:gd name="T10" fmla="*/ 7 w 57"/>
                  <a:gd name="T11" fmla="*/ 95 h 99"/>
                  <a:gd name="T12" fmla="*/ 4 w 57"/>
                  <a:gd name="T13" fmla="*/ 99 h 99"/>
                  <a:gd name="T14" fmla="*/ 4 w 57"/>
                  <a:gd name="T15" fmla="*/ 87 h 99"/>
                  <a:gd name="T16" fmla="*/ 16 w 57"/>
                  <a:gd name="T17" fmla="*/ 64 h 99"/>
                  <a:gd name="T18" fmla="*/ 41 w 57"/>
                  <a:gd name="T19" fmla="*/ 22 h 99"/>
                  <a:gd name="T20" fmla="*/ 44 w 57"/>
                  <a:gd name="T21" fmla="*/ 1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99">
                    <a:moveTo>
                      <a:pt x="44" y="14"/>
                    </a:moveTo>
                    <a:cubicBezTo>
                      <a:pt x="48" y="9"/>
                      <a:pt x="52" y="4"/>
                      <a:pt x="55" y="0"/>
                    </a:cubicBezTo>
                    <a:cubicBezTo>
                      <a:pt x="56" y="0"/>
                      <a:pt x="56" y="0"/>
                      <a:pt x="57" y="0"/>
                    </a:cubicBezTo>
                    <a:cubicBezTo>
                      <a:pt x="55" y="3"/>
                      <a:pt x="54" y="7"/>
                      <a:pt x="53" y="10"/>
                    </a:cubicBezTo>
                    <a:cubicBezTo>
                      <a:pt x="43" y="28"/>
                      <a:pt x="32" y="46"/>
                      <a:pt x="23" y="64"/>
                    </a:cubicBezTo>
                    <a:cubicBezTo>
                      <a:pt x="17" y="74"/>
                      <a:pt x="12" y="85"/>
                      <a:pt x="7" y="95"/>
                    </a:cubicBezTo>
                    <a:cubicBezTo>
                      <a:pt x="7" y="96"/>
                      <a:pt x="6" y="97"/>
                      <a:pt x="4" y="99"/>
                    </a:cubicBezTo>
                    <a:cubicBezTo>
                      <a:pt x="0" y="94"/>
                      <a:pt x="2" y="90"/>
                      <a:pt x="4" y="87"/>
                    </a:cubicBezTo>
                    <a:cubicBezTo>
                      <a:pt x="7" y="79"/>
                      <a:pt x="11" y="71"/>
                      <a:pt x="16" y="64"/>
                    </a:cubicBezTo>
                    <a:cubicBezTo>
                      <a:pt x="24" y="49"/>
                      <a:pt x="32" y="36"/>
                      <a:pt x="41" y="22"/>
                    </a:cubicBezTo>
                    <a:cubicBezTo>
                      <a:pt x="42" y="19"/>
                      <a:pt x="43" y="16"/>
                      <a:pt x="4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"/>
              <p:cNvSpPr/>
              <p:nvPr/>
            </p:nvSpPr>
            <p:spPr bwMode="auto">
              <a:xfrm>
                <a:off x="4092575" y="2454275"/>
                <a:ext cx="57150" cy="274638"/>
              </a:xfrm>
              <a:custGeom>
                <a:avLst/>
                <a:gdLst>
                  <a:gd name="T0" fmla="*/ 13 w 15"/>
                  <a:gd name="T1" fmla="*/ 73 h 73"/>
                  <a:gd name="T2" fmla="*/ 2 w 15"/>
                  <a:gd name="T3" fmla="*/ 40 h 73"/>
                  <a:gd name="T4" fmla="*/ 4 w 15"/>
                  <a:gd name="T5" fmla="*/ 0 h 73"/>
                  <a:gd name="T6" fmla="*/ 8 w 15"/>
                  <a:gd name="T7" fmla="*/ 11 h 73"/>
                  <a:gd name="T8" fmla="*/ 13 w 15"/>
                  <a:gd name="T9" fmla="*/ 52 h 73"/>
                  <a:gd name="T10" fmla="*/ 13 w 15"/>
                  <a:gd name="T11" fmla="*/ 73 h 73"/>
                  <a:gd name="T12" fmla="*/ 13 w 15"/>
                  <a:gd name="T1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73">
                    <a:moveTo>
                      <a:pt x="13" y="73"/>
                    </a:moveTo>
                    <a:cubicBezTo>
                      <a:pt x="10" y="62"/>
                      <a:pt x="6" y="51"/>
                      <a:pt x="2" y="40"/>
                    </a:cubicBezTo>
                    <a:cubicBezTo>
                      <a:pt x="0" y="33"/>
                      <a:pt x="1" y="9"/>
                      <a:pt x="4" y="0"/>
                    </a:cubicBezTo>
                    <a:cubicBezTo>
                      <a:pt x="8" y="3"/>
                      <a:pt x="8" y="7"/>
                      <a:pt x="8" y="11"/>
                    </a:cubicBezTo>
                    <a:cubicBezTo>
                      <a:pt x="7" y="25"/>
                      <a:pt x="9" y="39"/>
                      <a:pt x="13" y="52"/>
                    </a:cubicBezTo>
                    <a:cubicBezTo>
                      <a:pt x="15" y="59"/>
                      <a:pt x="13" y="66"/>
                      <a:pt x="13" y="73"/>
                    </a:cubicBezTo>
                    <a:cubicBezTo>
                      <a:pt x="13" y="73"/>
                      <a:pt x="13" y="73"/>
                      <a:pt x="13" y="7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4"/>
              <p:cNvSpPr/>
              <p:nvPr/>
            </p:nvSpPr>
            <p:spPr bwMode="auto">
              <a:xfrm>
                <a:off x="2401888" y="2638425"/>
                <a:ext cx="109538" cy="169863"/>
              </a:xfrm>
              <a:custGeom>
                <a:avLst/>
                <a:gdLst>
                  <a:gd name="T0" fmla="*/ 6 w 29"/>
                  <a:gd name="T1" fmla="*/ 45 h 45"/>
                  <a:gd name="T2" fmla="*/ 4 w 29"/>
                  <a:gd name="T3" fmla="*/ 37 h 45"/>
                  <a:gd name="T4" fmla="*/ 2 w 29"/>
                  <a:gd name="T5" fmla="*/ 19 h 45"/>
                  <a:gd name="T6" fmla="*/ 11 w 29"/>
                  <a:gd name="T7" fmla="*/ 5 h 45"/>
                  <a:gd name="T8" fmla="*/ 29 w 29"/>
                  <a:gd name="T9" fmla="*/ 3 h 45"/>
                  <a:gd name="T10" fmla="*/ 6 w 29"/>
                  <a:gd name="T11" fmla="*/ 11 h 45"/>
                  <a:gd name="T12" fmla="*/ 9 w 29"/>
                  <a:gd name="T13" fmla="*/ 45 h 45"/>
                  <a:gd name="T14" fmla="*/ 6 w 2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45">
                    <a:moveTo>
                      <a:pt x="6" y="45"/>
                    </a:moveTo>
                    <a:cubicBezTo>
                      <a:pt x="6" y="42"/>
                      <a:pt x="5" y="40"/>
                      <a:pt x="4" y="37"/>
                    </a:cubicBezTo>
                    <a:cubicBezTo>
                      <a:pt x="4" y="31"/>
                      <a:pt x="3" y="25"/>
                      <a:pt x="2" y="19"/>
                    </a:cubicBezTo>
                    <a:cubicBezTo>
                      <a:pt x="0" y="9"/>
                      <a:pt x="1" y="8"/>
                      <a:pt x="11" y="5"/>
                    </a:cubicBezTo>
                    <a:cubicBezTo>
                      <a:pt x="16" y="4"/>
                      <a:pt x="21" y="0"/>
                      <a:pt x="29" y="3"/>
                    </a:cubicBezTo>
                    <a:cubicBezTo>
                      <a:pt x="20" y="6"/>
                      <a:pt x="13" y="9"/>
                      <a:pt x="6" y="11"/>
                    </a:cubicBezTo>
                    <a:cubicBezTo>
                      <a:pt x="7" y="23"/>
                      <a:pt x="12" y="34"/>
                      <a:pt x="9" y="45"/>
                    </a:cubicBezTo>
                    <a:cubicBezTo>
                      <a:pt x="8" y="45"/>
                      <a:pt x="7" y="45"/>
                      <a:pt x="6" y="4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26"/>
              <p:cNvSpPr/>
              <p:nvPr/>
            </p:nvSpPr>
            <p:spPr bwMode="auto">
              <a:xfrm>
                <a:off x="4010025" y="3038475"/>
                <a:ext cx="109538" cy="30163"/>
              </a:xfrm>
              <a:custGeom>
                <a:avLst/>
                <a:gdLst>
                  <a:gd name="T0" fmla="*/ 29 w 29"/>
                  <a:gd name="T1" fmla="*/ 1 h 8"/>
                  <a:gd name="T2" fmla="*/ 0 w 29"/>
                  <a:gd name="T3" fmla="*/ 6 h 8"/>
                  <a:gd name="T4" fmla="*/ 29 w 29"/>
                  <a:gd name="T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8">
                    <a:moveTo>
                      <a:pt x="29" y="1"/>
                    </a:moveTo>
                    <a:cubicBezTo>
                      <a:pt x="17" y="7"/>
                      <a:pt x="11" y="8"/>
                      <a:pt x="0" y="6"/>
                    </a:cubicBezTo>
                    <a:cubicBezTo>
                      <a:pt x="11" y="3"/>
                      <a:pt x="20" y="0"/>
                      <a:pt x="29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27"/>
              <p:cNvSpPr/>
              <p:nvPr/>
            </p:nvSpPr>
            <p:spPr bwMode="auto">
              <a:xfrm>
                <a:off x="2489200" y="2470150"/>
                <a:ext cx="87313" cy="60325"/>
              </a:xfrm>
              <a:custGeom>
                <a:avLst/>
                <a:gdLst>
                  <a:gd name="T0" fmla="*/ 23 w 23"/>
                  <a:gd name="T1" fmla="*/ 16 h 16"/>
                  <a:gd name="T2" fmla="*/ 0 w 23"/>
                  <a:gd name="T3" fmla="*/ 2 h 16"/>
                  <a:gd name="T4" fmla="*/ 23 w 23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6">
                    <a:moveTo>
                      <a:pt x="23" y="16"/>
                    </a:moveTo>
                    <a:cubicBezTo>
                      <a:pt x="14" y="10"/>
                      <a:pt x="7" y="6"/>
                      <a:pt x="0" y="2"/>
                    </a:cubicBezTo>
                    <a:cubicBezTo>
                      <a:pt x="9" y="0"/>
                      <a:pt x="14" y="2"/>
                      <a:pt x="23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8" name="Freeform 33"/>
            <p:cNvSpPr/>
            <p:nvPr/>
          </p:nvSpPr>
          <p:spPr bwMode="auto">
            <a:xfrm>
              <a:off x="2983230" y="3909481"/>
              <a:ext cx="52388" cy="33338"/>
            </a:xfrm>
            <a:custGeom>
              <a:avLst/>
              <a:gdLst>
                <a:gd name="T0" fmla="*/ 14 w 14"/>
                <a:gd name="T1" fmla="*/ 0 h 9"/>
                <a:gd name="T2" fmla="*/ 0 w 14"/>
                <a:gd name="T3" fmla="*/ 5 h 9"/>
                <a:gd name="T4" fmla="*/ 14 w 14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cubicBezTo>
                    <a:pt x="8" y="9"/>
                    <a:pt x="7" y="9"/>
                    <a:pt x="0" y="5"/>
                  </a:cubicBezTo>
                  <a:cubicBezTo>
                    <a:pt x="4" y="3"/>
                    <a:pt x="8" y="2"/>
                    <a:pt x="14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Text Box 3"/>
            <p:cNvSpPr>
              <a:spLocks noChangeArrowheads="1"/>
            </p:cNvSpPr>
            <p:nvPr/>
          </p:nvSpPr>
          <p:spPr bwMode="auto">
            <a:xfrm rot="20943993">
              <a:off x="2531139" y="3119983"/>
              <a:ext cx="129067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smtClean="0">
                  <a:solidFill>
                    <a:srgbClr val="21211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1200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829877" y="1010715"/>
            <a:ext cx="4126818" cy="1242997"/>
            <a:chOff x="6446360" y="1354143"/>
            <a:chExt cx="3908682" cy="1242997"/>
          </a:xfrm>
        </p:grpSpPr>
        <p:grpSp>
          <p:nvGrpSpPr>
            <p:cNvPr id="128" name="组合 127"/>
            <p:cNvGrpSpPr/>
            <p:nvPr/>
          </p:nvGrpSpPr>
          <p:grpSpPr>
            <a:xfrm>
              <a:off x="6446360" y="1354143"/>
              <a:ext cx="1011372" cy="1189038"/>
              <a:chOff x="5324344" y="1127125"/>
              <a:chExt cx="1011372" cy="1189038"/>
            </a:xfrm>
          </p:grpSpPr>
          <p:sp>
            <p:nvSpPr>
              <p:cNvPr id="55" name="Freeform 9"/>
              <p:cNvSpPr/>
              <p:nvPr/>
            </p:nvSpPr>
            <p:spPr bwMode="auto">
              <a:xfrm>
                <a:off x="5359403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solidFill>
                <a:srgbClr val="ED6F24"/>
              </a:solidFill>
              <a:ln w="23813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9"/>
              <p:cNvSpPr/>
              <p:nvPr/>
            </p:nvSpPr>
            <p:spPr bwMode="auto">
              <a:xfrm>
                <a:off x="5324344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noFill/>
              <a:ln w="23813" cap="flat">
                <a:solidFill>
                  <a:srgbClr val="4B241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8" name="TextBox 32"/>
            <p:cNvSpPr txBox="1">
              <a:spLocks noChangeArrowheads="1"/>
            </p:cNvSpPr>
            <p:nvPr/>
          </p:nvSpPr>
          <p:spPr bwMode="auto">
            <a:xfrm>
              <a:off x="6651636" y="16072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4B2410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rgbClr val="4B241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0" name="TextBox 76"/>
            <p:cNvSpPr txBox="1"/>
            <p:nvPr/>
          </p:nvSpPr>
          <p:spPr>
            <a:xfrm>
              <a:off x="7462457" y="1643033"/>
              <a:ext cx="28925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ED6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800" dirty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794818" y="2284896"/>
            <a:ext cx="3894641" cy="1189038"/>
            <a:chOff x="6446360" y="1354143"/>
            <a:chExt cx="3894641" cy="1189038"/>
          </a:xfrm>
        </p:grpSpPr>
        <p:grpSp>
          <p:nvGrpSpPr>
            <p:cNvPr id="131" name="组合 130"/>
            <p:cNvGrpSpPr/>
            <p:nvPr/>
          </p:nvGrpSpPr>
          <p:grpSpPr>
            <a:xfrm>
              <a:off x="6446360" y="1354143"/>
              <a:ext cx="1011372" cy="1189038"/>
              <a:chOff x="5324344" y="1127125"/>
              <a:chExt cx="1011372" cy="1189038"/>
            </a:xfrm>
          </p:grpSpPr>
          <p:sp>
            <p:nvSpPr>
              <p:cNvPr id="135" name="Freeform 9"/>
              <p:cNvSpPr/>
              <p:nvPr/>
            </p:nvSpPr>
            <p:spPr bwMode="auto">
              <a:xfrm>
                <a:off x="5359403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solidFill>
                <a:srgbClr val="55B4E7"/>
              </a:solidFill>
              <a:ln w="23813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9"/>
              <p:cNvSpPr/>
              <p:nvPr/>
            </p:nvSpPr>
            <p:spPr bwMode="auto">
              <a:xfrm>
                <a:off x="5324344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noFill/>
              <a:ln w="23813" cap="flat">
                <a:solidFill>
                  <a:srgbClr val="4B241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2" name="TextBox 32"/>
            <p:cNvSpPr txBox="1">
              <a:spLocks noChangeArrowheads="1"/>
            </p:cNvSpPr>
            <p:nvPr/>
          </p:nvSpPr>
          <p:spPr bwMode="auto">
            <a:xfrm>
              <a:off x="6651636" y="16072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4B2410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4B241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TextBox 76"/>
            <p:cNvSpPr txBox="1"/>
            <p:nvPr/>
          </p:nvSpPr>
          <p:spPr>
            <a:xfrm>
              <a:off x="7448416" y="1486034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5B4E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CLASSIFIERS</a:t>
              </a:r>
              <a:endParaRPr lang="zh-CN" altLang="en-US" sz="2800" dirty="0">
                <a:solidFill>
                  <a:srgbClr val="55B4E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6794818" y="3487777"/>
            <a:ext cx="3894641" cy="1189038"/>
            <a:chOff x="6446360" y="1354143"/>
            <a:chExt cx="3894641" cy="1189038"/>
          </a:xfrm>
        </p:grpSpPr>
        <p:grpSp>
          <p:nvGrpSpPr>
            <p:cNvPr id="138" name="组合 137"/>
            <p:cNvGrpSpPr/>
            <p:nvPr/>
          </p:nvGrpSpPr>
          <p:grpSpPr>
            <a:xfrm>
              <a:off x="6446360" y="1354143"/>
              <a:ext cx="1011372" cy="1189038"/>
              <a:chOff x="5324344" y="1127125"/>
              <a:chExt cx="1011372" cy="1189038"/>
            </a:xfrm>
          </p:grpSpPr>
          <p:sp>
            <p:nvSpPr>
              <p:cNvPr id="142" name="Freeform 9"/>
              <p:cNvSpPr/>
              <p:nvPr/>
            </p:nvSpPr>
            <p:spPr bwMode="auto">
              <a:xfrm>
                <a:off x="5359403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solidFill>
                <a:srgbClr val="EE8383"/>
              </a:solidFill>
              <a:ln w="23813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9"/>
              <p:cNvSpPr/>
              <p:nvPr/>
            </p:nvSpPr>
            <p:spPr bwMode="auto">
              <a:xfrm>
                <a:off x="5324344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noFill/>
              <a:ln w="23813" cap="flat">
                <a:solidFill>
                  <a:srgbClr val="4B241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9" name="TextBox 32"/>
            <p:cNvSpPr txBox="1">
              <a:spLocks noChangeArrowheads="1"/>
            </p:cNvSpPr>
            <p:nvPr/>
          </p:nvSpPr>
          <p:spPr bwMode="auto">
            <a:xfrm>
              <a:off x="6651636" y="16072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4B2410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rgbClr val="4B241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1" name="TextBox 76"/>
            <p:cNvSpPr txBox="1"/>
            <p:nvPr/>
          </p:nvSpPr>
          <p:spPr>
            <a:xfrm>
              <a:off x="7448416" y="1486034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EE838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EQUATIONS</a:t>
              </a:r>
              <a:endParaRPr lang="zh-CN" altLang="en-US" sz="2800" dirty="0">
                <a:solidFill>
                  <a:srgbClr val="EE838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794818" y="4690659"/>
            <a:ext cx="3894641" cy="1189038"/>
            <a:chOff x="6446360" y="1354143"/>
            <a:chExt cx="3894641" cy="1189038"/>
          </a:xfrm>
        </p:grpSpPr>
        <p:grpSp>
          <p:nvGrpSpPr>
            <p:cNvPr id="145" name="组合 144"/>
            <p:cNvGrpSpPr/>
            <p:nvPr/>
          </p:nvGrpSpPr>
          <p:grpSpPr>
            <a:xfrm>
              <a:off x="6446360" y="1354143"/>
              <a:ext cx="1011372" cy="1189038"/>
              <a:chOff x="5324344" y="1127125"/>
              <a:chExt cx="1011372" cy="1189038"/>
            </a:xfrm>
          </p:grpSpPr>
          <p:sp>
            <p:nvSpPr>
              <p:cNvPr id="149" name="Freeform 9"/>
              <p:cNvSpPr/>
              <p:nvPr/>
            </p:nvSpPr>
            <p:spPr bwMode="auto">
              <a:xfrm>
                <a:off x="5359403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solidFill>
                <a:srgbClr val="F8930C"/>
              </a:solidFill>
              <a:ln w="23813" cap="flat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9"/>
              <p:cNvSpPr/>
              <p:nvPr/>
            </p:nvSpPr>
            <p:spPr bwMode="auto">
              <a:xfrm>
                <a:off x="5324344" y="1127125"/>
                <a:ext cx="976313" cy="1189038"/>
              </a:xfrm>
              <a:custGeom>
                <a:avLst/>
                <a:gdLst>
                  <a:gd name="T0" fmla="*/ 238 w 257"/>
                  <a:gd name="T1" fmla="*/ 193 h 313"/>
                  <a:gd name="T2" fmla="*/ 225 w 257"/>
                  <a:gd name="T3" fmla="*/ 74 h 313"/>
                  <a:gd name="T4" fmla="*/ 55 w 257"/>
                  <a:gd name="T5" fmla="*/ 55 h 313"/>
                  <a:gd name="T6" fmla="*/ 45 w 257"/>
                  <a:gd name="T7" fmla="*/ 216 h 313"/>
                  <a:gd name="T8" fmla="*/ 238 w 257"/>
                  <a:gd name="T9" fmla="*/ 19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313">
                    <a:moveTo>
                      <a:pt x="238" y="193"/>
                    </a:moveTo>
                    <a:cubicBezTo>
                      <a:pt x="238" y="193"/>
                      <a:pt x="257" y="112"/>
                      <a:pt x="225" y="74"/>
                    </a:cubicBezTo>
                    <a:cubicBezTo>
                      <a:pt x="193" y="37"/>
                      <a:pt x="111" y="0"/>
                      <a:pt x="55" y="55"/>
                    </a:cubicBezTo>
                    <a:cubicBezTo>
                      <a:pt x="0" y="111"/>
                      <a:pt x="8" y="200"/>
                      <a:pt x="45" y="216"/>
                    </a:cubicBezTo>
                    <a:cubicBezTo>
                      <a:pt x="81" y="233"/>
                      <a:pt x="138" y="313"/>
                      <a:pt x="238" y="193"/>
                    </a:cubicBezTo>
                    <a:close/>
                  </a:path>
                </a:pathLst>
              </a:custGeom>
              <a:noFill/>
              <a:ln w="23813" cap="flat">
                <a:solidFill>
                  <a:srgbClr val="4B241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TextBox 32"/>
            <p:cNvSpPr txBox="1">
              <a:spLocks noChangeArrowheads="1"/>
            </p:cNvSpPr>
            <p:nvPr/>
          </p:nvSpPr>
          <p:spPr bwMode="auto">
            <a:xfrm>
              <a:off x="6651636" y="1607215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4B2410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rgbClr val="4B241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8" name="TextBox 76"/>
            <p:cNvSpPr txBox="1"/>
            <p:nvPr/>
          </p:nvSpPr>
          <p:spPr>
            <a:xfrm>
              <a:off x="7448416" y="1486034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8930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RESULTS</a:t>
              </a:r>
              <a:endParaRPr lang="zh-CN" altLang="en-US" sz="2800" dirty="0">
                <a:solidFill>
                  <a:srgbClr val="F8930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565402" y="1054036"/>
            <a:ext cx="3061195" cy="4137929"/>
          </a:xfrm>
          <a:custGeom>
            <a:avLst/>
            <a:gdLst>
              <a:gd name="T0" fmla="*/ 33 w 948"/>
              <a:gd name="T1" fmla="*/ 0 h 1282"/>
              <a:gd name="T2" fmla="*/ 55 w 948"/>
              <a:gd name="T3" fmla="*/ 605 h 1282"/>
              <a:gd name="T4" fmla="*/ 17 w 948"/>
              <a:gd name="T5" fmla="*/ 1215 h 1282"/>
              <a:gd name="T6" fmla="*/ 119 w 948"/>
              <a:gd name="T7" fmla="*/ 1268 h 1282"/>
              <a:gd name="T8" fmla="*/ 923 w 948"/>
              <a:gd name="T9" fmla="*/ 1282 h 1282"/>
              <a:gd name="T10" fmla="*/ 929 w 948"/>
              <a:gd name="T11" fmla="*/ 786 h 1282"/>
              <a:gd name="T12" fmla="*/ 941 w 948"/>
              <a:gd name="T13" fmla="*/ 18 h 1282"/>
              <a:gd name="T14" fmla="*/ 747 w 948"/>
              <a:gd name="T15" fmla="*/ 13 h 1282"/>
              <a:gd name="T16" fmla="*/ 33 w 948"/>
              <a:gd name="T17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1282">
                <a:moveTo>
                  <a:pt x="33" y="0"/>
                </a:moveTo>
                <a:cubicBezTo>
                  <a:pt x="33" y="0"/>
                  <a:pt x="51" y="536"/>
                  <a:pt x="55" y="605"/>
                </a:cubicBezTo>
                <a:cubicBezTo>
                  <a:pt x="59" y="675"/>
                  <a:pt x="0" y="1179"/>
                  <a:pt x="17" y="1215"/>
                </a:cubicBezTo>
                <a:cubicBezTo>
                  <a:pt x="35" y="1251"/>
                  <a:pt x="69" y="1267"/>
                  <a:pt x="119" y="1268"/>
                </a:cubicBezTo>
                <a:cubicBezTo>
                  <a:pt x="169" y="1270"/>
                  <a:pt x="923" y="1282"/>
                  <a:pt x="923" y="1282"/>
                </a:cubicBezTo>
                <a:cubicBezTo>
                  <a:pt x="923" y="1282"/>
                  <a:pt x="909" y="890"/>
                  <a:pt x="929" y="786"/>
                </a:cubicBezTo>
                <a:cubicBezTo>
                  <a:pt x="948" y="682"/>
                  <a:pt x="943" y="31"/>
                  <a:pt x="941" y="18"/>
                </a:cubicBezTo>
                <a:cubicBezTo>
                  <a:pt x="939" y="5"/>
                  <a:pt x="762" y="10"/>
                  <a:pt x="747" y="13"/>
                </a:cubicBezTo>
                <a:cubicBezTo>
                  <a:pt x="732" y="16"/>
                  <a:pt x="33" y="0"/>
                  <a:pt x="33" y="0"/>
                </a:cubicBezTo>
                <a:close/>
              </a:path>
            </a:pathLst>
          </a:custGeom>
          <a:solidFill>
            <a:srgbClr val="ED6F2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4076582" y="861345"/>
            <a:ext cx="4140638" cy="5251299"/>
            <a:chOff x="1686942" y="2869879"/>
            <a:chExt cx="2929937" cy="3715847"/>
          </a:xfrm>
          <a:solidFill>
            <a:srgbClr val="21211F"/>
          </a:solidFill>
        </p:grpSpPr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1686942" y="2869879"/>
              <a:ext cx="2929937" cy="3715847"/>
            </a:xfrm>
            <a:custGeom>
              <a:avLst/>
              <a:gdLst>
                <a:gd name="T0" fmla="*/ 528 w 1241"/>
                <a:gd name="T1" fmla="*/ 4 h 1574"/>
                <a:gd name="T2" fmla="*/ 1235 w 1241"/>
                <a:gd name="T3" fmla="*/ 278 h 1574"/>
                <a:gd name="T4" fmla="*/ 1235 w 1241"/>
                <a:gd name="T5" fmla="*/ 960 h 1574"/>
                <a:gd name="T6" fmla="*/ 785 w 1241"/>
                <a:gd name="T7" fmla="*/ 1546 h 1574"/>
                <a:gd name="T8" fmla="*/ 26 w 1241"/>
                <a:gd name="T9" fmla="*/ 1537 h 1574"/>
                <a:gd name="T10" fmla="*/ 4 w 1241"/>
                <a:gd name="T11" fmla="*/ 474 h 1574"/>
                <a:gd name="T12" fmla="*/ 932 w 1241"/>
                <a:gd name="T13" fmla="*/ 23 h 1574"/>
                <a:gd name="T14" fmla="*/ 1066 w 1241"/>
                <a:gd name="T15" fmla="*/ 258 h 1574"/>
                <a:gd name="T16" fmla="*/ 1054 w 1241"/>
                <a:gd name="T17" fmla="*/ 458 h 1574"/>
                <a:gd name="T18" fmla="*/ 1050 w 1241"/>
                <a:gd name="T19" fmla="*/ 653 h 1574"/>
                <a:gd name="T20" fmla="*/ 1087 w 1241"/>
                <a:gd name="T21" fmla="*/ 845 h 1574"/>
                <a:gd name="T22" fmla="*/ 1042 w 1241"/>
                <a:gd name="T23" fmla="*/ 948 h 1574"/>
                <a:gd name="T24" fmla="*/ 1051 w 1241"/>
                <a:gd name="T25" fmla="*/ 1052 h 1574"/>
                <a:gd name="T26" fmla="*/ 931 w 1241"/>
                <a:gd name="T27" fmla="*/ 1292 h 1574"/>
                <a:gd name="T28" fmla="*/ 285 w 1241"/>
                <a:gd name="T29" fmla="*/ 1346 h 1574"/>
                <a:gd name="T30" fmla="*/ 101 w 1241"/>
                <a:gd name="T31" fmla="*/ 1284 h 1574"/>
                <a:gd name="T32" fmla="*/ 159 w 1241"/>
                <a:gd name="T33" fmla="*/ 1192 h 1574"/>
                <a:gd name="T34" fmla="*/ 134 w 1241"/>
                <a:gd name="T35" fmla="*/ 1106 h 1574"/>
                <a:gd name="T36" fmla="*/ 25 w 1241"/>
                <a:gd name="T37" fmla="*/ 1109 h 1574"/>
                <a:gd name="T38" fmla="*/ 34 w 1241"/>
                <a:gd name="T39" fmla="*/ 1297 h 1574"/>
                <a:gd name="T40" fmla="*/ 529 w 1241"/>
                <a:gd name="T41" fmla="*/ 1311 h 1574"/>
                <a:gd name="T42" fmla="*/ 34 w 1241"/>
                <a:gd name="T43" fmla="*/ 1382 h 1574"/>
                <a:gd name="T44" fmla="*/ 27 w 1241"/>
                <a:gd name="T45" fmla="*/ 1462 h 1574"/>
                <a:gd name="T46" fmla="*/ 126 w 1241"/>
                <a:gd name="T47" fmla="*/ 1524 h 1574"/>
                <a:gd name="T48" fmla="*/ 101 w 1241"/>
                <a:gd name="T49" fmla="*/ 1470 h 1574"/>
                <a:gd name="T50" fmla="*/ 669 w 1241"/>
                <a:gd name="T51" fmla="*/ 1550 h 1574"/>
                <a:gd name="T52" fmla="*/ 820 w 1241"/>
                <a:gd name="T53" fmla="*/ 1532 h 1574"/>
                <a:gd name="T54" fmla="*/ 1134 w 1241"/>
                <a:gd name="T55" fmla="*/ 1352 h 1574"/>
                <a:gd name="T56" fmla="*/ 827 w 1241"/>
                <a:gd name="T57" fmla="*/ 1337 h 1574"/>
                <a:gd name="T58" fmla="*/ 1201 w 1241"/>
                <a:gd name="T59" fmla="*/ 1245 h 1574"/>
                <a:gd name="T60" fmla="*/ 1138 w 1241"/>
                <a:gd name="T61" fmla="*/ 1100 h 1574"/>
                <a:gd name="T62" fmla="*/ 1199 w 1241"/>
                <a:gd name="T63" fmla="*/ 860 h 1574"/>
                <a:gd name="T64" fmla="*/ 1092 w 1241"/>
                <a:gd name="T65" fmla="*/ 807 h 1574"/>
                <a:gd name="T66" fmla="*/ 1220 w 1241"/>
                <a:gd name="T67" fmla="*/ 611 h 1574"/>
                <a:gd name="T68" fmla="*/ 1194 w 1241"/>
                <a:gd name="T69" fmla="*/ 406 h 1574"/>
                <a:gd name="T70" fmla="*/ 52 w 1241"/>
                <a:gd name="T71" fmla="*/ 531 h 1574"/>
                <a:gd name="T72" fmla="*/ 82 w 1241"/>
                <a:gd name="T73" fmla="*/ 211 h 1574"/>
                <a:gd name="T74" fmla="*/ 77 w 1241"/>
                <a:gd name="T75" fmla="*/ 117 h 1574"/>
                <a:gd name="T76" fmla="*/ 388 w 1241"/>
                <a:gd name="T77" fmla="*/ 18 h 1574"/>
                <a:gd name="T78" fmla="*/ 83 w 1241"/>
                <a:gd name="T79" fmla="*/ 164 h 1574"/>
                <a:gd name="T80" fmla="*/ 57 w 1241"/>
                <a:gd name="T81" fmla="*/ 361 h 1574"/>
                <a:gd name="T82" fmla="*/ 75 w 1241"/>
                <a:gd name="T83" fmla="*/ 386 h 1574"/>
                <a:gd name="T84" fmla="*/ 25 w 1241"/>
                <a:gd name="T85" fmla="*/ 586 h 1574"/>
                <a:gd name="T86" fmla="*/ 34 w 1241"/>
                <a:gd name="T87" fmla="*/ 898 h 1574"/>
                <a:gd name="T88" fmla="*/ 54 w 1241"/>
                <a:gd name="T89" fmla="*/ 1020 h 1574"/>
                <a:gd name="T90" fmla="*/ 137 w 1241"/>
                <a:gd name="T91" fmla="*/ 792 h 1574"/>
                <a:gd name="T92" fmla="*/ 186 w 1241"/>
                <a:gd name="T93" fmla="*/ 767 h 1574"/>
                <a:gd name="T94" fmla="*/ 659 w 1241"/>
                <a:gd name="T95" fmla="*/ 1279 h 1574"/>
                <a:gd name="T96" fmla="*/ 1033 w 1241"/>
                <a:gd name="T97" fmla="*/ 763 h 1574"/>
                <a:gd name="T98" fmla="*/ 911 w 1241"/>
                <a:gd name="T99" fmla="*/ 68 h 1574"/>
                <a:gd name="T100" fmla="*/ 367 w 1241"/>
                <a:gd name="T101" fmla="*/ 121 h 1574"/>
                <a:gd name="T102" fmla="*/ 198 w 1241"/>
                <a:gd name="T103" fmla="*/ 638 h 1574"/>
                <a:gd name="T104" fmla="*/ 825 w 1241"/>
                <a:gd name="T105" fmla="*/ 66 h 1574"/>
                <a:gd name="T106" fmla="*/ 521 w 1241"/>
                <a:gd name="T107" fmla="*/ 35 h 1574"/>
                <a:gd name="T108" fmla="*/ 401 w 1241"/>
                <a:gd name="T109" fmla="*/ 55 h 1574"/>
                <a:gd name="T110" fmla="*/ 512 w 1241"/>
                <a:gd name="T111" fmla="*/ 15 h 1574"/>
                <a:gd name="T112" fmla="*/ 454 w 1241"/>
                <a:gd name="T113" fmla="*/ 128 h 1574"/>
                <a:gd name="T114" fmla="*/ 759 w 1241"/>
                <a:gd name="T115" fmla="*/ 1539 h 1574"/>
                <a:gd name="T116" fmla="*/ 35 w 1241"/>
                <a:gd name="T117" fmla="*/ 1018 h 1574"/>
                <a:gd name="T118" fmla="*/ 16 w 1241"/>
                <a:gd name="T119" fmla="*/ 118 h 1574"/>
                <a:gd name="T120" fmla="*/ 23 w 1241"/>
                <a:gd name="T121" fmla="*/ 699 h 1574"/>
                <a:gd name="T122" fmla="*/ 391 w 1241"/>
                <a:gd name="T123" fmla="*/ 5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1" h="1574">
                  <a:moveTo>
                    <a:pt x="0" y="316"/>
                  </a:moveTo>
                  <a:cubicBezTo>
                    <a:pt x="1" y="312"/>
                    <a:pt x="3" y="309"/>
                    <a:pt x="3" y="306"/>
                  </a:cubicBezTo>
                  <a:cubicBezTo>
                    <a:pt x="4" y="276"/>
                    <a:pt x="7" y="246"/>
                    <a:pt x="6" y="216"/>
                  </a:cubicBezTo>
                  <a:cubicBezTo>
                    <a:pt x="6" y="171"/>
                    <a:pt x="4" y="127"/>
                    <a:pt x="4" y="83"/>
                  </a:cubicBezTo>
                  <a:cubicBezTo>
                    <a:pt x="4" y="68"/>
                    <a:pt x="5" y="53"/>
                    <a:pt x="5" y="39"/>
                  </a:cubicBezTo>
                  <a:cubicBezTo>
                    <a:pt x="5" y="35"/>
                    <a:pt x="5" y="31"/>
                    <a:pt x="4" y="28"/>
                  </a:cubicBezTo>
                  <a:cubicBezTo>
                    <a:pt x="4" y="21"/>
                    <a:pt x="5" y="18"/>
                    <a:pt x="12" y="17"/>
                  </a:cubicBezTo>
                  <a:cubicBezTo>
                    <a:pt x="24" y="15"/>
                    <a:pt x="35" y="13"/>
                    <a:pt x="47" y="12"/>
                  </a:cubicBezTo>
                  <a:cubicBezTo>
                    <a:pt x="78" y="11"/>
                    <a:pt x="108" y="10"/>
                    <a:pt x="139" y="10"/>
                  </a:cubicBezTo>
                  <a:cubicBezTo>
                    <a:pt x="175" y="10"/>
                    <a:pt x="211" y="9"/>
                    <a:pt x="247" y="10"/>
                  </a:cubicBezTo>
                  <a:cubicBezTo>
                    <a:pt x="282" y="11"/>
                    <a:pt x="317" y="12"/>
                    <a:pt x="352" y="9"/>
                  </a:cubicBezTo>
                  <a:cubicBezTo>
                    <a:pt x="363" y="8"/>
                    <a:pt x="374" y="7"/>
                    <a:pt x="385" y="11"/>
                  </a:cubicBezTo>
                  <a:cubicBezTo>
                    <a:pt x="389" y="12"/>
                    <a:pt x="393" y="13"/>
                    <a:pt x="397" y="10"/>
                  </a:cubicBezTo>
                  <a:cubicBezTo>
                    <a:pt x="406" y="4"/>
                    <a:pt x="416" y="2"/>
                    <a:pt x="427" y="3"/>
                  </a:cubicBezTo>
                  <a:cubicBezTo>
                    <a:pt x="451" y="4"/>
                    <a:pt x="475" y="5"/>
                    <a:pt x="498" y="5"/>
                  </a:cubicBezTo>
                  <a:cubicBezTo>
                    <a:pt x="508" y="5"/>
                    <a:pt x="518" y="4"/>
                    <a:pt x="528" y="4"/>
                  </a:cubicBezTo>
                  <a:cubicBezTo>
                    <a:pt x="584" y="1"/>
                    <a:pt x="640" y="0"/>
                    <a:pt x="696" y="1"/>
                  </a:cubicBezTo>
                  <a:cubicBezTo>
                    <a:pt x="738" y="2"/>
                    <a:pt x="780" y="3"/>
                    <a:pt x="822" y="4"/>
                  </a:cubicBezTo>
                  <a:cubicBezTo>
                    <a:pt x="828" y="4"/>
                    <a:pt x="834" y="7"/>
                    <a:pt x="840" y="8"/>
                  </a:cubicBezTo>
                  <a:cubicBezTo>
                    <a:pt x="843" y="9"/>
                    <a:pt x="846" y="10"/>
                    <a:pt x="848" y="10"/>
                  </a:cubicBezTo>
                  <a:cubicBezTo>
                    <a:pt x="866" y="10"/>
                    <a:pt x="883" y="10"/>
                    <a:pt x="900" y="13"/>
                  </a:cubicBezTo>
                  <a:cubicBezTo>
                    <a:pt x="908" y="14"/>
                    <a:pt x="916" y="13"/>
                    <a:pt x="923" y="13"/>
                  </a:cubicBezTo>
                  <a:cubicBezTo>
                    <a:pt x="950" y="12"/>
                    <a:pt x="977" y="11"/>
                    <a:pt x="1004" y="10"/>
                  </a:cubicBezTo>
                  <a:cubicBezTo>
                    <a:pt x="1005" y="10"/>
                    <a:pt x="1007" y="10"/>
                    <a:pt x="1009" y="10"/>
                  </a:cubicBezTo>
                  <a:cubicBezTo>
                    <a:pt x="1063" y="14"/>
                    <a:pt x="1118" y="13"/>
                    <a:pt x="1172" y="14"/>
                  </a:cubicBezTo>
                  <a:cubicBezTo>
                    <a:pt x="1188" y="14"/>
                    <a:pt x="1203" y="16"/>
                    <a:pt x="1219" y="17"/>
                  </a:cubicBezTo>
                  <a:cubicBezTo>
                    <a:pt x="1222" y="17"/>
                    <a:pt x="1224" y="18"/>
                    <a:pt x="1227" y="19"/>
                  </a:cubicBezTo>
                  <a:cubicBezTo>
                    <a:pt x="1232" y="20"/>
                    <a:pt x="1235" y="24"/>
                    <a:pt x="1234" y="29"/>
                  </a:cubicBezTo>
                  <a:cubicBezTo>
                    <a:pt x="1234" y="38"/>
                    <a:pt x="1233" y="47"/>
                    <a:pt x="1233" y="55"/>
                  </a:cubicBezTo>
                  <a:cubicBezTo>
                    <a:pt x="1233" y="70"/>
                    <a:pt x="1234" y="84"/>
                    <a:pt x="1235" y="99"/>
                  </a:cubicBezTo>
                  <a:cubicBezTo>
                    <a:pt x="1236" y="145"/>
                    <a:pt x="1236" y="192"/>
                    <a:pt x="1235" y="238"/>
                  </a:cubicBezTo>
                  <a:cubicBezTo>
                    <a:pt x="1234" y="251"/>
                    <a:pt x="1234" y="265"/>
                    <a:pt x="1235" y="278"/>
                  </a:cubicBezTo>
                  <a:cubicBezTo>
                    <a:pt x="1235" y="282"/>
                    <a:pt x="1236" y="285"/>
                    <a:pt x="1237" y="290"/>
                  </a:cubicBezTo>
                  <a:cubicBezTo>
                    <a:pt x="1236" y="292"/>
                    <a:pt x="1235" y="295"/>
                    <a:pt x="1235" y="299"/>
                  </a:cubicBezTo>
                  <a:cubicBezTo>
                    <a:pt x="1235" y="315"/>
                    <a:pt x="1235" y="332"/>
                    <a:pt x="1236" y="349"/>
                  </a:cubicBezTo>
                  <a:cubicBezTo>
                    <a:pt x="1236" y="383"/>
                    <a:pt x="1237" y="417"/>
                    <a:pt x="1237" y="451"/>
                  </a:cubicBezTo>
                  <a:cubicBezTo>
                    <a:pt x="1237" y="488"/>
                    <a:pt x="1237" y="525"/>
                    <a:pt x="1237" y="562"/>
                  </a:cubicBezTo>
                  <a:cubicBezTo>
                    <a:pt x="1236" y="582"/>
                    <a:pt x="1234" y="601"/>
                    <a:pt x="1233" y="621"/>
                  </a:cubicBezTo>
                  <a:cubicBezTo>
                    <a:pt x="1233" y="633"/>
                    <a:pt x="1233" y="645"/>
                    <a:pt x="1233" y="657"/>
                  </a:cubicBezTo>
                  <a:cubicBezTo>
                    <a:pt x="1233" y="658"/>
                    <a:pt x="1233" y="659"/>
                    <a:pt x="1233" y="661"/>
                  </a:cubicBezTo>
                  <a:cubicBezTo>
                    <a:pt x="1229" y="686"/>
                    <a:pt x="1230" y="711"/>
                    <a:pt x="1233" y="737"/>
                  </a:cubicBezTo>
                  <a:cubicBezTo>
                    <a:pt x="1235" y="758"/>
                    <a:pt x="1235" y="779"/>
                    <a:pt x="1237" y="801"/>
                  </a:cubicBezTo>
                  <a:cubicBezTo>
                    <a:pt x="1238" y="812"/>
                    <a:pt x="1239" y="822"/>
                    <a:pt x="1240" y="833"/>
                  </a:cubicBezTo>
                  <a:cubicBezTo>
                    <a:pt x="1241" y="838"/>
                    <a:pt x="1240" y="842"/>
                    <a:pt x="1237" y="845"/>
                  </a:cubicBezTo>
                  <a:cubicBezTo>
                    <a:pt x="1233" y="849"/>
                    <a:pt x="1230" y="852"/>
                    <a:pt x="1225" y="858"/>
                  </a:cubicBezTo>
                  <a:cubicBezTo>
                    <a:pt x="1227" y="860"/>
                    <a:pt x="1230" y="861"/>
                    <a:pt x="1232" y="862"/>
                  </a:cubicBezTo>
                  <a:cubicBezTo>
                    <a:pt x="1238" y="868"/>
                    <a:pt x="1241" y="876"/>
                    <a:pt x="1240" y="885"/>
                  </a:cubicBezTo>
                  <a:cubicBezTo>
                    <a:pt x="1238" y="910"/>
                    <a:pt x="1235" y="934"/>
                    <a:pt x="1235" y="960"/>
                  </a:cubicBezTo>
                  <a:cubicBezTo>
                    <a:pt x="1235" y="997"/>
                    <a:pt x="1233" y="1035"/>
                    <a:pt x="1233" y="1073"/>
                  </a:cubicBezTo>
                  <a:cubicBezTo>
                    <a:pt x="1232" y="1123"/>
                    <a:pt x="1234" y="1173"/>
                    <a:pt x="1238" y="1224"/>
                  </a:cubicBezTo>
                  <a:cubicBezTo>
                    <a:pt x="1240" y="1254"/>
                    <a:pt x="1241" y="1285"/>
                    <a:pt x="1241" y="1316"/>
                  </a:cubicBezTo>
                  <a:cubicBezTo>
                    <a:pt x="1241" y="1342"/>
                    <a:pt x="1238" y="1368"/>
                    <a:pt x="1237" y="1394"/>
                  </a:cubicBezTo>
                  <a:cubicBezTo>
                    <a:pt x="1237" y="1398"/>
                    <a:pt x="1236" y="1402"/>
                    <a:pt x="1237" y="1405"/>
                  </a:cubicBezTo>
                  <a:cubicBezTo>
                    <a:pt x="1241" y="1434"/>
                    <a:pt x="1236" y="1463"/>
                    <a:pt x="1234" y="1492"/>
                  </a:cubicBezTo>
                  <a:cubicBezTo>
                    <a:pt x="1234" y="1511"/>
                    <a:pt x="1233" y="1530"/>
                    <a:pt x="1233" y="1550"/>
                  </a:cubicBezTo>
                  <a:cubicBezTo>
                    <a:pt x="1233" y="1562"/>
                    <a:pt x="1225" y="1568"/>
                    <a:pt x="1215" y="1573"/>
                  </a:cubicBezTo>
                  <a:cubicBezTo>
                    <a:pt x="1214" y="1574"/>
                    <a:pt x="1212" y="1574"/>
                    <a:pt x="1210" y="1574"/>
                  </a:cubicBezTo>
                  <a:cubicBezTo>
                    <a:pt x="1177" y="1570"/>
                    <a:pt x="1143" y="1571"/>
                    <a:pt x="1110" y="1568"/>
                  </a:cubicBezTo>
                  <a:cubicBezTo>
                    <a:pt x="1093" y="1566"/>
                    <a:pt x="1076" y="1565"/>
                    <a:pt x="1059" y="1563"/>
                  </a:cubicBezTo>
                  <a:cubicBezTo>
                    <a:pt x="1047" y="1563"/>
                    <a:pt x="1036" y="1562"/>
                    <a:pt x="1024" y="1562"/>
                  </a:cubicBezTo>
                  <a:cubicBezTo>
                    <a:pt x="995" y="1561"/>
                    <a:pt x="965" y="1559"/>
                    <a:pt x="936" y="1558"/>
                  </a:cubicBezTo>
                  <a:cubicBezTo>
                    <a:pt x="928" y="1558"/>
                    <a:pt x="920" y="1560"/>
                    <a:pt x="912" y="1559"/>
                  </a:cubicBezTo>
                  <a:cubicBezTo>
                    <a:pt x="882" y="1558"/>
                    <a:pt x="853" y="1557"/>
                    <a:pt x="823" y="1555"/>
                  </a:cubicBezTo>
                  <a:cubicBezTo>
                    <a:pt x="810" y="1554"/>
                    <a:pt x="797" y="1550"/>
                    <a:pt x="785" y="1546"/>
                  </a:cubicBezTo>
                  <a:cubicBezTo>
                    <a:pt x="779" y="1544"/>
                    <a:pt x="775" y="1544"/>
                    <a:pt x="770" y="1548"/>
                  </a:cubicBezTo>
                  <a:cubicBezTo>
                    <a:pt x="764" y="1553"/>
                    <a:pt x="758" y="1554"/>
                    <a:pt x="751" y="1550"/>
                  </a:cubicBezTo>
                  <a:cubicBezTo>
                    <a:pt x="747" y="1549"/>
                    <a:pt x="743" y="1549"/>
                    <a:pt x="739" y="1549"/>
                  </a:cubicBezTo>
                  <a:cubicBezTo>
                    <a:pt x="731" y="1550"/>
                    <a:pt x="723" y="1551"/>
                    <a:pt x="715" y="1553"/>
                  </a:cubicBezTo>
                  <a:cubicBezTo>
                    <a:pt x="706" y="1554"/>
                    <a:pt x="697" y="1556"/>
                    <a:pt x="688" y="1558"/>
                  </a:cubicBezTo>
                  <a:cubicBezTo>
                    <a:pt x="671" y="1563"/>
                    <a:pt x="655" y="1565"/>
                    <a:pt x="639" y="1558"/>
                  </a:cubicBezTo>
                  <a:cubicBezTo>
                    <a:pt x="635" y="1556"/>
                    <a:pt x="629" y="1556"/>
                    <a:pt x="624" y="1555"/>
                  </a:cubicBezTo>
                  <a:cubicBezTo>
                    <a:pt x="623" y="1555"/>
                    <a:pt x="621" y="1555"/>
                    <a:pt x="620" y="1555"/>
                  </a:cubicBezTo>
                  <a:cubicBezTo>
                    <a:pt x="592" y="1547"/>
                    <a:pt x="563" y="1553"/>
                    <a:pt x="535" y="1551"/>
                  </a:cubicBezTo>
                  <a:cubicBezTo>
                    <a:pt x="506" y="1549"/>
                    <a:pt x="477" y="1550"/>
                    <a:pt x="448" y="1550"/>
                  </a:cubicBezTo>
                  <a:cubicBezTo>
                    <a:pt x="427" y="1549"/>
                    <a:pt x="405" y="1548"/>
                    <a:pt x="383" y="1548"/>
                  </a:cubicBezTo>
                  <a:cubicBezTo>
                    <a:pt x="349" y="1548"/>
                    <a:pt x="315" y="1548"/>
                    <a:pt x="281" y="1549"/>
                  </a:cubicBezTo>
                  <a:cubicBezTo>
                    <a:pt x="251" y="1549"/>
                    <a:pt x="221" y="1548"/>
                    <a:pt x="191" y="1546"/>
                  </a:cubicBezTo>
                  <a:cubicBezTo>
                    <a:pt x="162" y="1544"/>
                    <a:pt x="133" y="1544"/>
                    <a:pt x="104" y="1544"/>
                  </a:cubicBezTo>
                  <a:cubicBezTo>
                    <a:pt x="85" y="1544"/>
                    <a:pt x="67" y="1542"/>
                    <a:pt x="49" y="1536"/>
                  </a:cubicBezTo>
                  <a:cubicBezTo>
                    <a:pt x="41" y="1533"/>
                    <a:pt x="34" y="1532"/>
                    <a:pt x="26" y="1537"/>
                  </a:cubicBezTo>
                  <a:cubicBezTo>
                    <a:pt x="18" y="1542"/>
                    <a:pt x="10" y="1537"/>
                    <a:pt x="12" y="1527"/>
                  </a:cubicBezTo>
                  <a:cubicBezTo>
                    <a:pt x="13" y="1516"/>
                    <a:pt x="14" y="1505"/>
                    <a:pt x="14" y="1494"/>
                  </a:cubicBezTo>
                  <a:cubicBezTo>
                    <a:pt x="14" y="1485"/>
                    <a:pt x="13" y="1477"/>
                    <a:pt x="12" y="1468"/>
                  </a:cubicBezTo>
                  <a:cubicBezTo>
                    <a:pt x="11" y="1428"/>
                    <a:pt x="6" y="1389"/>
                    <a:pt x="8" y="1349"/>
                  </a:cubicBezTo>
                  <a:cubicBezTo>
                    <a:pt x="8" y="1327"/>
                    <a:pt x="7" y="1305"/>
                    <a:pt x="7" y="1283"/>
                  </a:cubicBezTo>
                  <a:cubicBezTo>
                    <a:pt x="7" y="1279"/>
                    <a:pt x="6" y="1275"/>
                    <a:pt x="5" y="1270"/>
                  </a:cubicBezTo>
                  <a:cubicBezTo>
                    <a:pt x="5" y="1267"/>
                    <a:pt x="5" y="1265"/>
                    <a:pt x="5" y="1262"/>
                  </a:cubicBezTo>
                  <a:cubicBezTo>
                    <a:pt x="6" y="1250"/>
                    <a:pt x="8" y="1239"/>
                    <a:pt x="9" y="1227"/>
                  </a:cubicBezTo>
                  <a:cubicBezTo>
                    <a:pt x="14" y="1177"/>
                    <a:pt x="12" y="1127"/>
                    <a:pt x="11" y="1077"/>
                  </a:cubicBezTo>
                  <a:cubicBezTo>
                    <a:pt x="10" y="1050"/>
                    <a:pt x="11" y="1023"/>
                    <a:pt x="12" y="996"/>
                  </a:cubicBezTo>
                  <a:cubicBezTo>
                    <a:pt x="12" y="964"/>
                    <a:pt x="10" y="932"/>
                    <a:pt x="10" y="900"/>
                  </a:cubicBezTo>
                  <a:cubicBezTo>
                    <a:pt x="10" y="880"/>
                    <a:pt x="11" y="860"/>
                    <a:pt x="11" y="840"/>
                  </a:cubicBezTo>
                  <a:cubicBezTo>
                    <a:pt x="11" y="810"/>
                    <a:pt x="11" y="780"/>
                    <a:pt x="10" y="750"/>
                  </a:cubicBezTo>
                  <a:cubicBezTo>
                    <a:pt x="9" y="724"/>
                    <a:pt x="6" y="698"/>
                    <a:pt x="4" y="672"/>
                  </a:cubicBezTo>
                  <a:cubicBezTo>
                    <a:pt x="4" y="668"/>
                    <a:pt x="4" y="664"/>
                    <a:pt x="4" y="660"/>
                  </a:cubicBezTo>
                  <a:cubicBezTo>
                    <a:pt x="3" y="598"/>
                    <a:pt x="3" y="536"/>
                    <a:pt x="4" y="474"/>
                  </a:cubicBezTo>
                  <a:cubicBezTo>
                    <a:pt x="4" y="467"/>
                    <a:pt x="6" y="460"/>
                    <a:pt x="7" y="454"/>
                  </a:cubicBezTo>
                  <a:cubicBezTo>
                    <a:pt x="8" y="448"/>
                    <a:pt x="9" y="443"/>
                    <a:pt x="8" y="438"/>
                  </a:cubicBezTo>
                  <a:cubicBezTo>
                    <a:pt x="7" y="429"/>
                    <a:pt x="8" y="421"/>
                    <a:pt x="13" y="413"/>
                  </a:cubicBezTo>
                  <a:cubicBezTo>
                    <a:pt x="21" y="400"/>
                    <a:pt x="20" y="396"/>
                    <a:pt x="10" y="385"/>
                  </a:cubicBezTo>
                  <a:cubicBezTo>
                    <a:pt x="6" y="381"/>
                    <a:pt x="3" y="377"/>
                    <a:pt x="0" y="372"/>
                  </a:cubicBezTo>
                  <a:cubicBezTo>
                    <a:pt x="0" y="353"/>
                    <a:pt x="0" y="334"/>
                    <a:pt x="0" y="316"/>
                  </a:cubicBezTo>
                  <a:moveTo>
                    <a:pt x="1217" y="229"/>
                  </a:moveTo>
                  <a:cubicBezTo>
                    <a:pt x="1218" y="224"/>
                    <a:pt x="1220" y="220"/>
                    <a:pt x="1220" y="216"/>
                  </a:cubicBezTo>
                  <a:cubicBezTo>
                    <a:pt x="1221" y="172"/>
                    <a:pt x="1221" y="127"/>
                    <a:pt x="1222" y="83"/>
                  </a:cubicBezTo>
                  <a:cubicBezTo>
                    <a:pt x="1222" y="76"/>
                    <a:pt x="1222" y="69"/>
                    <a:pt x="1222" y="62"/>
                  </a:cubicBezTo>
                  <a:cubicBezTo>
                    <a:pt x="1223" y="54"/>
                    <a:pt x="1224" y="47"/>
                    <a:pt x="1224" y="39"/>
                  </a:cubicBezTo>
                  <a:cubicBezTo>
                    <a:pt x="1224" y="30"/>
                    <a:pt x="1223" y="29"/>
                    <a:pt x="1214" y="29"/>
                  </a:cubicBezTo>
                  <a:cubicBezTo>
                    <a:pt x="1174" y="27"/>
                    <a:pt x="1134" y="26"/>
                    <a:pt x="1095" y="24"/>
                  </a:cubicBezTo>
                  <a:cubicBezTo>
                    <a:pt x="1075" y="24"/>
                    <a:pt x="1055" y="24"/>
                    <a:pt x="1036" y="23"/>
                  </a:cubicBezTo>
                  <a:cubicBezTo>
                    <a:pt x="1025" y="23"/>
                    <a:pt x="1015" y="21"/>
                    <a:pt x="1004" y="21"/>
                  </a:cubicBezTo>
                  <a:cubicBezTo>
                    <a:pt x="980" y="21"/>
                    <a:pt x="956" y="22"/>
                    <a:pt x="932" y="23"/>
                  </a:cubicBezTo>
                  <a:cubicBezTo>
                    <a:pt x="916" y="24"/>
                    <a:pt x="901" y="23"/>
                    <a:pt x="886" y="21"/>
                  </a:cubicBezTo>
                  <a:cubicBezTo>
                    <a:pt x="874" y="19"/>
                    <a:pt x="861" y="19"/>
                    <a:pt x="848" y="19"/>
                  </a:cubicBezTo>
                  <a:cubicBezTo>
                    <a:pt x="843" y="19"/>
                    <a:pt x="840" y="21"/>
                    <a:pt x="839" y="26"/>
                  </a:cubicBezTo>
                  <a:cubicBezTo>
                    <a:pt x="840" y="27"/>
                    <a:pt x="841" y="28"/>
                    <a:pt x="842" y="28"/>
                  </a:cubicBezTo>
                  <a:cubicBezTo>
                    <a:pt x="851" y="30"/>
                    <a:pt x="852" y="37"/>
                    <a:pt x="852" y="45"/>
                  </a:cubicBezTo>
                  <a:cubicBezTo>
                    <a:pt x="852" y="49"/>
                    <a:pt x="852" y="53"/>
                    <a:pt x="852" y="57"/>
                  </a:cubicBezTo>
                  <a:cubicBezTo>
                    <a:pt x="856" y="58"/>
                    <a:pt x="860" y="58"/>
                    <a:pt x="864" y="58"/>
                  </a:cubicBezTo>
                  <a:cubicBezTo>
                    <a:pt x="881" y="56"/>
                    <a:pt x="897" y="57"/>
                    <a:pt x="913" y="60"/>
                  </a:cubicBezTo>
                  <a:cubicBezTo>
                    <a:pt x="932" y="64"/>
                    <a:pt x="951" y="63"/>
                    <a:pt x="970" y="60"/>
                  </a:cubicBezTo>
                  <a:cubicBezTo>
                    <a:pt x="984" y="58"/>
                    <a:pt x="998" y="58"/>
                    <a:pt x="1011" y="57"/>
                  </a:cubicBezTo>
                  <a:cubicBezTo>
                    <a:pt x="1017" y="57"/>
                    <a:pt x="1022" y="57"/>
                    <a:pt x="1027" y="55"/>
                  </a:cubicBezTo>
                  <a:cubicBezTo>
                    <a:pt x="1049" y="50"/>
                    <a:pt x="1050" y="57"/>
                    <a:pt x="1051" y="73"/>
                  </a:cubicBezTo>
                  <a:cubicBezTo>
                    <a:pt x="1054" y="107"/>
                    <a:pt x="1055" y="141"/>
                    <a:pt x="1056" y="175"/>
                  </a:cubicBezTo>
                  <a:cubicBezTo>
                    <a:pt x="1056" y="199"/>
                    <a:pt x="1055" y="223"/>
                    <a:pt x="1055" y="246"/>
                  </a:cubicBezTo>
                  <a:cubicBezTo>
                    <a:pt x="1055" y="251"/>
                    <a:pt x="1056" y="256"/>
                    <a:pt x="1056" y="263"/>
                  </a:cubicBezTo>
                  <a:cubicBezTo>
                    <a:pt x="1060" y="261"/>
                    <a:pt x="1063" y="260"/>
                    <a:pt x="1066" y="258"/>
                  </a:cubicBezTo>
                  <a:cubicBezTo>
                    <a:pt x="1085" y="248"/>
                    <a:pt x="1106" y="241"/>
                    <a:pt x="1127" y="238"/>
                  </a:cubicBezTo>
                  <a:cubicBezTo>
                    <a:pt x="1144" y="235"/>
                    <a:pt x="1162" y="234"/>
                    <a:pt x="1179" y="233"/>
                  </a:cubicBezTo>
                  <a:cubicBezTo>
                    <a:pt x="1192" y="231"/>
                    <a:pt x="1204" y="230"/>
                    <a:pt x="1217" y="228"/>
                  </a:cubicBezTo>
                  <a:cubicBezTo>
                    <a:pt x="1212" y="230"/>
                    <a:pt x="1207" y="233"/>
                    <a:pt x="1202" y="233"/>
                  </a:cubicBezTo>
                  <a:cubicBezTo>
                    <a:pt x="1182" y="236"/>
                    <a:pt x="1161" y="238"/>
                    <a:pt x="1140" y="240"/>
                  </a:cubicBezTo>
                  <a:cubicBezTo>
                    <a:pt x="1113" y="242"/>
                    <a:pt x="1087" y="251"/>
                    <a:pt x="1063" y="263"/>
                  </a:cubicBezTo>
                  <a:cubicBezTo>
                    <a:pt x="1058" y="266"/>
                    <a:pt x="1056" y="270"/>
                    <a:pt x="1056" y="276"/>
                  </a:cubicBezTo>
                  <a:cubicBezTo>
                    <a:pt x="1059" y="300"/>
                    <a:pt x="1059" y="324"/>
                    <a:pt x="1056" y="348"/>
                  </a:cubicBezTo>
                  <a:cubicBezTo>
                    <a:pt x="1056" y="353"/>
                    <a:pt x="1054" y="359"/>
                    <a:pt x="1057" y="365"/>
                  </a:cubicBezTo>
                  <a:cubicBezTo>
                    <a:pt x="1104" y="345"/>
                    <a:pt x="1153" y="348"/>
                    <a:pt x="1201" y="349"/>
                  </a:cubicBezTo>
                  <a:cubicBezTo>
                    <a:pt x="1199" y="350"/>
                    <a:pt x="1197" y="351"/>
                    <a:pt x="1194" y="351"/>
                  </a:cubicBezTo>
                  <a:cubicBezTo>
                    <a:pt x="1175" y="352"/>
                    <a:pt x="1157" y="352"/>
                    <a:pt x="1138" y="353"/>
                  </a:cubicBezTo>
                  <a:cubicBezTo>
                    <a:pt x="1112" y="354"/>
                    <a:pt x="1086" y="358"/>
                    <a:pt x="1061" y="368"/>
                  </a:cubicBezTo>
                  <a:cubicBezTo>
                    <a:pt x="1056" y="371"/>
                    <a:pt x="1054" y="374"/>
                    <a:pt x="1054" y="380"/>
                  </a:cubicBezTo>
                  <a:cubicBezTo>
                    <a:pt x="1054" y="398"/>
                    <a:pt x="1053" y="416"/>
                    <a:pt x="1053" y="434"/>
                  </a:cubicBezTo>
                  <a:cubicBezTo>
                    <a:pt x="1053" y="442"/>
                    <a:pt x="1054" y="449"/>
                    <a:pt x="1054" y="458"/>
                  </a:cubicBezTo>
                  <a:cubicBezTo>
                    <a:pt x="1065" y="456"/>
                    <a:pt x="1075" y="454"/>
                    <a:pt x="1085" y="453"/>
                  </a:cubicBezTo>
                  <a:cubicBezTo>
                    <a:pt x="1076" y="461"/>
                    <a:pt x="1064" y="459"/>
                    <a:pt x="1055" y="464"/>
                  </a:cubicBezTo>
                  <a:cubicBezTo>
                    <a:pt x="1053" y="492"/>
                    <a:pt x="1052" y="521"/>
                    <a:pt x="1051" y="551"/>
                  </a:cubicBezTo>
                  <a:cubicBezTo>
                    <a:pt x="1054" y="550"/>
                    <a:pt x="1055" y="549"/>
                    <a:pt x="1057" y="549"/>
                  </a:cubicBezTo>
                  <a:cubicBezTo>
                    <a:pt x="1069" y="544"/>
                    <a:pt x="1081" y="539"/>
                    <a:pt x="1093" y="537"/>
                  </a:cubicBezTo>
                  <a:cubicBezTo>
                    <a:pt x="1108" y="534"/>
                    <a:pt x="1124" y="534"/>
                    <a:pt x="1139" y="533"/>
                  </a:cubicBezTo>
                  <a:cubicBezTo>
                    <a:pt x="1165" y="532"/>
                    <a:pt x="1191" y="535"/>
                    <a:pt x="1216" y="528"/>
                  </a:cubicBezTo>
                  <a:cubicBezTo>
                    <a:pt x="1215" y="530"/>
                    <a:pt x="1213" y="531"/>
                    <a:pt x="1212" y="532"/>
                  </a:cubicBezTo>
                  <a:cubicBezTo>
                    <a:pt x="1201" y="537"/>
                    <a:pt x="1190" y="537"/>
                    <a:pt x="1180" y="537"/>
                  </a:cubicBezTo>
                  <a:cubicBezTo>
                    <a:pt x="1156" y="537"/>
                    <a:pt x="1133" y="537"/>
                    <a:pt x="1110" y="538"/>
                  </a:cubicBezTo>
                  <a:cubicBezTo>
                    <a:pt x="1092" y="539"/>
                    <a:pt x="1074" y="543"/>
                    <a:pt x="1058" y="553"/>
                  </a:cubicBezTo>
                  <a:cubicBezTo>
                    <a:pt x="1053" y="556"/>
                    <a:pt x="1051" y="559"/>
                    <a:pt x="1051" y="566"/>
                  </a:cubicBezTo>
                  <a:cubicBezTo>
                    <a:pt x="1052" y="587"/>
                    <a:pt x="1051" y="608"/>
                    <a:pt x="1052" y="630"/>
                  </a:cubicBezTo>
                  <a:cubicBezTo>
                    <a:pt x="1052" y="633"/>
                    <a:pt x="1053" y="637"/>
                    <a:pt x="1053" y="640"/>
                  </a:cubicBezTo>
                  <a:cubicBezTo>
                    <a:pt x="1053" y="640"/>
                    <a:pt x="1053" y="640"/>
                    <a:pt x="1053" y="640"/>
                  </a:cubicBezTo>
                  <a:cubicBezTo>
                    <a:pt x="1052" y="644"/>
                    <a:pt x="1051" y="649"/>
                    <a:pt x="1050" y="653"/>
                  </a:cubicBezTo>
                  <a:cubicBezTo>
                    <a:pt x="1049" y="660"/>
                    <a:pt x="1049" y="666"/>
                    <a:pt x="1048" y="672"/>
                  </a:cubicBezTo>
                  <a:cubicBezTo>
                    <a:pt x="1047" y="691"/>
                    <a:pt x="1045" y="709"/>
                    <a:pt x="1044" y="728"/>
                  </a:cubicBezTo>
                  <a:cubicBezTo>
                    <a:pt x="1044" y="731"/>
                    <a:pt x="1045" y="734"/>
                    <a:pt x="1045" y="738"/>
                  </a:cubicBezTo>
                  <a:cubicBezTo>
                    <a:pt x="1053" y="738"/>
                    <a:pt x="1061" y="738"/>
                    <a:pt x="1068" y="736"/>
                  </a:cubicBezTo>
                  <a:cubicBezTo>
                    <a:pt x="1088" y="731"/>
                    <a:pt x="1108" y="725"/>
                    <a:pt x="1128" y="720"/>
                  </a:cubicBezTo>
                  <a:cubicBezTo>
                    <a:pt x="1145" y="715"/>
                    <a:pt x="1162" y="710"/>
                    <a:pt x="1179" y="706"/>
                  </a:cubicBezTo>
                  <a:cubicBezTo>
                    <a:pt x="1189" y="704"/>
                    <a:pt x="1200" y="704"/>
                    <a:pt x="1210" y="710"/>
                  </a:cubicBezTo>
                  <a:cubicBezTo>
                    <a:pt x="1208" y="710"/>
                    <a:pt x="1206" y="710"/>
                    <a:pt x="1204" y="710"/>
                  </a:cubicBezTo>
                  <a:cubicBezTo>
                    <a:pt x="1196" y="710"/>
                    <a:pt x="1187" y="709"/>
                    <a:pt x="1179" y="710"/>
                  </a:cubicBezTo>
                  <a:cubicBezTo>
                    <a:pt x="1170" y="711"/>
                    <a:pt x="1162" y="713"/>
                    <a:pt x="1154" y="716"/>
                  </a:cubicBezTo>
                  <a:cubicBezTo>
                    <a:pt x="1127" y="723"/>
                    <a:pt x="1100" y="732"/>
                    <a:pt x="1073" y="739"/>
                  </a:cubicBezTo>
                  <a:cubicBezTo>
                    <a:pt x="1065" y="742"/>
                    <a:pt x="1055" y="741"/>
                    <a:pt x="1045" y="742"/>
                  </a:cubicBezTo>
                  <a:cubicBezTo>
                    <a:pt x="1044" y="757"/>
                    <a:pt x="1045" y="772"/>
                    <a:pt x="1043" y="787"/>
                  </a:cubicBezTo>
                  <a:cubicBezTo>
                    <a:pt x="1042" y="801"/>
                    <a:pt x="1038" y="816"/>
                    <a:pt x="1036" y="829"/>
                  </a:cubicBezTo>
                  <a:cubicBezTo>
                    <a:pt x="1044" y="831"/>
                    <a:pt x="1052" y="832"/>
                    <a:pt x="1059" y="835"/>
                  </a:cubicBezTo>
                  <a:cubicBezTo>
                    <a:pt x="1068" y="838"/>
                    <a:pt x="1078" y="841"/>
                    <a:pt x="1087" y="845"/>
                  </a:cubicBezTo>
                  <a:cubicBezTo>
                    <a:pt x="1091" y="846"/>
                    <a:pt x="1094" y="848"/>
                    <a:pt x="1097" y="849"/>
                  </a:cubicBezTo>
                  <a:cubicBezTo>
                    <a:pt x="1095" y="849"/>
                    <a:pt x="1092" y="849"/>
                    <a:pt x="1090" y="848"/>
                  </a:cubicBezTo>
                  <a:cubicBezTo>
                    <a:pt x="1079" y="845"/>
                    <a:pt x="1068" y="841"/>
                    <a:pt x="1057" y="837"/>
                  </a:cubicBezTo>
                  <a:cubicBezTo>
                    <a:pt x="1049" y="835"/>
                    <a:pt x="1042" y="832"/>
                    <a:pt x="1035" y="838"/>
                  </a:cubicBezTo>
                  <a:cubicBezTo>
                    <a:pt x="1032" y="859"/>
                    <a:pt x="1037" y="879"/>
                    <a:pt x="1038" y="900"/>
                  </a:cubicBezTo>
                  <a:cubicBezTo>
                    <a:pt x="1040" y="900"/>
                    <a:pt x="1041" y="901"/>
                    <a:pt x="1042" y="901"/>
                  </a:cubicBezTo>
                  <a:cubicBezTo>
                    <a:pt x="1057" y="899"/>
                    <a:pt x="1071" y="898"/>
                    <a:pt x="1085" y="896"/>
                  </a:cubicBezTo>
                  <a:cubicBezTo>
                    <a:pt x="1094" y="895"/>
                    <a:pt x="1102" y="894"/>
                    <a:pt x="1110" y="892"/>
                  </a:cubicBezTo>
                  <a:cubicBezTo>
                    <a:pt x="1114" y="891"/>
                    <a:pt x="1117" y="888"/>
                    <a:pt x="1123" y="885"/>
                  </a:cubicBezTo>
                  <a:cubicBezTo>
                    <a:pt x="1116" y="881"/>
                    <a:pt x="1111" y="878"/>
                    <a:pt x="1106" y="875"/>
                  </a:cubicBezTo>
                  <a:cubicBezTo>
                    <a:pt x="1111" y="875"/>
                    <a:pt x="1115" y="876"/>
                    <a:pt x="1119" y="878"/>
                  </a:cubicBezTo>
                  <a:cubicBezTo>
                    <a:pt x="1126" y="883"/>
                    <a:pt x="1126" y="889"/>
                    <a:pt x="1119" y="893"/>
                  </a:cubicBezTo>
                  <a:cubicBezTo>
                    <a:pt x="1114" y="895"/>
                    <a:pt x="1109" y="897"/>
                    <a:pt x="1104" y="897"/>
                  </a:cubicBezTo>
                  <a:cubicBezTo>
                    <a:pt x="1091" y="899"/>
                    <a:pt x="1077" y="900"/>
                    <a:pt x="1063" y="902"/>
                  </a:cubicBezTo>
                  <a:cubicBezTo>
                    <a:pt x="1055" y="903"/>
                    <a:pt x="1047" y="903"/>
                    <a:pt x="1038" y="904"/>
                  </a:cubicBezTo>
                  <a:cubicBezTo>
                    <a:pt x="1039" y="920"/>
                    <a:pt x="1038" y="934"/>
                    <a:pt x="1042" y="948"/>
                  </a:cubicBezTo>
                  <a:cubicBezTo>
                    <a:pt x="1059" y="946"/>
                    <a:pt x="1075" y="945"/>
                    <a:pt x="1091" y="949"/>
                  </a:cubicBezTo>
                  <a:cubicBezTo>
                    <a:pt x="1115" y="955"/>
                    <a:pt x="1139" y="961"/>
                    <a:pt x="1163" y="968"/>
                  </a:cubicBezTo>
                  <a:cubicBezTo>
                    <a:pt x="1163" y="968"/>
                    <a:pt x="1164" y="969"/>
                    <a:pt x="1164" y="969"/>
                  </a:cubicBezTo>
                  <a:cubicBezTo>
                    <a:pt x="1164" y="969"/>
                    <a:pt x="1164" y="969"/>
                    <a:pt x="1164" y="969"/>
                  </a:cubicBezTo>
                  <a:cubicBezTo>
                    <a:pt x="1160" y="969"/>
                    <a:pt x="1155" y="969"/>
                    <a:pt x="1151" y="968"/>
                  </a:cubicBezTo>
                  <a:cubicBezTo>
                    <a:pt x="1132" y="963"/>
                    <a:pt x="1114" y="959"/>
                    <a:pt x="1096" y="953"/>
                  </a:cubicBezTo>
                  <a:cubicBezTo>
                    <a:pt x="1081" y="949"/>
                    <a:pt x="1065" y="948"/>
                    <a:pt x="1050" y="951"/>
                  </a:cubicBezTo>
                  <a:cubicBezTo>
                    <a:pt x="1042" y="952"/>
                    <a:pt x="1042" y="953"/>
                    <a:pt x="1042" y="961"/>
                  </a:cubicBezTo>
                  <a:cubicBezTo>
                    <a:pt x="1043" y="972"/>
                    <a:pt x="1043" y="983"/>
                    <a:pt x="1044" y="995"/>
                  </a:cubicBezTo>
                  <a:cubicBezTo>
                    <a:pt x="1044" y="997"/>
                    <a:pt x="1045" y="999"/>
                    <a:pt x="1045" y="1001"/>
                  </a:cubicBezTo>
                  <a:cubicBezTo>
                    <a:pt x="1056" y="1002"/>
                    <a:pt x="1067" y="996"/>
                    <a:pt x="1079" y="1003"/>
                  </a:cubicBezTo>
                  <a:cubicBezTo>
                    <a:pt x="1069" y="1004"/>
                    <a:pt x="1060" y="1005"/>
                    <a:pt x="1052" y="1006"/>
                  </a:cubicBezTo>
                  <a:cubicBezTo>
                    <a:pt x="1046" y="1006"/>
                    <a:pt x="1044" y="1009"/>
                    <a:pt x="1044" y="1014"/>
                  </a:cubicBezTo>
                  <a:cubicBezTo>
                    <a:pt x="1044" y="1025"/>
                    <a:pt x="1045" y="1035"/>
                    <a:pt x="1045" y="1046"/>
                  </a:cubicBezTo>
                  <a:cubicBezTo>
                    <a:pt x="1045" y="1050"/>
                    <a:pt x="1048" y="1051"/>
                    <a:pt x="1051" y="1052"/>
                  </a:cubicBezTo>
                  <a:cubicBezTo>
                    <a:pt x="1051" y="1052"/>
                    <a:pt x="1051" y="1052"/>
                    <a:pt x="1051" y="1052"/>
                  </a:cubicBezTo>
                  <a:cubicBezTo>
                    <a:pt x="1046" y="1054"/>
                    <a:pt x="1045" y="1058"/>
                    <a:pt x="1045" y="1064"/>
                  </a:cubicBezTo>
                  <a:cubicBezTo>
                    <a:pt x="1045" y="1090"/>
                    <a:pt x="1045" y="1116"/>
                    <a:pt x="1045" y="1142"/>
                  </a:cubicBezTo>
                  <a:cubicBezTo>
                    <a:pt x="1045" y="1146"/>
                    <a:pt x="1046" y="1149"/>
                    <a:pt x="1046" y="1154"/>
                  </a:cubicBezTo>
                  <a:cubicBezTo>
                    <a:pt x="1059" y="1153"/>
                    <a:pt x="1070" y="1154"/>
                    <a:pt x="1082" y="1152"/>
                  </a:cubicBezTo>
                  <a:cubicBezTo>
                    <a:pt x="1112" y="1149"/>
                    <a:pt x="1141" y="1140"/>
                    <a:pt x="1172" y="1139"/>
                  </a:cubicBezTo>
                  <a:cubicBezTo>
                    <a:pt x="1183" y="1139"/>
                    <a:pt x="1195" y="1139"/>
                    <a:pt x="1206" y="1139"/>
                  </a:cubicBezTo>
                  <a:cubicBezTo>
                    <a:pt x="1203" y="1141"/>
                    <a:pt x="1199" y="1141"/>
                    <a:pt x="1195" y="1142"/>
                  </a:cubicBezTo>
                  <a:cubicBezTo>
                    <a:pt x="1172" y="1144"/>
                    <a:pt x="1150" y="1145"/>
                    <a:pt x="1127" y="1148"/>
                  </a:cubicBezTo>
                  <a:cubicBezTo>
                    <a:pt x="1101" y="1153"/>
                    <a:pt x="1076" y="1158"/>
                    <a:pt x="1050" y="1158"/>
                  </a:cubicBezTo>
                  <a:cubicBezTo>
                    <a:pt x="1048" y="1158"/>
                    <a:pt x="1047" y="1159"/>
                    <a:pt x="1046" y="1159"/>
                  </a:cubicBezTo>
                  <a:cubicBezTo>
                    <a:pt x="1045" y="1166"/>
                    <a:pt x="1045" y="1173"/>
                    <a:pt x="1045" y="1179"/>
                  </a:cubicBezTo>
                  <a:cubicBezTo>
                    <a:pt x="1043" y="1211"/>
                    <a:pt x="1041" y="1243"/>
                    <a:pt x="1038" y="1275"/>
                  </a:cubicBezTo>
                  <a:cubicBezTo>
                    <a:pt x="1038" y="1280"/>
                    <a:pt x="1038" y="1285"/>
                    <a:pt x="1037" y="1290"/>
                  </a:cubicBezTo>
                  <a:cubicBezTo>
                    <a:pt x="1036" y="1297"/>
                    <a:pt x="1033" y="1298"/>
                    <a:pt x="1026" y="1297"/>
                  </a:cubicBezTo>
                  <a:cubicBezTo>
                    <a:pt x="1019" y="1295"/>
                    <a:pt x="1012" y="1294"/>
                    <a:pt x="1004" y="1292"/>
                  </a:cubicBezTo>
                  <a:cubicBezTo>
                    <a:pt x="980" y="1287"/>
                    <a:pt x="956" y="1295"/>
                    <a:pt x="931" y="1292"/>
                  </a:cubicBezTo>
                  <a:cubicBezTo>
                    <a:pt x="915" y="1291"/>
                    <a:pt x="899" y="1294"/>
                    <a:pt x="883" y="1295"/>
                  </a:cubicBezTo>
                  <a:cubicBezTo>
                    <a:pt x="862" y="1297"/>
                    <a:pt x="841" y="1301"/>
                    <a:pt x="819" y="1300"/>
                  </a:cubicBezTo>
                  <a:cubicBezTo>
                    <a:pt x="768" y="1298"/>
                    <a:pt x="717" y="1295"/>
                    <a:pt x="665" y="1292"/>
                  </a:cubicBezTo>
                  <a:cubicBezTo>
                    <a:pt x="659" y="1292"/>
                    <a:pt x="655" y="1292"/>
                    <a:pt x="649" y="1295"/>
                  </a:cubicBezTo>
                  <a:cubicBezTo>
                    <a:pt x="622" y="1308"/>
                    <a:pt x="594" y="1319"/>
                    <a:pt x="564" y="1327"/>
                  </a:cubicBezTo>
                  <a:cubicBezTo>
                    <a:pt x="512" y="1342"/>
                    <a:pt x="459" y="1346"/>
                    <a:pt x="407" y="1330"/>
                  </a:cubicBezTo>
                  <a:cubicBezTo>
                    <a:pt x="399" y="1327"/>
                    <a:pt x="391" y="1327"/>
                    <a:pt x="383" y="1327"/>
                  </a:cubicBezTo>
                  <a:cubicBezTo>
                    <a:pt x="366" y="1327"/>
                    <a:pt x="349" y="1329"/>
                    <a:pt x="333" y="1335"/>
                  </a:cubicBezTo>
                  <a:cubicBezTo>
                    <a:pt x="309" y="1343"/>
                    <a:pt x="285" y="1351"/>
                    <a:pt x="261" y="1359"/>
                  </a:cubicBezTo>
                  <a:cubicBezTo>
                    <a:pt x="236" y="1368"/>
                    <a:pt x="211" y="1374"/>
                    <a:pt x="184" y="1373"/>
                  </a:cubicBezTo>
                  <a:cubicBezTo>
                    <a:pt x="163" y="1372"/>
                    <a:pt x="142" y="1372"/>
                    <a:pt x="121" y="1369"/>
                  </a:cubicBezTo>
                  <a:cubicBezTo>
                    <a:pt x="107" y="1368"/>
                    <a:pt x="94" y="1364"/>
                    <a:pt x="80" y="1361"/>
                  </a:cubicBezTo>
                  <a:cubicBezTo>
                    <a:pt x="80" y="1360"/>
                    <a:pt x="80" y="1360"/>
                    <a:pt x="80" y="1360"/>
                  </a:cubicBezTo>
                  <a:cubicBezTo>
                    <a:pt x="102" y="1363"/>
                    <a:pt x="124" y="1365"/>
                    <a:pt x="145" y="1367"/>
                  </a:cubicBezTo>
                  <a:cubicBezTo>
                    <a:pt x="167" y="1369"/>
                    <a:pt x="188" y="1371"/>
                    <a:pt x="210" y="1367"/>
                  </a:cubicBezTo>
                  <a:cubicBezTo>
                    <a:pt x="236" y="1364"/>
                    <a:pt x="261" y="1354"/>
                    <a:pt x="285" y="1346"/>
                  </a:cubicBezTo>
                  <a:cubicBezTo>
                    <a:pt x="306" y="1339"/>
                    <a:pt x="326" y="1332"/>
                    <a:pt x="347" y="1327"/>
                  </a:cubicBezTo>
                  <a:cubicBezTo>
                    <a:pt x="368" y="1322"/>
                    <a:pt x="390" y="1319"/>
                    <a:pt x="411" y="1326"/>
                  </a:cubicBezTo>
                  <a:cubicBezTo>
                    <a:pt x="445" y="1338"/>
                    <a:pt x="479" y="1337"/>
                    <a:pt x="513" y="1333"/>
                  </a:cubicBezTo>
                  <a:cubicBezTo>
                    <a:pt x="556" y="1328"/>
                    <a:pt x="596" y="1313"/>
                    <a:pt x="636" y="1296"/>
                  </a:cubicBezTo>
                  <a:cubicBezTo>
                    <a:pt x="638" y="1295"/>
                    <a:pt x="639" y="1294"/>
                    <a:pt x="643" y="1291"/>
                  </a:cubicBezTo>
                  <a:cubicBezTo>
                    <a:pt x="636" y="1290"/>
                    <a:pt x="630" y="1290"/>
                    <a:pt x="625" y="1289"/>
                  </a:cubicBezTo>
                  <a:cubicBezTo>
                    <a:pt x="602" y="1288"/>
                    <a:pt x="579" y="1287"/>
                    <a:pt x="556" y="1286"/>
                  </a:cubicBezTo>
                  <a:cubicBezTo>
                    <a:pt x="533" y="1285"/>
                    <a:pt x="511" y="1284"/>
                    <a:pt x="489" y="1283"/>
                  </a:cubicBezTo>
                  <a:cubicBezTo>
                    <a:pt x="459" y="1282"/>
                    <a:pt x="429" y="1282"/>
                    <a:pt x="399" y="1282"/>
                  </a:cubicBezTo>
                  <a:cubicBezTo>
                    <a:pt x="358" y="1281"/>
                    <a:pt x="317" y="1281"/>
                    <a:pt x="276" y="1281"/>
                  </a:cubicBezTo>
                  <a:cubicBezTo>
                    <a:pt x="252" y="1281"/>
                    <a:pt x="229" y="1279"/>
                    <a:pt x="206" y="1273"/>
                  </a:cubicBezTo>
                  <a:cubicBezTo>
                    <a:pt x="195" y="1270"/>
                    <a:pt x="184" y="1267"/>
                    <a:pt x="172" y="1270"/>
                  </a:cubicBezTo>
                  <a:cubicBezTo>
                    <a:pt x="168" y="1271"/>
                    <a:pt x="164" y="1269"/>
                    <a:pt x="161" y="1266"/>
                  </a:cubicBezTo>
                  <a:cubicBezTo>
                    <a:pt x="160" y="1264"/>
                    <a:pt x="159" y="1263"/>
                    <a:pt x="158" y="1261"/>
                  </a:cubicBezTo>
                  <a:cubicBezTo>
                    <a:pt x="155" y="1262"/>
                    <a:pt x="153" y="1263"/>
                    <a:pt x="151" y="1264"/>
                  </a:cubicBezTo>
                  <a:cubicBezTo>
                    <a:pt x="135" y="1274"/>
                    <a:pt x="119" y="1281"/>
                    <a:pt x="101" y="1284"/>
                  </a:cubicBezTo>
                  <a:cubicBezTo>
                    <a:pt x="89" y="1286"/>
                    <a:pt x="77" y="1287"/>
                    <a:pt x="65" y="1287"/>
                  </a:cubicBezTo>
                  <a:cubicBezTo>
                    <a:pt x="59" y="1287"/>
                    <a:pt x="52" y="1284"/>
                    <a:pt x="47" y="1281"/>
                  </a:cubicBezTo>
                  <a:cubicBezTo>
                    <a:pt x="41" y="1277"/>
                    <a:pt x="41" y="1271"/>
                    <a:pt x="47" y="1266"/>
                  </a:cubicBezTo>
                  <a:cubicBezTo>
                    <a:pt x="48" y="1265"/>
                    <a:pt x="51" y="1263"/>
                    <a:pt x="53" y="1262"/>
                  </a:cubicBezTo>
                  <a:cubicBezTo>
                    <a:pt x="65" y="1256"/>
                    <a:pt x="78" y="1251"/>
                    <a:pt x="91" y="1245"/>
                  </a:cubicBezTo>
                  <a:cubicBezTo>
                    <a:pt x="93" y="1244"/>
                    <a:pt x="95" y="1244"/>
                    <a:pt x="97" y="1244"/>
                  </a:cubicBezTo>
                  <a:cubicBezTo>
                    <a:pt x="89" y="1249"/>
                    <a:pt x="80" y="1253"/>
                    <a:pt x="71" y="1257"/>
                  </a:cubicBezTo>
                  <a:cubicBezTo>
                    <a:pt x="62" y="1262"/>
                    <a:pt x="52" y="1264"/>
                    <a:pt x="45" y="1275"/>
                  </a:cubicBezTo>
                  <a:cubicBezTo>
                    <a:pt x="50" y="1277"/>
                    <a:pt x="53" y="1281"/>
                    <a:pt x="58" y="1282"/>
                  </a:cubicBezTo>
                  <a:cubicBezTo>
                    <a:pt x="63" y="1283"/>
                    <a:pt x="70" y="1284"/>
                    <a:pt x="76" y="1284"/>
                  </a:cubicBezTo>
                  <a:cubicBezTo>
                    <a:pt x="98" y="1282"/>
                    <a:pt x="119" y="1277"/>
                    <a:pt x="138" y="1267"/>
                  </a:cubicBezTo>
                  <a:cubicBezTo>
                    <a:pt x="161" y="1256"/>
                    <a:pt x="162" y="1255"/>
                    <a:pt x="160" y="1230"/>
                  </a:cubicBezTo>
                  <a:cubicBezTo>
                    <a:pt x="160" y="1227"/>
                    <a:pt x="158" y="1224"/>
                    <a:pt x="156" y="1221"/>
                  </a:cubicBezTo>
                  <a:cubicBezTo>
                    <a:pt x="156" y="1221"/>
                    <a:pt x="156" y="1221"/>
                    <a:pt x="156" y="1221"/>
                  </a:cubicBezTo>
                  <a:cubicBezTo>
                    <a:pt x="158" y="1220"/>
                    <a:pt x="160" y="1219"/>
                    <a:pt x="160" y="1218"/>
                  </a:cubicBezTo>
                  <a:cubicBezTo>
                    <a:pt x="161" y="1209"/>
                    <a:pt x="163" y="1201"/>
                    <a:pt x="159" y="1192"/>
                  </a:cubicBezTo>
                  <a:cubicBezTo>
                    <a:pt x="149" y="1195"/>
                    <a:pt x="140" y="1198"/>
                    <a:pt x="130" y="1201"/>
                  </a:cubicBezTo>
                  <a:cubicBezTo>
                    <a:pt x="109" y="1207"/>
                    <a:pt x="88" y="1211"/>
                    <a:pt x="66" y="1209"/>
                  </a:cubicBezTo>
                  <a:cubicBezTo>
                    <a:pt x="59" y="1208"/>
                    <a:pt x="52" y="1206"/>
                    <a:pt x="45" y="1204"/>
                  </a:cubicBezTo>
                  <a:cubicBezTo>
                    <a:pt x="45" y="1204"/>
                    <a:pt x="45" y="1204"/>
                    <a:pt x="45" y="1204"/>
                  </a:cubicBezTo>
                  <a:cubicBezTo>
                    <a:pt x="52" y="1205"/>
                    <a:pt x="60" y="1206"/>
                    <a:pt x="67" y="1206"/>
                  </a:cubicBezTo>
                  <a:cubicBezTo>
                    <a:pt x="96" y="1208"/>
                    <a:pt x="124" y="1200"/>
                    <a:pt x="151" y="1190"/>
                  </a:cubicBezTo>
                  <a:cubicBezTo>
                    <a:pt x="162" y="1186"/>
                    <a:pt x="163" y="1183"/>
                    <a:pt x="159" y="1170"/>
                  </a:cubicBezTo>
                  <a:cubicBezTo>
                    <a:pt x="155" y="1172"/>
                    <a:pt x="151" y="1174"/>
                    <a:pt x="147" y="1176"/>
                  </a:cubicBezTo>
                  <a:cubicBezTo>
                    <a:pt x="139" y="1181"/>
                    <a:pt x="131" y="1186"/>
                    <a:pt x="123" y="1190"/>
                  </a:cubicBezTo>
                  <a:cubicBezTo>
                    <a:pt x="99" y="1201"/>
                    <a:pt x="83" y="1199"/>
                    <a:pt x="63" y="1180"/>
                  </a:cubicBezTo>
                  <a:cubicBezTo>
                    <a:pt x="57" y="1174"/>
                    <a:pt x="57" y="1172"/>
                    <a:pt x="64" y="1166"/>
                  </a:cubicBezTo>
                  <a:cubicBezTo>
                    <a:pt x="78" y="1155"/>
                    <a:pt x="93" y="1145"/>
                    <a:pt x="110" y="1139"/>
                  </a:cubicBezTo>
                  <a:cubicBezTo>
                    <a:pt x="124" y="1134"/>
                    <a:pt x="139" y="1128"/>
                    <a:pt x="153" y="1124"/>
                  </a:cubicBezTo>
                  <a:cubicBezTo>
                    <a:pt x="159" y="1122"/>
                    <a:pt x="162" y="1119"/>
                    <a:pt x="161" y="1113"/>
                  </a:cubicBezTo>
                  <a:cubicBezTo>
                    <a:pt x="161" y="1108"/>
                    <a:pt x="161" y="1103"/>
                    <a:pt x="160" y="1097"/>
                  </a:cubicBezTo>
                  <a:cubicBezTo>
                    <a:pt x="151" y="1100"/>
                    <a:pt x="142" y="1104"/>
                    <a:pt x="134" y="1106"/>
                  </a:cubicBezTo>
                  <a:cubicBezTo>
                    <a:pt x="115" y="1113"/>
                    <a:pt x="96" y="1119"/>
                    <a:pt x="77" y="1125"/>
                  </a:cubicBezTo>
                  <a:cubicBezTo>
                    <a:pt x="67" y="1128"/>
                    <a:pt x="56" y="1130"/>
                    <a:pt x="45" y="1126"/>
                  </a:cubicBezTo>
                  <a:cubicBezTo>
                    <a:pt x="50" y="1125"/>
                    <a:pt x="54" y="1125"/>
                    <a:pt x="59" y="1124"/>
                  </a:cubicBezTo>
                  <a:cubicBezTo>
                    <a:pt x="93" y="1120"/>
                    <a:pt x="124" y="1105"/>
                    <a:pt x="156" y="1094"/>
                  </a:cubicBezTo>
                  <a:cubicBezTo>
                    <a:pt x="159" y="1093"/>
                    <a:pt x="161" y="1089"/>
                    <a:pt x="162" y="1087"/>
                  </a:cubicBezTo>
                  <a:cubicBezTo>
                    <a:pt x="162" y="1079"/>
                    <a:pt x="162" y="1071"/>
                    <a:pt x="162" y="1062"/>
                  </a:cubicBezTo>
                  <a:cubicBezTo>
                    <a:pt x="158" y="1062"/>
                    <a:pt x="154" y="1061"/>
                    <a:pt x="151" y="1061"/>
                  </a:cubicBezTo>
                  <a:cubicBezTo>
                    <a:pt x="139" y="1063"/>
                    <a:pt x="127" y="1064"/>
                    <a:pt x="115" y="1066"/>
                  </a:cubicBezTo>
                  <a:cubicBezTo>
                    <a:pt x="92" y="1071"/>
                    <a:pt x="69" y="1073"/>
                    <a:pt x="47" y="1065"/>
                  </a:cubicBezTo>
                  <a:cubicBezTo>
                    <a:pt x="44" y="1064"/>
                    <a:pt x="40" y="1065"/>
                    <a:pt x="37" y="1066"/>
                  </a:cubicBezTo>
                  <a:cubicBezTo>
                    <a:pt x="37" y="1066"/>
                    <a:pt x="36" y="1064"/>
                    <a:pt x="34" y="1062"/>
                  </a:cubicBezTo>
                  <a:cubicBezTo>
                    <a:pt x="31" y="1072"/>
                    <a:pt x="24" y="1078"/>
                    <a:pt x="26" y="1089"/>
                  </a:cubicBezTo>
                  <a:cubicBezTo>
                    <a:pt x="30" y="1085"/>
                    <a:pt x="33" y="1081"/>
                    <a:pt x="36" y="1078"/>
                  </a:cubicBezTo>
                  <a:cubicBezTo>
                    <a:pt x="37" y="1079"/>
                    <a:pt x="37" y="1079"/>
                    <a:pt x="38" y="1080"/>
                  </a:cubicBezTo>
                  <a:cubicBezTo>
                    <a:pt x="36" y="1084"/>
                    <a:pt x="33" y="1089"/>
                    <a:pt x="31" y="1093"/>
                  </a:cubicBezTo>
                  <a:cubicBezTo>
                    <a:pt x="29" y="1099"/>
                    <a:pt x="27" y="1104"/>
                    <a:pt x="25" y="1109"/>
                  </a:cubicBezTo>
                  <a:cubicBezTo>
                    <a:pt x="26" y="1109"/>
                    <a:pt x="26" y="1110"/>
                    <a:pt x="27" y="1110"/>
                  </a:cubicBezTo>
                  <a:cubicBezTo>
                    <a:pt x="29" y="1108"/>
                    <a:pt x="31" y="1105"/>
                    <a:pt x="34" y="1103"/>
                  </a:cubicBezTo>
                  <a:cubicBezTo>
                    <a:pt x="34" y="1104"/>
                    <a:pt x="35" y="1104"/>
                    <a:pt x="36" y="1104"/>
                  </a:cubicBezTo>
                  <a:cubicBezTo>
                    <a:pt x="33" y="1110"/>
                    <a:pt x="31" y="1116"/>
                    <a:pt x="28" y="1122"/>
                  </a:cubicBezTo>
                  <a:cubicBezTo>
                    <a:pt x="26" y="1128"/>
                    <a:pt x="24" y="1134"/>
                    <a:pt x="26" y="1141"/>
                  </a:cubicBezTo>
                  <a:cubicBezTo>
                    <a:pt x="29" y="1140"/>
                    <a:pt x="31" y="1139"/>
                    <a:pt x="35" y="1138"/>
                  </a:cubicBezTo>
                  <a:cubicBezTo>
                    <a:pt x="32" y="1143"/>
                    <a:pt x="31" y="1146"/>
                    <a:pt x="29" y="1150"/>
                  </a:cubicBezTo>
                  <a:cubicBezTo>
                    <a:pt x="28" y="1153"/>
                    <a:pt x="26" y="1157"/>
                    <a:pt x="26" y="1160"/>
                  </a:cubicBezTo>
                  <a:cubicBezTo>
                    <a:pt x="25" y="1184"/>
                    <a:pt x="23" y="1207"/>
                    <a:pt x="22" y="1231"/>
                  </a:cubicBezTo>
                  <a:cubicBezTo>
                    <a:pt x="22" y="1234"/>
                    <a:pt x="22" y="1237"/>
                    <a:pt x="22" y="1240"/>
                  </a:cubicBezTo>
                  <a:cubicBezTo>
                    <a:pt x="26" y="1239"/>
                    <a:pt x="29" y="1239"/>
                    <a:pt x="32" y="1239"/>
                  </a:cubicBezTo>
                  <a:cubicBezTo>
                    <a:pt x="29" y="1245"/>
                    <a:pt x="32" y="1253"/>
                    <a:pt x="25" y="1261"/>
                  </a:cubicBezTo>
                  <a:cubicBezTo>
                    <a:pt x="25" y="1254"/>
                    <a:pt x="24" y="1250"/>
                    <a:pt x="24" y="1245"/>
                  </a:cubicBezTo>
                  <a:cubicBezTo>
                    <a:pt x="23" y="1245"/>
                    <a:pt x="23" y="1245"/>
                    <a:pt x="22" y="1245"/>
                  </a:cubicBezTo>
                  <a:cubicBezTo>
                    <a:pt x="21" y="1256"/>
                    <a:pt x="21" y="1267"/>
                    <a:pt x="20" y="1278"/>
                  </a:cubicBezTo>
                  <a:cubicBezTo>
                    <a:pt x="20" y="1288"/>
                    <a:pt x="23" y="1292"/>
                    <a:pt x="34" y="1297"/>
                  </a:cubicBezTo>
                  <a:cubicBezTo>
                    <a:pt x="34" y="1279"/>
                    <a:pt x="34" y="1261"/>
                    <a:pt x="34" y="1243"/>
                  </a:cubicBezTo>
                  <a:cubicBezTo>
                    <a:pt x="34" y="1241"/>
                    <a:pt x="33" y="1240"/>
                    <a:pt x="32" y="1239"/>
                  </a:cubicBezTo>
                  <a:cubicBezTo>
                    <a:pt x="33" y="1236"/>
                    <a:pt x="34" y="1232"/>
                    <a:pt x="35" y="1229"/>
                  </a:cubicBezTo>
                  <a:cubicBezTo>
                    <a:pt x="38" y="1232"/>
                    <a:pt x="40" y="1234"/>
                    <a:pt x="40" y="1235"/>
                  </a:cubicBezTo>
                  <a:cubicBezTo>
                    <a:pt x="39" y="1239"/>
                    <a:pt x="37" y="1243"/>
                    <a:pt x="37" y="1247"/>
                  </a:cubicBezTo>
                  <a:cubicBezTo>
                    <a:pt x="37" y="1264"/>
                    <a:pt x="37" y="1282"/>
                    <a:pt x="38" y="1300"/>
                  </a:cubicBezTo>
                  <a:cubicBezTo>
                    <a:pt x="38" y="1303"/>
                    <a:pt x="40" y="1307"/>
                    <a:pt x="42" y="1309"/>
                  </a:cubicBezTo>
                  <a:cubicBezTo>
                    <a:pt x="47" y="1312"/>
                    <a:pt x="53" y="1316"/>
                    <a:pt x="59" y="1317"/>
                  </a:cubicBezTo>
                  <a:cubicBezTo>
                    <a:pt x="67" y="1319"/>
                    <a:pt x="76" y="1320"/>
                    <a:pt x="84" y="1321"/>
                  </a:cubicBezTo>
                  <a:cubicBezTo>
                    <a:pt x="112" y="1322"/>
                    <a:pt x="140" y="1321"/>
                    <a:pt x="168" y="1317"/>
                  </a:cubicBezTo>
                  <a:cubicBezTo>
                    <a:pt x="211" y="1311"/>
                    <a:pt x="255" y="1304"/>
                    <a:pt x="298" y="1298"/>
                  </a:cubicBezTo>
                  <a:cubicBezTo>
                    <a:pt x="320" y="1295"/>
                    <a:pt x="343" y="1291"/>
                    <a:pt x="366" y="1289"/>
                  </a:cubicBezTo>
                  <a:cubicBezTo>
                    <a:pt x="394" y="1286"/>
                    <a:pt x="422" y="1293"/>
                    <a:pt x="449" y="1302"/>
                  </a:cubicBezTo>
                  <a:cubicBezTo>
                    <a:pt x="461" y="1306"/>
                    <a:pt x="473" y="1310"/>
                    <a:pt x="485" y="1312"/>
                  </a:cubicBezTo>
                  <a:cubicBezTo>
                    <a:pt x="500" y="1316"/>
                    <a:pt x="514" y="1313"/>
                    <a:pt x="528" y="1310"/>
                  </a:cubicBezTo>
                  <a:cubicBezTo>
                    <a:pt x="529" y="1311"/>
                    <a:pt x="529" y="1311"/>
                    <a:pt x="529" y="1311"/>
                  </a:cubicBezTo>
                  <a:cubicBezTo>
                    <a:pt x="526" y="1313"/>
                    <a:pt x="523" y="1315"/>
                    <a:pt x="519" y="1315"/>
                  </a:cubicBezTo>
                  <a:cubicBezTo>
                    <a:pt x="507" y="1319"/>
                    <a:pt x="494" y="1319"/>
                    <a:pt x="482" y="1316"/>
                  </a:cubicBezTo>
                  <a:cubicBezTo>
                    <a:pt x="470" y="1313"/>
                    <a:pt x="458" y="1310"/>
                    <a:pt x="446" y="1306"/>
                  </a:cubicBezTo>
                  <a:cubicBezTo>
                    <a:pt x="412" y="1294"/>
                    <a:pt x="376" y="1289"/>
                    <a:pt x="340" y="1295"/>
                  </a:cubicBezTo>
                  <a:cubicBezTo>
                    <a:pt x="323" y="1299"/>
                    <a:pt x="305" y="1302"/>
                    <a:pt x="288" y="1304"/>
                  </a:cubicBezTo>
                  <a:cubicBezTo>
                    <a:pt x="254" y="1310"/>
                    <a:pt x="220" y="1315"/>
                    <a:pt x="186" y="1320"/>
                  </a:cubicBezTo>
                  <a:cubicBezTo>
                    <a:pt x="156" y="1324"/>
                    <a:pt x="126" y="1327"/>
                    <a:pt x="97" y="1326"/>
                  </a:cubicBezTo>
                  <a:cubicBezTo>
                    <a:pt x="77" y="1325"/>
                    <a:pt x="56" y="1327"/>
                    <a:pt x="38" y="1313"/>
                  </a:cubicBezTo>
                  <a:cubicBezTo>
                    <a:pt x="33" y="1329"/>
                    <a:pt x="36" y="1346"/>
                    <a:pt x="30" y="1361"/>
                  </a:cubicBezTo>
                  <a:cubicBezTo>
                    <a:pt x="29" y="1356"/>
                    <a:pt x="29" y="1351"/>
                    <a:pt x="29" y="1345"/>
                  </a:cubicBezTo>
                  <a:cubicBezTo>
                    <a:pt x="30" y="1336"/>
                    <a:pt x="31" y="1326"/>
                    <a:pt x="32" y="1316"/>
                  </a:cubicBezTo>
                  <a:cubicBezTo>
                    <a:pt x="33" y="1306"/>
                    <a:pt x="28" y="1301"/>
                    <a:pt x="19" y="1295"/>
                  </a:cubicBezTo>
                  <a:cubicBezTo>
                    <a:pt x="20" y="1331"/>
                    <a:pt x="21" y="1366"/>
                    <a:pt x="23" y="1401"/>
                  </a:cubicBezTo>
                  <a:cubicBezTo>
                    <a:pt x="23" y="1401"/>
                    <a:pt x="24" y="1401"/>
                    <a:pt x="25" y="1401"/>
                  </a:cubicBezTo>
                  <a:cubicBezTo>
                    <a:pt x="25" y="1397"/>
                    <a:pt x="26" y="1392"/>
                    <a:pt x="27" y="1387"/>
                  </a:cubicBezTo>
                  <a:cubicBezTo>
                    <a:pt x="28" y="1386"/>
                    <a:pt x="30" y="1384"/>
                    <a:pt x="34" y="1382"/>
                  </a:cubicBezTo>
                  <a:cubicBezTo>
                    <a:pt x="33" y="1385"/>
                    <a:pt x="33" y="1387"/>
                    <a:pt x="33" y="1390"/>
                  </a:cubicBezTo>
                  <a:cubicBezTo>
                    <a:pt x="36" y="1392"/>
                    <a:pt x="39" y="1394"/>
                    <a:pt x="43" y="1395"/>
                  </a:cubicBezTo>
                  <a:cubicBezTo>
                    <a:pt x="58" y="1402"/>
                    <a:pt x="75" y="1406"/>
                    <a:pt x="92" y="1408"/>
                  </a:cubicBezTo>
                  <a:cubicBezTo>
                    <a:pt x="114" y="1411"/>
                    <a:pt x="136" y="1414"/>
                    <a:pt x="159" y="1416"/>
                  </a:cubicBezTo>
                  <a:cubicBezTo>
                    <a:pt x="189" y="1418"/>
                    <a:pt x="220" y="1419"/>
                    <a:pt x="250" y="1411"/>
                  </a:cubicBezTo>
                  <a:cubicBezTo>
                    <a:pt x="283" y="1402"/>
                    <a:pt x="317" y="1393"/>
                    <a:pt x="351" y="1384"/>
                  </a:cubicBezTo>
                  <a:cubicBezTo>
                    <a:pt x="355" y="1383"/>
                    <a:pt x="359" y="1383"/>
                    <a:pt x="363" y="1383"/>
                  </a:cubicBezTo>
                  <a:cubicBezTo>
                    <a:pt x="363" y="1383"/>
                    <a:pt x="363" y="1383"/>
                    <a:pt x="363" y="1383"/>
                  </a:cubicBezTo>
                  <a:cubicBezTo>
                    <a:pt x="362" y="1383"/>
                    <a:pt x="360" y="1385"/>
                    <a:pt x="359" y="1385"/>
                  </a:cubicBezTo>
                  <a:cubicBezTo>
                    <a:pt x="326" y="1394"/>
                    <a:pt x="293" y="1404"/>
                    <a:pt x="260" y="1413"/>
                  </a:cubicBezTo>
                  <a:cubicBezTo>
                    <a:pt x="237" y="1419"/>
                    <a:pt x="212" y="1424"/>
                    <a:pt x="187" y="1421"/>
                  </a:cubicBezTo>
                  <a:cubicBezTo>
                    <a:pt x="165" y="1419"/>
                    <a:pt x="143" y="1418"/>
                    <a:pt x="120" y="1416"/>
                  </a:cubicBezTo>
                  <a:cubicBezTo>
                    <a:pt x="91" y="1413"/>
                    <a:pt x="61" y="1409"/>
                    <a:pt x="35" y="1395"/>
                  </a:cubicBezTo>
                  <a:cubicBezTo>
                    <a:pt x="34" y="1395"/>
                    <a:pt x="32" y="1395"/>
                    <a:pt x="30" y="1394"/>
                  </a:cubicBezTo>
                  <a:cubicBezTo>
                    <a:pt x="28" y="1404"/>
                    <a:pt x="25" y="1414"/>
                    <a:pt x="24" y="1424"/>
                  </a:cubicBezTo>
                  <a:cubicBezTo>
                    <a:pt x="24" y="1436"/>
                    <a:pt x="26" y="1449"/>
                    <a:pt x="27" y="1462"/>
                  </a:cubicBezTo>
                  <a:cubicBezTo>
                    <a:pt x="28" y="1467"/>
                    <a:pt x="29" y="1471"/>
                    <a:pt x="30" y="1476"/>
                  </a:cubicBezTo>
                  <a:cubicBezTo>
                    <a:pt x="30" y="1476"/>
                    <a:pt x="30" y="1476"/>
                    <a:pt x="30" y="1476"/>
                  </a:cubicBezTo>
                  <a:cubicBezTo>
                    <a:pt x="29" y="1492"/>
                    <a:pt x="28" y="1507"/>
                    <a:pt x="28" y="1522"/>
                  </a:cubicBezTo>
                  <a:cubicBezTo>
                    <a:pt x="36" y="1523"/>
                    <a:pt x="43" y="1523"/>
                    <a:pt x="50" y="1525"/>
                  </a:cubicBezTo>
                  <a:cubicBezTo>
                    <a:pt x="72" y="1533"/>
                    <a:pt x="94" y="1533"/>
                    <a:pt x="116" y="1533"/>
                  </a:cubicBezTo>
                  <a:cubicBezTo>
                    <a:pt x="140" y="1532"/>
                    <a:pt x="163" y="1531"/>
                    <a:pt x="186" y="1533"/>
                  </a:cubicBezTo>
                  <a:cubicBezTo>
                    <a:pt x="230" y="1536"/>
                    <a:pt x="273" y="1535"/>
                    <a:pt x="317" y="1536"/>
                  </a:cubicBezTo>
                  <a:cubicBezTo>
                    <a:pt x="320" y="1536"/>
                    <a:pt x="324" y="1535"/>
                    <a:pt x="328" y="1535"/>
                  </a:cubicBezTo>
                  <a:cubicBezTo>
                    <a:pt x="326" y="1532"/>
                    <a:pt x="325" y="1530"/>
                    <a:pt x="323" y="1529"/>
                  </a:cubicBezTo>
                  <a:cubicBezTo>
                    <a:pt x="305" y="1522"/>
                    <a:pt x="287" y="1514"/>
                    <a:pt x="269" y="1507"/>
                  </a:cubicBezTo>
                  <a:cubicBezTo>
                    <a:pt x="262" y="1504"/>
                    <a:pt x="253" y="1503"/>
                    <a:pt x="245" y="1503"/>
                  </a:cubicBezTo>
                  <a:cubicBezTo>
                    <a:pt x="232" y="1502"/>
                    <a:pt x="218" y="1503"/>
                    <a:pt x="205" y="1503"/>
                  </a:cubicBezTo>
                  <a:cubicBezTo>
                    <a:pt x="176" y="1501"/>
                    <a:pt x="149" y="1509"/>
                    <a:pt x="123" y="1519"/>
                  </a:cubicBezTo>
                  <a:cubicBezTo>
                    <a:pt x="123" y="1519"/>
                    <a:pt x="123" y="1521"/>
                    <a:pt x="123" y="1521"/>
                  </a:cubicBezTo>
                  <a:cubicBezTo>
                    <a:pt x="124" y="1522"/>
                    <a:pt x="125" y="1522"/>
                    <a:pt x="127" y="1523"/>
                  </a:cubicBezTo>
                  <a:cubicBezTo>
                    <a:pt x="126" y="1523"/>
                    <a:pt x="126" y="1524"/>
                    <a:pt x="126" y="1524"/>
                  </a:cubicBezTo>
                  <a:cubicBezTo>
                    <a:pt x="103" y="1522"/>
                    <a:pt x="80" y="1526"/>
                    <a:pt x="58" y="1515"/>
                  </a:cubicBezTo>
                  <a:cubicBezTo>
                    <a:pt x="59" y="1514"/>
                    <a:pt x="59" y="1513"/>
                    <a:pt x="60" y="1513"/>
                  </a:cubicBezTo>
                  <a:cubicBezTo>
                    <a:pt x="61" y="1514"/>
                    <a:pt x="62" y="1513"/>
                    <a:pt x="64" y="1514"/>
                  </a:cubicBezTo>
                  <a:cubicBezTo>
                    <a:pt x="88" y="1522"/>
                    <a:pt x="111" y="1519"/>
                    <a:pt x="134" y="1511"/>
                  </a:cubicBezTo>
                  <a:cubicBezTo>
                    <a:pt x="145" y="1507"/>
                    <a:pt x="156" y="1503"/>
                    <a:pt x="167" y="1501"/>
                  </a:cubicBezTo>
                  <a:cubicBezTo>
                    <a:pt x="179" y="1499"/>
                    <a:pt x="192" y="1500"/>
                    <a:pt x="204" y="1498"/>
                  </a:cubicBezTo>
                  <a:cubicBezTo>
                    <a:pt x="252" y="1493"/>
                    <a:pt x="294" y="1507"/>
                    <a:pt x="334" y="1533"/>
                  </a:cubicBezTo>
                  <a:cubicBezTo>
                    <a:pt x="336" y="1534"/>
                    <a:pt x="338" y="1535"/>
                    <a:pt x="339" y="1535"/>
                  </a:cubicBezTo>
                  <a:cubicBezTo>
                    <a:pt x="346" y="1535"/>
                    <a:pt x="353" y="1535"/>
                    <a:pt x="360" y="1534"/>
                  </a:cubicBezTo>
                  <a:cubicBezTo>
                    <a:pt x="356" y="1523"/>
                    <a:pt x="349" y="1517"/>
                    <a:pt x="340" y="1511"/>
                  </a:cubicBezTo>
                  <a:cubicBezTo>
                    <a:pt x="329" y="1504"/>
                    <a:pt x="317" y="1497"/>
                    <a:pt x="305" y="1490"/>
                  </a:cubicBezTo>
                  <a:cubicBezTo>
                    <a:pt x="294" y="1482"/>
                    <a:pt x="281" y="1477"/>
                    <a:pt x="267" y="1475"/>
                  </a:cubicBezTo>
                  <a:cubicBezTo>
                    <a:pt x="234" y="1469"/>
                    <a:pt x="201" y="1467"/>
                    <a:pt x="168" y="1470"/>
                  </a:cubicBezTo>
                  <a:cubicBezTo>
                    <a:pt x="150" y="1471"/>
                    <a:pt x="133" y="1473"/>
                    <a:pt x="116" y="1474"/>
                  </a:cubicBezTo>
                  <a:cubicBezTo>
                    <a:pt x="104" y="1474"/>
                    <a:pt x="93" y="1472"/>
                    <a:pt x="82" y="1472"/>
                  </a:cubicBezTo>
                  <a:cubicBezTo>
                    <a:pt x="88" y="1470"/>
                    <a:pt x="95" y="1470"/>
                    <a:pt x="101" y="1470"/>
                  </a:cubicBezTo>
                  <a:cubicBezTo>
                    <a:pt x="106" y="1470"/>
                    <a:pt x="111" y="1470"/>
                    <a:pt x="116" y="1470"/>
                  </a:cubicBezTo>
                  <a:cubicBezTo>
                    <a:pt x="135" y="1468"/>
                    <a:pt x="154" y="1466"/>
                    <a:pt x="173" y="1465"/>
                  </a:cubicBezTo>
                  <a:cubicBezTo>
                    <a:pt x="196" y="1465"/>
                    <a:pt x="220" y="1466"/>
                    <a:pt x="244" y="1468"/>
                  </a:cubicBezTo>
                  <a:cubicBezTo>
                    <a:pt x="273" y="1470"/>
                    <a:pt x="300" y="1478"/>
                    <a:pt x="323" y="1496"/>
                  </a:cubicBezTo>
                  <a:cubicBezTo>
                    <a:pt x="325" y="1498"/>
                    <a:pt x="326" y="1499"/>
                    <a:pt x="328" y="1500"/>
                  </a:cubicBezTo>
                  <a:cubicBezTo>
                    <a:pt x="344" y="1508"/>
                    <a:pt x="358" y="1518"/>
                    <a:pt x="367" y="1535"/>
                  </a:cubicBezTo>
                  <a:cubicBezTo>
                    <a:pt x="385" y="1532"/>
                    <a:pt x="404" y="1537"/>
                    <a:pt x="422" y="1532"/>
                  </a:cubicBezTo>
                  <a:cubicBezTo>
                    <a:pt x="423" y="1532"/>
                    <a:pt x="424" y="1532"/>
                    <a:pt x="426" y="1533"/>
                  </a:cubicBezTo>
                  <a:cubicBezTo>
                    <a:pt x="429" y="1534"/>
                    <a:pt x="433" y="1535"/>
                    <a:pt x="437" y="1535"/>
                  </a:cubicBezTo>
                  <a:cubicBezTo>
                    <a:pt x="449" y="1536"/>
                    <a:pt x="462" y="1536"/>
                    <a:pt x="475" y="1536"/>
                  </a:cubicBezTo>
                  <a:cubicBezTo>
                    <a:pt x="490" y="1536"/>
                    <a:pt x="506" y="1535"/>
                    <a:pt x="522" y="1536"/>
                  </a:cubicBezTo>
                  <a:cubicBezTo>
                    <a:pt x="536" y="1536"/>
                    <a:pt x="551" y="1537"/>
                    <a:pt x="566" y="1537"/>
                  </a:cubicBezTo>
                  <a:cubicBezTo>
                    <a:pt x="580" y="1537"/>
                    <a:pt x="594" y="1537"/>
                    <a:pt x="607" y="1541"/>
                  </a:cubicBezTo>
                  <a:cubicBezTo>
                    <a:pt x="613" y="1542"/>
                    <a:pt x="619" y="1542"/>
                    <a:pt x="625" y="1543"/>
                  </a:cubicBezTo>
                  <a:cubicBezTo>
                    <a:pt x="633" y="1545"/>
                    <a:pt x="640" y="1546"/>
                    <a:pt x="648" y="1548"/>
                  </a:cubicBezTo>
                  <a:cubicBezTo>
                    <a:pt x="655" y="1549"/>
                    <a:pt x="662" y="1551"/>
                    <a:pt x="669" y="1550"/>
                  </a:cubicBezTo>
                  <a:cubicBezTo>
                    <a:pt x="689" y="1547"/>
                    <a:pt x="708" y="1543"/>
                    <a:pt x="728" y="1540"/>
                  </a:cubicBezTo>
                  <a:cubicBezTo>
                    <a:pt x="732" y="1539"/>
                    <a:pt x="735" y="1538"/>
                    <a:pt x="737" y="1534"/>
                  </a:cubicBezTo>
                  <a:cubicBezTo>
                    <a:pt x="739" y="1528"/>
                    <a:pt x="743" y="1523"/>
                    <a:pt x="747" y="1518"/>
                  </a:cubicBezTo>
                  <a:cubicBezTo>
                    <a:pt x="751" y="1513"/>
                    <a:pt x="755" y="1507"/>
                    <a:pt x="763" y="1509"/>
                  </a:cubicBezTo>
                  <a:cubicBezTo>
                    <a:pt x="771" y="1510"/>
                    <a:pt x="771" y="1517"/>
                    <a:pt x="773" y="1524"/>
                  </a:cubicBezTo>
                  <a:cubicBezTo>
                    <a:pt x="774" y="1526"/>
                    <a:pt x="775" y="1530"/>
                    <a:pt x="776" y="1530"/>
                  </a:cubicBezTo>
                  <a:cubicBezTo>
                    <a:pt x="786" y="1533"/>
                    <a:pt x="795" y="1540"/>
                    <a:pt x="807" y="1536"/>
                  </a:cubicBezTo>
                  <a:cubicBezTo>
                    <a:pt x="809" y="1535"/>
                    <a:pt x="812" y="1535"/>
                    <a:pt x="814" y="1535"/>
                  </a:cubicBezTo>
                  <a:cubicBezTo>
                    <a:pt x="813" y="1536"/>
                    <a:pt x="811" y="1537"/>
                    <a:pt x="810" y="1538"/>
                  </a:cubicBezTo>
                  <a:cubicBezTo>
                    <a:pt x="818" y="1541"/>
                    <a:pt x="825" y="1543"/>
                    <a:pt x="832" y="1543"/>
                  </a:cubicBezTo>
                  <a:cubicBezTo>
                    <a:pt x="850" y="1544"/>
                    <a:pt x="869" y="1545"/>
                    <a:pt x="887" y="1545"/>
                  </a:cubicBezTo>
                  <a:cubicBezTo>
                    <a:pt x="897" y="1545"/>
                    <a:pt x="907" y="1545"/>
                    <a:pt x="919" y="1544"/>
                  </a:cubicBezTo>
                  <a:cubicBezTo>
                    <a:pt x="911" y="1537"/>
                    <a:pt x="900" y="1532"/>
                    <a:pt x="887" y="1531"/>
                  </a:cubicBezTo>
                  <a:cubicBezTo>
                    <a:pt x="866" y="1530"/>
                    <a:pt x="845" y="1530"/>
                    <a:pt x="825" y="1534"/>
                  </a:cubicBezTo>
                  <a:cubicBezTo>
                    <a:pt x="821" y="1535"/>
                    <a:pt x="818" y="1535"/>
                    <a:pt x="814" y="1535"/>
                  </a:cubicBezTo>
                  <a:cubicBezTo>
                    <a:pt x="816" y="1534"/>
                    <a:pt x="818" y="1533"/>
                    <a:pt x="820" y="1532"/>
                  </a:cubicBezTo>
                  <a:cubicBezTo>
                    <a:pt x="838" y="1527"/>
                    <a:pt x="856" y="1527"/>
                    <a:pt x="875" y="1527"/>
                  </a:cubicBezTo>
                  <a:cubicBezTo>
                    <a:pt x="888" y="1527"/>
                    <a:pt x="902" y="1528"/>
                    <a:pt x="913" y="1535"/>
                  </a:cubicBezTo>
                  <a:cubicBezTo>
                    <a:pt x="925" y="1543"/>
                    <a:pt x="939" y="1544"/>
                    <a:pt x="953" y="1543"/>
                  </a:cubicBezTo>
                  <a:cubicBezTo>
                    <a:pt x="957" y="1543"/>
                    <a:pt x="960" y="1543"/>
                    <a:pt x="964" y="1543"/>
                  </a:cubicBezTo>
                  <a:cubicBezTo>
                    <a:pt x="1009" y="1548"/>
                    <a:pt x="1055" y="1546"/>
                    <a:pt x="1101" y="1552"/>
                  </a:cubicBezTo>
                  <a:cubicBezTo>
                    <a:pt x="1129" y="1555"/>
                    <a:pt x="1158" y="1555"/>
                    <a:pt x="1186" y="1557"/>
                  </a:cubicBezTo>
                  <a:cubicBezTo>
                    <a:pt x="1189" y="1557"/>
                    <a:pt x="1191" y="1557"/>
                    <a:pt x="1194" y="1557"/>
                  </a:cubicBezTo>
                  <a:cubicBezTo>
                    <a:pt x="1201" y="1557"/>
                    <a:pt x="1207" y="1557"/>
                    <a:pt x="1216" y="1557"/>
                  </a:cubicBezTo>
                  <a:cubicBezTo>
                    <a:pt x="1219" y="1555"/>
                    <a:pt x="1218" y="1550"/>
                    <a:pt x="1218" y="1545"/>
                  </a:cubicBezTo>
                  <a:cubicBezTo>
                    <a:pt x="1219" y="1525"/>
                    <a:pt x="1220" y="1504"/>
                    <a:pt x="1221" y="1484"/>
                  </a:cubicBezTo>
                  <a:cubicBezTo>
                    <a:pt x="1222" y="1470"/>
                    <a:pt x="1223" y="1456"/>
                    <a:pt x="1225" y="1442"/>
                  </a:cubicBezTo>
                  <a:cubicBezTo>
                    <a:pt x="1225" y="1437"/>
                    <a:pt x="1225" y="1433"/>
                    <a:pt x="1225" y="1428"/>
                  </a:cubicBezTo>
                  <a:cubicBezTo>
                    <a:pt x="1188" y="1427"/>
                    <a:pt x="1153" y="1422"/>
                    <a:pt x="1118" y="1415"/>
                  </a:cubicBezTo>
                  <a:cubicBezTo>
                    <a:pt x="1153" y="1416"/>
                    <a:pt x="1188" y="1425"/>
                    <a:pt x="1224" y="1423"/>
                  </a:cubicBezTo>
                  <a:cubicBezTo>
                    <a:pt x="1225" y="1399"/>
                    <a:pt x="1226" y="1376"/>
                    <a:pt x="1227" y="1353"/>
                  </a:cubicBezTo>
                  <a:cubicBezTo>
                    <a:pt x="1195" y="1345"/>
                    <a:pt x="1165" y="1347"/>
                    <a:pt x="1134" y="1352"/>
                  </a:cubicBezTo>
                  <a:cubicBezTo>
                    <a:pt x="1112" y="1356"/>
                    <a:pt x="1090" y="1361"/>
                    <a:pt x="1068" y="1366"/>
                  </a:cubicBezTo>
                  <a:cubicBezTo>
                    <a:pt x="1053" y="1369"/>
                    <a:pt x="1039" y="1373"/>
                    <a:pt x="1026" y="1381"/>
                  </a:cubicBezTo>
                  <a:cubicBezTo>
                    <a:pt x="1025" y="1380"/>
                    <a:pt x="1025" y="1380"/>
                    <a:pt x="1024" y="1380"/>
                  </a:cubicBezTo>
                  <a:cubicBezTo>
                    <a:pt x="1028" y="1377"/>
                    <a:pt x="1032" y="1374"/>
                    <a:pt x="1036" y="1372"/>
                  </a:cubicBezTo>
                  <a:cubicBezTo>
                    <a:pt x="1043" y="1369"/>
                    <a:pt x="1051" y="1367"/>
                    <a:pt x="1059" y="1365"/>
                  </a:cubicBezTo>
                  <a:cubicBezTo>
                    <a:pt x="1081" y="1360"/>
                    <a:pt x="1104" y="1354"/>
                    <a:pt x="1127" y="1350"/>
                  </a:cubicBezTo>
                  <a:cubicBezTo>
                    <a:pt x="1139" y="1347"/>
                    <a:pt x="1152" y="1345"/>
                    <a:pt x="1165" y="1345"/>
                  </a:cubicBezTo>
                  <a:cubicBezTo>
                    <a:pt x="1184" y="1345"/>
                    <a:pt x="1202" y="1343"/>
                    <a:pt x="1220" y="1349"/>
                  </a:cubicBezTo>
                  <a:cubicBezTo>
                    <a:pt x="1222" y="1349"/>
                    <a:pt x="1224" y="1348"/>
                    <a:pt x="1226" y="1348"/>
                  </a:cubicBezTo>
                  <a:cubicBezTo>
                    <a:pt x="1232" y="1329"/>
                    <a:pt x="1233" y="1305"/>
                    <a:pt x="1228" y="1295"/>
                  </a:cubicBezTo>
                  <a:cubicBezTo>
                    <a:pt x="1223" y="1295"/>
                    <a:pt x="1218" y="1296"/>
                    <a:pt x="1213" y="1297"/>
                  </a:cubicBezTo>
                  <a:cubicBezTo>
                    <a:pt x="1180" y="1307"/>
                    <a:pt x="1147" y="1318"/>
                    <a:pt x="1114" y="1328"/>
                  </a:cubicBezTo>
                  <a:cubicBezTo>
                    <a:pt x="1104" y="1331"/>
                    <a:pt x="1094" y="1335"/>
                    <a:pt x="1084" y="1338"/>
                  </a:cubicBezTo>
                  <a:cubicBezTo>
                    <a:pt x="1056" y="1348"/>
                    <a:pt x="1027" y="1347"/>
                    <a:pt x="999" y="1336"/>
                  </a:cubicBezTo>
                  <a:cubicBezTo>
                    <a:pt x="983" y="1330"/>
                    <a:pt x="966" y="1326"/>
                    <a:pt x="948" y="1327"/>
                  </a:cubicBezTo>
                  <a:cubicBezTo>
                    <a:pt x="908" y="1329"/>
                    <a:pt x="867" y="1331"/>
                    <a:pt x="827" y="1337"/>
                  </a:cubicBezTo>
                  <a:cubicBezTo>
                    <a:pt x="800" y="1340"/>
                    <a:pt x="773" y="1342"/>
                    <a:pt x="746" y="1335"/>
                  </a:cubicBezTo>
                  <a:cubicBezTo>
                    <a:pt x="734" y="1332"/>
                    <a:pt x="722" y="1329"/>
                    <a:pt x="711" y="1323"/>
                  </a:cubicBezTo>
                  <a:cubicBezTo>
                    <a:pt x="713" y="1322"/>
                    <a:pt x="713" y="1322"/>
                    <a:pt x="714" y="1322"/>
                  </a:cubicBezTo>
                  <a:cubicBezTo>
                    <a:pt x="717" y="1323"/>
                    <a:pt x="720" y="1324"/>
                    <a:pt x="723" y="1325"/>
                  </a:cubicBezTo>
                  <a:cubicBezTo>
                    <a:pt x="749" y="1334"/>
                    <a:pt x="776" y="1338"/>
                    <a:pt x="804" y="1335"/>
                  </a:cubicBezTo>
                  <a:cubicBezTo>
                    <a:pt x="825" y="1332"/>
                    <a:pt x="847" y="1330"/>
                    <a:pt x="869" y="1327"/>
                  </a:cubicBezTo>
                  <a:cubicBezTo>
                    <a:pt x="886" y="1326"/>
                    <a:pt x="903" y="1324"/>
                    <a:pt x="919" y="1324"/>
                  </a:cubicBezTo>
                  <a:cubicBezTo>
                    <a:pt x="939" y="1323"/>
                    <a:pt x="958" y="1320"/>
                    <a:pt x="978" y="1326"/>
                  </a:cubicBezTo>
                  <a:cubicBezTo>
                    <a:pt x="988" y="1328"/>
                    <a:pt x="998" y="1332"/>
                    <a:pt x="1008" y="1335"/>
                  </a:cubicBezTo>
                  <a:cubicBezTo>
                    <a:pt x="1025" y="1341"/>
                    <a:pt x="1043" y="1343"/>
                    <a:pt x="1061" y="1339"/>
                  </a:cubicBezTo>
                  <a:cubicBezTo>
                    <a:pt x="1074" y="1336"/>
                    <a:pt x="1086" y="1333"/>
                    <a:pt x="1098" y="1329"/>
                  </a:cubicBezTo>
                  <a:cubicBezTo>
                    <a:pt x="1139" y="1314"/>
                    <a:pt x="1181" y="1300"/>
                    <a:pt x="1224" y="1291"/>
                  </a:cubicBezTo>
                  <a:cubicBezTo>
                    <a:pt x="1229" y="1290"/>
                    <a:pt x="1230" y="1287"/>
                    <a:pt x="1230" y="1282"/>
                  </a:cubicBezTo>
                  <a:cubicBezTo>
                    <a:pt x="1230" y="1274"/>
                    <a:pt x="1229" y="1266"/>
                    <a:pt x="1229" y="1257"/>
                  </a:cubicBezTo>
                  <a:cubicBezTo>
                    <a:pt x="1229" y="1252"/>
                    <a:pt x="1227" y="1249"/>
                    <a:pt x="1222" y="1248"/>
                  </a:cubicBezTo>
                  <a:cubicBezTo>
                    <a:pt x="1215" y="1247"/>
                    <a:pt x="1208" y="1246"/>
                    <a:pt x="1201" y="1245"/>
                  </a:cubicBezTo>
                  <a:cubicBezTo>
                    <a:pt x="1202" y="1246"/>
                    <a:pt x="1202" y="1246"/>
                    <a:pt x="1202" y="1246"/>
                  </a:cubicBezTo>
                  <a:cubicBezTo>
                    <a:pt x="1206" y="1242"/>
                    <a:pt x="1211" y="1243"/>
                    <a:pt x="1216" y="1244"/>
                  </a:cubicBezTo>
                  <a:cubicBezTo>
                    <a:pt x="1220" y="1244"/>
                    <a:pt x="1223" y="1244"/>
                    <a:pt x="1228" y="1245"/>
                  </a:cubicBezTo>
                  <a:cubicBezTo>
                    <a:pt x="1227" y="1236"/>
                    <a:pt x="1227" y="1229"/>
                    <a:pt x="1226" y="1221"/>
                  </a:cubicBezTo>
                  <a:cubicBezTo>
                    <a:pt x="1226" y="1217"/>
                    <a:pt x="1223" y="1215"/>
                    <a:pt x="1219" y="1215"/>
                  </a:cubicBezTo>
                  <a:cubicBezTo>
                    <a:pt x="1217" y="1215"/>
                    <a:pt x="1215" y="1215"/>
                    <a:pt x="1213" y="1215"/>
                  </a:cubicBezTo>
                  <a:cubicBezTo>
                    <a:pt x="1179" y="1217"/>
                    <a:pt x="1146" y="1219"/>
                    <a:pt x="1112" y="1221"/>
                  </a:cubicBezTo>
                  <a:cubicBezTo>
                    <a:pt x="1105" y="1221"/>
                    <a:pt x="1098" y="1220"/>
                    <a:pt x="1090" y="1220"/>
                  </a:cubicBezTo>
                  <a:cubicBezTo>
                    <a:pt x="1090" y="1219"/>
                    <a:pt x="1091" y="1219"/>
                    <a:pt x="1091" y="1219"/>
                  </a:cubicBezTo>
                  <a:cubicBezTo>
                    <a:pt x="1135" y="1216"/>
                    <a:pt x="1179" y="1213"/>
                    <a:pt x="1225" y="1210"/>
                  </a:cubicBezTo>
                  <a:cubicBezTo>
                    <a:pt x="1224" y="1199"/>
                    <a:pt x="1224" y="1187"/>
                    <a:pt x="1221" y="1175"/>
                  </a:cubicBezTo>
                  <a:cubicBezTo>
                    <a:pt x="1219" y="1164"/>
                    <a:pt x="1224" y="1152"/>
                    <a:pt x="1216" y="1142"/>
                  </a:cubicBezTo>
                  <a:cubicBezTo>
                    <a:pt x="1222" y="1129"/>
                    <a:pt x="1219" y="1116"/>
                    <a:pt x="1219" y="1104"/>
                  </a:cubicBezTo>
                  <a:cubicBezTo>
                    <a:pt x="1205" y="1105"/>
                    <a:pt x="1193" y="1107"/>
                    <a:pt x="1181" y="1106"/>
                  </a:cubicBezTo>
                  <a:cubicBezTo>
                    <a:pt x="1167" y="1105"/>
                    <a:pt x="1153" y="1102"/>
                    <a:pt x="1138" y="1099"/>
                  </a:cubicBezTo>
                  <a:cubicBezTo>
                    <a:pt x="1138" y="1100"/>
                    <a:pt x="1138" y="1100"/>
                    <a:pt x="1138" y="1100"/>
                  </a:cubicBezTo>
                  <a:cubicBezTo>
                    <a:pt x="1149" y="1101"/>
                    <a:pt x="1160" y="1102"/>
                    <a:pt x="1171" y="1102"/>
                  </a:cubicBezTo>
                  <a:cubicBezTo>
                    <a:pt x="1183" y="1103"/>
                    <a:pt x="1196" y="1102"/>
                    <a:pt x="1209" y="1101"/>
                  </a:cubicBezTo>
                  <a:cubicBezTo>
                    <a:pt x="1217" y="1100"/>
                    <a:pt x="1218" y="1098"/>
                    <a:pt x="1218" y="1090"/>
                  </a:cubicBezTo>
                  <a:cubicBezTo>
                    <a:pt x="1219" y="1070"/>
                    <a:pt x="1220" y="1050"/>
                    <a:pt x="1221" y="1030"/>
                  </a:cubicBezTo>
                  <a:cubicBezTo>
                    <a:pt x="1221" y="1024"/>
                    <a:pt x="1221" y="1019"/>
                    <a:pt x="1221" y="1012"/>
                  </a:cubicBezTo>
                  <a:cubicBezTo>
                    <a:pt x="1193" y="1014"/>
                    <a:pt x="1168" y="1005"/>
                    <a:pt x="1142" y="1003"/>
                  </a:cubicBezTo>
                  <a:cubicBezTo>
                    <a:pt x="1153" y="1000"/>
                    <a:pt x="1163" y="1003"/>
                    <a:pt x="1174" y="1004"/>
                  </a:cubicBezTo>
                  <a:cubicBezTo>
                    <a:pt x="1187" y="1006"/>
                    <a:pt x="1200" y="1007"/>
                    <a:pt x="1214" y="1008"/>
                  </a:cubicBezTo>
                  <a:cubicBezTo>
                    <a:pt x="1219" y="1008"/>
                    <a:pt x="1222" y="1006"/>
                    <a:pt x="1222" y="1000"/>
                  </a:cubicBezTo>
                  <a:cubicBezTo>
                    <a:pt x="1222" y="991"/>
                    <a:pt x="1222" y="981"/>
                    <a:pt x="1222" y="972"/>
                  </a:cubicBezTo>
                  <a:cubicBezTo>
                    <a:pt x="1222" y="969"/>
                    <a:pt x="1220" y="967"/>
                    <a:pt x="1219" y="965"/>
                  </a:cubicBezTo>
                  <a:cubicBezTo>
                    <a:pt x="1224" y="962"/>
                    <a:pt x="1223" y="957"/>
                    <a:pt x="1222" y="953"/>
                  </a:cubicBezTo>
                  <a:cubicBezTo>
                    <a:pt x="1221" y="930"/>
                    <a:pt x="1225" y="907"/>
                    <a:pt x="1229" y="884"/>
                  </a:cubicBezTo>
                  <a:cubicBezTo>
                    <a:pt x="1230" y="876"/>
                    <a:pt x="1229" y="871"/>
                    <a:pt x="1223" y="866"/>
                  </a:cubicBezTo>
                  <a:cubicBezTo>
                    <a:pt x="1219" y="862"/>
                    <a:pt x="1216" y="857"/>
                    <a:pt x="1212" y="852"/>
                  </a:cubicBezTo>
                  <a:cubicBezTo>
                    <a:pt x="1209" y="854"/>
                    <a:pt x="1204" y="857"/>
                    <a:pt x="1199" y="860"/>
                  </a:cubicBezTo>
                  <a:cubicBezTo>
                    <a:pt x="1204" y="865"/>
                    <a:pt x="1208" y="869"/>
                    <a:pt x="1211" y="872"/>
                  </a:cubicBezTo>
                  <a:cubicBezTo>
                    <a:pt x="1215" y="871"/>
                    <a:pt x="1219" y="870"/>
                    <a:pt x="1222" y="869"/>
                  </a:cubicBezTo>
                  <a:cubicBezTo>
                    <a:pt x="1222" y="870"/>
                    <a:pt x="1222" y="870"/>
                    <a:pt x="1222" y="870"/>
                  </a:cubicBezTo>
                  <a:cubicBezTo>
                    <a:pt x="1220" y="872"/>
                    <a:pt x="1218" y="874"/>
                    <a:pt x="1216" y="875"/>
                  </a:cubicBezTo>
                  <a:cubicBezTo>
                    <a:pt x="1216" y="878"/>
                    <a:pt x="1217" y="880"/>
                    <a:pt x="1218" y="884"/>
                  </a:cubicBezTo>
                  <a:cubicBezTo>
                    <a:pt x="1211" y="875"/>
                    <a:pt x="1204" y="879"/>
                    <a:pt x="1197" y="880"/>
                  </a:cubicBezTo>
                  <a:cubicBezTo>
                    <a:pt x="1196" y="872"/>
                    <a:pt x="1186" y="872"/>
                    <a:pt x="1183" y="866"/>
                  </a:cubicBezTo>
                  <a:cubicBezTo>
                    <a:pt x="1184" y="863"/>
                    <a:pt x="1186" y="860"/>
                    <a:pt x="1189" y="857"/>
                  </a:cubicBezTo>
                  <a:cubicBezTo>
                    <a:pt x="1165" y="833"/>
                    <a:pt x="1138" y="815"/>
                    <a:pt x="1104" y="812"/>
                  </a:cubicBezTo>
                  <a:cubicBezTo>
                    <a:pt x="1094" y="812"/>
                    <a:pt x="1083" y="811"/>
                    <a:pt x="1073" y="809"/>
                  </a:cubicBezTo>
                  <a:cubicBezTo>
                    <a:pt x="1066" y="807"/>
                    <a:pt x="1064" y="801"/>
                    <a:pt x="1070" y="797"/>
                  </a:cubicBezTo>
                  <a:cubicBezTo>
                    <a:pt x="1079" y="790"/>
                    <a:pt x="1090" y="784"/>
                    <a:pt x="1101" y="781"/>
                  </a:cubicBezTo>
                  <a:cubicBezTo>
                    <a:pt x="1097" y="785"/>
                    <a:pt x="1091" y="788"/>
                    <a:pt x="1086" y="791"/>
                  </a:cubicBezTo>
                  <a:cubicBezTo>
                    <a:pt x="1081" y="794"/>
                    <a:pt x="1074" y="796"/>
                    <a:pt x="1072" y="803"/>
                  </a:cubicBezTo>
                  <a:cubicBezTo>
                    <a:pt x="1073" y="804"/>
                    <a:pt x="1074" y="805"/>
                    <a:pt x="1075" y="805"/>
                  </a:cubicBezTo>
                  <a:cubicBezTo>
                    <a:pt x="1081" y="806"/>
                    <a:pt x="1087" y="807"/>
                    <a:pt x="1092" y="807"/>
                  </a:cubicBezTo>
                  <a:cubicBezTo>
                    <a:pt x="1128" y="808"/>
                    <a:pt x="1158" y="822"/>
                    <a:pt x="1183" y="846"/>
                  </a:cubicBezTo>
                  <a:cubicBezTo>
                    <a:pt x="1187" y="849"/>
                    <a:pt x="1190" y="852"/>
                    <a:pt x="1194" y="855"/>
                  </a:cubicBezTo>
                  <a:cubicBezTo>
                    <a:pt x="1204" y="850"/>
                    <a:pt x="1213" y="845"/>
                    <a:pt x="1222" y="841"/>
                  </a:cubicBezTo>
                  <a:cubicBezTo>
                    <a:pt x="1229" y="838"/>
                    <a:pt x="1230" y="834"/>
                    <a:pt x="1229" y="827"/>
                  </a:cubicBezTo>
                  <a:cubicBezTo>
                    <a:pt x="1227" y="805"/>
                    <a:pt x="1226" y="784"/>
                    <a:pt x="1224" y="762"/>
                  </a:cubicBezTo>
                  <a:cubicBezTo>
                    <a:pt x="1224" y="757"/>
                    <a:pt x="1223" y="751"/>
                    <a:pt x="1222" y="745"/>
                  </a:cubicBezTo>
                  <a:cubicBezTo>
                    <a:pt x="1195" y="745"/>
                    <a:pt x="1195" y="745"/>
                    <a:pt x="1195" y="745"/>
                  </a:cubicBezTo>
                  <a:cubicBezTo>
                    <a:pt x="1195" y="744"/>
                    <a:pt x="1195" y="743"/>
                    <a:pt x="1195" y="742"/>
                  </a:cubicBezTo>
                  <a:cubicBezTo>
                    <a:pt x="1222" y="742"/>
                    <a:pt x="1222" y="742"/>
                    <a:pt x="1222" y="742"/>
                  </a:cubicBezTo>
                  <a:cubicBezTo>
                    <a:pt x="1221" y="727"/>
                    <a:pt x="1219" y="713"/>
                    <a:pt x="1219" y="699"/>
                  </a:cubicBezTo>
                  <a:cubicBezTo>
                    <a:pt x="1219" y="686"/>
                    <a:pt x="1221" y="672"/>
                    <a:pt x="1219" y="657"/>
                  </a:cubicBezTo>
                  <a:cubicBezTo>
                    <a:pt x="1190" y="657"/>
                    <a:pt x="1190" y="657"/>
                    <a:pt x="1190" y="657"/>
                  </a:cubicBezTo>
                  <a:cubicBezTo>
                    <a:pt x="1190" y="657"/>
                    <a:pt x="1190" y="656"/>
                    <a:pt x="1190" y="655"/>
                  </a:cubicBezTo>
                  <a:cubicBezTo>
                    <a:pt x="1200" y="654"/>
                    <a:pt x="1209" y="653"/>
                    <a:pt x="1220" y="652"/>
                  </a:cubicBezTo>
                  <a:cubicBezTo>
                    <a:pt x="1220" y="645"/>
                    <a:pt x="1221" y="638"/>
                    <a:pt x="1221" y="631"/>
                  </a:cubicBezTo>
                  <a:cubicBezTo>
                    <a:pt x="1220" y="624"/>
                    <a:pt x="1217" y="616"/>
                    <a:pt x="1220" y="611"/>
                  </a:cubicBezTo>
                  <a:cubicBezTo>
                    <a:pt x="1223" y="604"/>
                    <a:pt x="1222" y="597"/>
                    <a:pt x="1223" y="591"/>
                  </a:cubicBezTo>
                  <a:cubicBezTo>
                    <a:pt x="1223" y="582"/>
                    <a:pt x="1222" y="581"/>
                    <a:pt x="1213" y="578"/>
                  </a:cubicBezTo>
                  <a:cubicBezTo>
                    <a:pt x="1208" y="577"/>
                    <a:pt x="1204" y="576"/>
                    <a:pt x="1199" y="575"/>
                  </a:cubicBezTo>
                  <a:cubicBezTo>
                    <a:pt x="1199" y="575"/>
                    <a:pt x="1199" y="575"/>
                    <a:pt x="1199" y="575"/>
                  </a:cubicBezTo>
                  <a:cubicBezTo>
                    <a:pt x="1207" y="575"/>
                    <a:pt x="1214" y="576"/>
                    <a:pt x="1222" y="576"/>
                  </a:cubicBezTo>
                  <a:cubicBezTo>
                    <a:pt x="1222" y="575"/>
                    <a:pt x="1223" y="573"/>
                    <a:pt x="1223" y="571"/>
                  </a:cubicBezTo>
                  <a:cubicBezTo>
                    <a:pt x="1223" y="550"/>
                    <a:pt x="1223" y="530"/>
                    <a:pt x="1223" y="509"/>
                  </a:cubicBezTo>
                  <a:cubicBezTo>
                    <a:pt x="1223" y="498"/>
                    <a:pt x="1222" y="497"/>
                    <a:pt x="1210" y="497"/>
                  </a:cubicBezTo>
                  <a:cubicBezTo>
                    <a:pt x="1198" y="496"/>
                    <a:pt x="1185" y="495"/>
                    <a:pt x="1173" y="494"/>
                  </a:cubicBezTo>
                  <a:cubicBezTo>
                    <a:pt x="1170" y="494"/>
                    <a:pt x="1167" y="493"/>
                    <a:pt x="1165" y="492"/>
                  </a:cubicBezTo>
                  <a:cubicBezTo>
                    <a:pt x="1165" y="492"/>
                    <a:pt x="1165" y="492"/>
                    <a:pt x="1165" y="492"/>
                  </a:cubicBezTo>
                  <a:cubicBezTo>
                    <a:pt x="1183" y="490"/>
                    <a:pt x="1202" y="496"/>
                    <a:pt x="1221" y="493"/>
                  </a:cubicBezTo>
                  <a:cubicBezTo>
                    <a:pt x="1221" y="488"/>
                    <a:pt x="1222" y="485"/>
                    <a:pt x="1222" y="481"/>
                  </a:cubicBezTo>
                  <a:cubicBezTo>
                    <a:pt x="1222" y="464"/>
                    <a:pt x="1222" y="446"/>
                    <a:pt x="1222" y="428"/>
                  </a:cubicBezTo>
                  <a:cubicBezTo>
                    <a:pt x="1222" y="418"/>
                    <a:pt x="1218" y="413"/>
                    <a:pt x="1208" y="410"/>
                  </a:cubicBezTo>
                  <a:cubicBezTo>
                    <a:pt x="1204" y="408"/>
                    <a:pt x="1199" y="407"/>
                    <a:pt x="1194" y="406"/>
                  </a:cubicBezTo>
                  <a:cubicBezTo>
                    <a:pt x="1194" y="406"/>
                    <a:pt x="1194" y="405"/>
                    <a:pt x="1195" y="404"/>
                  </a:cubicBezTo>
                  <a:cubicBezTo>
                    <a:pt x="1203" y="406"/>
                    <a:pt x="1212" y="408"/>
                    <a:pt x="1220" y="409"/>
                  </a:cubicBezTo>
                  <a:cubicBezTo>
                    <a:pt x="1223" y="397"/>
                    <a:pt x="1221" y="317"/>
                    <a:pt x="1217" y="307"/>
                  </a:cubicBezTo>
                  <a:cubicBezTo>
                    <a:pt x="1132" y="307"/>
                    <a:pt x="1132" y="307"/>
                    <a:pt x="1132" y="307"/>
                  </a:cubicBezTo>
                  <a:cubicBezTo>
                    <a:pt x="1132" y="306"/>
                    <a:pt x="1132" y="305"/>
                    <a:pt x="1132" y="304"/>
                  </a:cubicBezTo>
                  <a:cubicBezTo>
                    <a:pt x="1218" y="304"/>
                    <a:pt x="1218" y="304"/>
                    <a:pt x="1218" y="304"/>
                  </a:cubicBezTo>
                  <a:cubicBezTo>
                    <a:pt x="1218" y="287"/>
                    <a:pt x="1218" y="287"/>
                    <a:pt x="1218" y="287"/>
                  </a:cubicBezTo>
                  <a:cubicBezTo>
                    <a:pt x="1194" y="286"/>
                    <a:pt x="1170" y="286"/>
                    <a:pt x="1147" y="285"/>
                  </a:cubicBezTo>
                  <a:cubicBezTo>
                    <a:pt x="1147" y="284"/>
                    <a:pt x="1147" y="284"/>
                    <a:pt x="1147" y="283"/>
                  </a:cubicBezTo>
                  <a:cubicBezTo>
                    <a:pt x="1219" y="283"/>
                    <a:pt x="1219" y="283"/>
                    <a:pt x="1219" y="283"/>
                  </a:cubicBezTo>
                  <a:cubicBezTo>
                    <a:pt x="1219" y="274"/>
                    <a:pt x="1219" y="266"/>
                    <a:pt x="1219" y="258"/>
                  </a:cubicBezTo>
                  <a:cubicBezTo>
                    <a:pt x="1218" y="254"/>
                    <a:pt x="1217" y="250"/>
                    <a:pt x="1217" y="246"/>
                  </a:cubicBezTo>
                  <a:cubicBezTo>
                    <a:pt x="1217" y="246"/>
                    <a:pt x="1217" y="246"/>
                    <a:pt x="1217" y="246"/>
                  </a:cubicBezTo>
                  <a:cubicBezTo>
                    <a:pt x="1220" y="240"/>
                    <a:pt x="1221" y="234"/>
                    <a:pt x="1217" y="229"/>
                  </a:cubicBezTo>
                  <a:moveTo>
                    <a:pt x="52" y="531"/>
                  </a:moveTo>
                  <a:cubicBezTo>
                    <a:pt x="52" y="531"/>
                    <a:pt x="52" y="531"/>
                    <a:pt x="52" y="531"/>
                  </a:cubicBezTo>
                  <a:cubicBezTo>
                    <a:pt x="53" y="531"/>
                    <a:pt x="54" y="530"/>
                    <a:pt x="54" y="529"/>
                  </a:cubicBezTo>
                  <a:cubicBezTo>
                    <a:pt x="92" y="521"/>
                    <a:pt x="127" y="504"/>
                    <a:pt x="161" y="488"/>
                  </a:cubicBezTo>
                  <a:cubicBezTo>
                    <a:pt x="168" y="485"/>
                    <a:pt x="169" y="481"/>
                    <a:pt x="169" y="474"/>
                  </a:cubicBezTo>
                  <a:cubicBezTo>
                    <a:pt x="168" y="451"/>
                    <a:pt x="167" y="427"/>
                    <a:pt x="167" y="403"/>
                  </a:cubicBezTo>
                  <a:cubicBezTo>
                    <a:pt x="167" y="401"/>
                    <a:pt x="166" y="400"/>
                    <a:pt x="166" y="398"/>
                  </a:cubicBezTo>
                  <a:cubicBezTo>
                    <a:pt x="155" y="403"/>
                    <a:pt x="145" y="407"/>
                    <a:pt x="135" y="412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45" y="405"/>
                    <a:pt x="155" y="399"/>
                    <a:pt x="166" y="393"/>
                  </a:cubicBezTo>
                  <a:cubicBezTo>
                    <a:pt x="166" y="390"/>
                    <a:pt x="167" y="387"/>
                    <a:pt x="167" y="384"/>
                  </a:cubicBezTo>
                  <a:cubicBezTo>
                    <a:pt x="166" y="356"/>
                    <a:pt x="168" y="327"/>
                    <a:pt x="171" y="299"/>
                  </a:cubicBezTo>
                  <a:cubicBezTo>
                    <a:pt x="172" y="285"/>
                    <a:pt x="173" y="271"/>
                    <a:pt x="173" y="257"/>
                  </a:cubicBezTo>
                  <a:cubicBezTo>
                    <a:pt x="173" y="254"/>
                    <a:pt x="172" y="250"/>
                    <a:pt x="172" y="247"/>
                  </a:cubicBezTo>
                  <a:cubicBezTo>
                    <a:pt x="157" y="250"/>
                    <a:pt x="144" y="254"/>
                    <a:pt x="130" y="256"/>
                  </a:cubicBezTo>
                  <a:cubicBezTo>
                    <a:pt x="115" y="259"/>
                    <a:pt x="100" y="256"/>
                    <a:pt x="87" y="246"/>
                  </a:cubicBezTo>
                  <a:cubicBezTo>
                    <a:pt x="80" y="241"/>
                    <a:pt x="76" y="234"/>
                    <a:pt x="74" y="226"/>
                  </a:cubicBezTo>
                  <a:cubicBezTo>
                    <a:pt x="72" y="218"/>
                    <a:pt x="74" y="215"/>
                    <a:pt x="82" y="211"/>
                  </a:cubicBezTo>
                  <a:cubicBezTo>
                    <a:pt x="74" y="220"/>
                    <a:pt x="74" y="225"/>
                    <a:pt x="81" y="235"/>
                  </a:cubicBezTo>
                  <a:cubicBezTo>
                    <a:pt x="91" y="248"/>
                    <a:pt x="104" y="254"/>
                    <a:pt x="120" y="254"/>
                  </a:cubicBezTo>
                  <a:cubicBezTo>
                    <a:pt x="138" y="254"/>
                    <a:pt x="154" y="247"/>
                    <a:pt x="172" y="243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66" y="189"/>
                    <a:pt x="161" y="190"/>
                    <a:pt x="157" y="190"/>
                  </a:cubicBezTo>
                  <a:cubicBezTo>
                    <a:pt x="150" y="191"/>
                    <a:pt x="143" y="193"/>
                    <a:pt x="137" y="194"/>
                  </a:cubicBezTo>
                  <a:cubicBezTo>
                    <a:pt x="141" y="192"/>
                    <a:pt x="144" y="190"/>
                    <a:pt x="149" y="189"/>
                  </a:cubicBezTo>
                  <a:cubicBezTo>
                    <a:pt x="156" y="187"/>
                    <a:pt x="164" y="186"/>
                    <a:pt x="171" y="184"/>
                  </a:cubicBezTo>
                  <a:cubicBezTo>
                    <a:pt x="174" y="171"/>
                    <a:pt x="175" y="139"/>
                    <a:pt x="173" y="128"/>
                  </a:cubicBezTo>
                  <a:cubicBezTo>
                    <a:pt x="171" y="128"/>
                    <a:pt x="170" y="127"/>
                    <a:pt x="168" y="127"/>
                  </a:cubicBezTo>
                  <a:cubicBezTo>
                    <a:pt x="156" y="126"/>
                    <a:pt x="144" y="125"/>
                    <a:pt x="132" y="124"/>
                  </a:cubicBezTo>
                  <a:cubicBezTo>
                    <a:pt x="112" y="123"/>
                    <a:pt x="92" y="122"/>
                    <a:pt x="72" y="120"/>
                  </a:cubicBezTo>
                  <a:cubicBezTo>
                    <a:pt x="62" y="119"/>
                    <a:pt x="53" y="116"/>
                    <a:pt x="44" y="113"/>
                  </a:cubicBezTo>
                  <a:cubicBezTo>
                    <a:pt x="40" y="112"/>
                    <a:pt x="36" y="109"/>
                    <a:pt x="37" y="105"/>
                  </a:cubicBezTo>
                  <a:cubicBezTo>
                    <a:pt x="43" y="108"/>
                    <a:pt x="48" y="111"/>
                    <a:pt x="54" y="113"/>
                  </a:cubicBezTo>
                  <a:cubicBezTo>
                    <a:pt x="62" y="115"/>
                    <a:pt x="69" y="117"/>
                    <a:pt x="77" y="117"/>
                  </a:cubicBezTo>
                  <a:cubicBezTo>
                    <a:pt x="101" y="117"/>
                    <a:pt x="124" y="119"/>
                    <a:pt x="147" y="123"/>
                  </a:cubicBezTo>
                  <a:cubicBezTo>
                    <a:pt x="156" y="124"/>
                    <a:pt x="164" y="125"/>
                    <a:pt x="174" y="122"/>
                  </a:cubicBezTo>
                  <a:cubicBezTo>
                    <a:pt x="174" y="113"/>
                    <a:pt x="174" y="105"/>
                    <a:pt x="174" y="96"/>
                  </a:cubicBezTo>
                  <a:cubicBezTo>
                    <a:pt x="174" y="85"/>
                    <a:pt x="174" y="74"/>
                    <a:pt x="175" y="62"/>
                  </a:cubicBezTo>
                  <a:cubicBezTo>
                    <a:pt x="176" y="56"/>
                    <a:pt x="179" y="53"/>
                    <a:pt x="186" y="54"/>
                  </a:cubicBezTo>
                  <a:cubicBezTo>
                    <a:pt x="189" y="54"/>
                    <a:pt x="192" y="55"/>
                    <a:pt x="195" y="55"/>
                  </a:cubicBezTo>
                  <a:cubicBezTo>
                    <a:pt x="231" y="65"/>
                    <a:pt x="268" y="65"/>
                    <a:pt x="305" y="63"/>
                  </a:cubicBezTo>
                  <a:cubicBezTo>
                    <a:pt x="326" y="61"/>
                    <a:pt x="346" y="57"/>
                    <a:pt x="367" y="58"/>
                  </a:cubicBezTo>
                  <a:cubicBezTo>
                    <a:pt x="367" y="58"/>
                    <a:pt x="368" y="57"/>
                    <a:pt x="369" y="57"/>
                  </a:cubicBezTo>
                  <a:cubicBezTo>
                    <a:pt x="371" y="49"/>
                    <a:pt x="373" y="41"/>
                    <a:pt x="376" y="34"/>
                  </a:cubicBezTo>
                  <a:cubicBezTo>
                    <a:pt x="354" y="37"/>
                    <a:pt x="333" y="40"/>
                    <a:pt x="312" y="43"/>
                  </a:cubicBezTo>
                  <a:cubicBezTo>
                    <a:pt x="307" y="44"/>
                    <a:pt x="303" y="43"/>
                    <a:pt x="298" y="44"/>
                  </a:cubicBezTo>
                  <a:cubicBezTo>
                    <a:pt x="298" y="43"/>
                    <a:pt x="298" y="43"/>
                    <a:pt x="298" y="43"/>
                  </a:cubicBezTo>
                  <a:cubicBezTo>
                    <a:pt x="311" y="41"/>
                    <a:pt x="324" y="38"/>
                    <a:pt x="337" y="37"/>
                  </a:cubicBezTo>
                  <a:cubicBezTo>
                    <a:pt x="352" y="35"/>
                    <a:pt x="368" y="33"/>
                    <a:pt x="382" y="27"/>
                  </a:cubicBezTo>
                  <a:cubicBezTo>
                    <a:pt x="386" y="25"/>
                    <a:pt x="390" y="24"/>
                    <a:pt x="388" y="18"/>
                  </a:cubicBezTo>
                  <a:cubicBezTo>
                    <a:pt x="378" y="18"/>
                    <a:pt x="369" y="17"/>
                    <a:pt x="359" y="17"/>
                  </a:cubicBezTo>
                  <a:cubicBezTo>
                    <a:pt x="324" y="21"/>
                    <a:pt x="289" y="22"/>
                    <a:pt x="254" y="21"/>
                  </a:cubicBezTo>
                  <a:cubicBezTo>
                    <a:pt x="218" y="20"/>
                    <a:pt x="183" y="20"/>
                    <a:pt x="147" y="21"/>
                  </a:cubicBezTo>
                  <a:cubicBezTo>
                    <a:pt x="114" y="21"/>
                    <a:pt x="80" y="23"/>
                    <a:pt x="47" y="25"/>
                  </a:cubicBezTo>
                  <a:cubicBezTo>
                    <a:pt x="35" y="25"/>
                    <a:pt x="24" y="27"/>
                    <a:pt x="12" y="29"/>
                  </a:cubicBezTo>
                  <a:cubicBezTo>
                    <a:pt x="13" y="38"/>
                    <a:pt x="14" y="46"/>
                    <a:pt x="15" y="57"/>
                  </a:cubicBezTo>
                  <a:cubicBezTo>
                    <a:pt x="18" y="47"/>
                    <a:pt x="21" y="40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4" y="43"/>
                    <a:pt x="21" y="53"/>
                    <a:pt x="17" y="63"/>
                  </a:cubicBezTo>
                  <a:cubicBezTo>
                    <a:pt x="14" y="70"/>
                    <a:pt x="13" y="76"/>
                    <a:pt x="15" y="85"/>
                  </a:cubicBezTo>
                  <a:cubicBezTo>
                    <a:pt x="20" y="76"/>
                    <a:pt x="20" y="67"/>
                    <a:pt x="26" y="61"/>
                  </a:cubicBezTo>
                  <a:cubicBezTo>
                    <a:pt x="26" y="72"/>
                    <a:pt x="25" y="82"/>
                    <a:pt x="24" y="92"/>
                  </a:cubicBezTo>
                  <a:cubicBezTo>
                    <a:pt x="24" y="96"/>
                    <a:pt x="27" y="101"/>
                    <a:pt x="26" y="105"/>
                  </a:cubicBezTo>
                  <a:cubicBezTo>
                    <a:pt x="24" y="119"/>
                    <a:pt x="26" y="132"/>
                    <a:pt x="28" y="145"/>
                  </a:cubicBezTo>
                  <a:cubicBezTo>
                    <a:pt x="29" y="148"/>
                    <a:pt x="31" y="152"/>
                    <a:pt x="33" y="153"/>
                  </a:cubicBezTo>
                  <a:cubicBezTo>
                    <a:pt x="49" y="160"/>
                    <a:pt x="65" y="167"/>
                    <a:pt x="83" y="164"/>
                  </a:cubicBezTo>
                  <a:cubicBezTo>
                    <a:pt x="85" y="163"/>
                    <a:pt x="86" y="163"/>
                    <a:pt x="88" y="163"/>
                  </a:cubicBezTo>
                  <a:cubicBezTo>
                    <a:pt x="89" y="163"/>
                    <a:pt x="90" y="164"/>
                    <a:pt x="93" y="164"/>
                  </a:cubicBezTo>
                  <a:cubicBezTo>
                    <a:pt x="71" y="173"/>
                    <a:pt x="51" y="165"/>
                    <a:pt x="32" y="157"/>
                  </a:cubicBezTo>
                  <a:cubicBezTo>
                    <a:pt x="31" y="159"/>
                    <a:pt x="31" y="160"/>
                    <a:pt x="31" y="161"/>
                  </a:cubicBezTo>
                  <a:cubicBezTo>
                    <a:pt x="32" y="179"/>
                    <a:pt x="34" y="196"/>
                    <a:pt x="34" y="213"/>
                  </a:cubicBezTo>
                  <a:cubicBezTo>
                    <a:pt x="34" y="235"/>
                    <a:pt x="32" y="257"/>
                    <a:pt x="31" y="278"/>
                  </a:cubicBezTo>
                  <a:cubicBezTo>
                    <a:pt x="31" y="289"/>
                    <a:pt x="30" y="299"/>
                    <a:pt x="32" y="309"/>
                  </a:cubicBezTo>
                  <a:cubicBezTo>
                    <a:pt x="53" y="312"/>
                    <a:pt x="57" y="313"/>
                    <a:pt x="69" y="327"/>
                  </a:cubicBezTo>
                  <a:cubicBezTo>
                    <a:pt x="74" y="332"/>
                    <a:pt x="78" y="337"/>
                    <a:pt x="81" y="343"/>
                  </a:cubicBezTo>
                  <a:cubicBezTo>
                    <a:pt x="88" y="356"/>
                    <a:pt x="98" y="362"/>
                    <a:pt x="113" y="360"/>
                  </a:cubicBezTo>
                  <a:cubicBezTo>
                    <a:pt x="121" y="359"/>
                    <a:pt x="129" y="360"/>
                    <a:pt x="136" y="365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22" y="372"/>
                    <a:pt x="134" y="368"/>
                    <a:pt x="147" y="369"/>
                  </a:cubicBezTo>
                  <a:cubicBezTo>
                    <a:pt x="135" y="374"/>
                    <a:pt x="124" y="375"/>
                    <a:pt x="113" y="371"/>
                  </a:cubicBezTo>
                  <a:cubicBezTo>
                    <a:pt x="98" y="366"/>
                    <a:pt x="83" y="364"/>
                    <a:pt x="68" y="364"/>
                  </a:cubicBezTo>
                  <a:cubicBezTo>
                    <a:pt x="64" y="364"/>
                    <a:pt x="61" y="362"/>
                    <a:pt x="57" y="361"/>
                  </a:cubicBezTo>
                  <a:cubicBezTo>
                    <a:pt x="57" y="361"/>
                    <a:pt x="57" y="360"/>
                    <a:pt x="57" y="359"/>
                  </a:cubicBezTo>
                  <a:cubicBezTo>
                    <a:pt x="62" y="359"/>
                    <a:pt x="67" y="360"/>
                    <a:pt x="72" y="360"/>
                  </a:cubicBezTo>
                  <a:cubicBezTo>
                    <a:pt x="77" y="360"/>
                    <a:pt x="82" y="361"/>
                    <a:pt x="88" y="357"/>
                  </a:cubicBezTo>
                  <a:cubicBezTo>
                    <a:pt x="78" y="345"/>
                    <a:pt x="69" y="334"/>
                    <a:pt x="60" y="323"/>
                  </a:cubicBezTo>
                  <a:cubicBezTo>
                    <a:pt x="52" y="314"/>
                    <a:pt x="42" y="312"/>
                    <a:pt x="31" y="314"/>
                  </a:cubicBezTo>
                  <a:cubicBezTo>
                    <a:pt x="26" y="315"/>
                    <a:pt x="23" y="318"/>
                    <a:pt x="20" y="322"/>
                  </a:cubicBezTo>
                  <a:cubicBezTo>
                    <a:pt x="15" y="330"/>
                    <a:pt x="15" y="338"/>
                    <a:pt x="15" y="349"/>
                  </a:cubicBezTo>
                  <a:cubicBezTo>
                    <a:pt x="21" y="339"/>
                    <a:pt x="25" y="331"/>
                    <a:pt x="30" y="322"/>
                  </a:cubicBezTo>
                  <a:cubicBezTo>
                    <a:pt x="31" y="325"/>
                    <a:pt x="31" y="327"/>
                    <a:pt x="30" y="329"/>
                  </a:cubicBezTo>
                  <a:cubicBezTo>
                    <a:pt x="26" y="337"/>
                    <a:pt x="22" y="345"/>
                    <a:pt x="17" y="353"/>
                  </a:cubicBezTo>
                  <a:cubicBezTo>
                    <a:pt x="14" y="358"/>
                    <a:pt x="13" y="363"/>
                    <a:pt x="16" y="370"/>
                  </a:cubicBezTo>
                  <a:cubicBezTo>
                    <a:pt x="22" y="361"/>
                    <a:pt x="25" y="351"/>
                    <a:pt x="34" y="343"/>
                  </a:cubicBezTo>
                  <a:cubicBezTo>
                    <a:pt x="32" y="354"/>
                    <a:pt x="24" y="361"/>
                    <a:pt x="24" y="371"/>
                  </a:cubicBezTo>
                  <a:cubicBezTo>
                    <a:pt x="32" y="372"/>
                    <a:pt x="41" y="373"/>
                    <a:pt x="49" y="375"/>
                  </a:cubicBezTo>
                  <a:cubicBezTo>
                    <a:pt x="58" y="377"/>
                    <a:pt x="67" y="381"/>
                    <a:pt x="76" y="384"/>
                  </a:cubicBezTo>
                  <a:cubicBezTo>
                    <a:pt x="76" y="385"/>
                    <a:pt x="76" y="385"/>
                    <a:pt x="75" y="386"/>
                  </a:cubicBezTo>
                  <a:cubicBezTo>
                    <a:pt x="62" y="384"/>
                    <a:pt x="49" y="382"/>
                    <a:pt x="36" y="381"/>
                  </a:cubicBezTo>
                  <a:cubicBezTo>
                    <a:pt x="32" y="380"/>
                    <a:pt x="27" y="381"/>
                    <a:pt x="23" y="381"/>
                  </a:cubicBezTo>
                  <a:cubicBezTo>
                    <a:pt x="28" y="394"/>
                    <a:pt x="28" y="398"/>
                    <a:pt x="23" y="409"/>
                  </a:cubicBezTo>
                  <a:cubicBezTo>
                    <a:pt x="21" y="413"/>
                    <a:pt x="18" y="418"/>
                    <a:pt x="15" y="422"/>
                  </a:cubicBezTo>
                  <a:cubicBezTo>
                    <a:pt x="12" y="426"/>
                    <a:pt x="10" y="429"/>
                    <a:pt x="13" y="434"/>
                  </a:cubicBezTo>
                  <a:cubicBezTo>
                    <a:pt x="17" y="441"/>
                    <a:pt x="16" y="447"/>
                    <a:pt x="14" y="454"/>
                  </a:cubicBezTo>
                  <a:cubicBezTo>
                    <a:pt x="14" y="457"/>
                    <a:pt x="13" y="461"/>
                    <a:pt x="12" y="464"/>
                  </a:cubicBezTo>
                  <a:cubicBezTo>
                    <a:pt x="13" y="464"/>
                    <a:pt x="13" y="464"/>
                    <a:pt x="14" y="464"/>
                  </a:cubicBezTo>
                  <a:cubicBezTo>
                    <a:pt x="16" y="461"/>
                    <a:pt x="19" y="458"/>
                    <a:pt x="21" y="455"/>
                  </a:cubicBezTo>
                  <a:cubicBezTo>
                    <a:pt x="21" y="465"/>
                    <a:pt x="13" y="473"/>
                    <a:pt x="17" y="484"/>
                  </a:cubicBezTo>
                  <a:cubicBezTo>
                    <a:pt x="20" y="477"/>
                    <a:pt x="23" y="469"/>
                    <a:pt x="26" y="461"/>
                  </a:cubicBezTo>
                  <a:cubicBezTo>
                    <a:pt x="27" y="498"/>
                    <a:pt x="25" y="535"/>
                    <a:pt x="26" y="573"/>
                  </a:cubicBezTo>
                  <a:cubicBezTo>
                    <a:pt x="55" y="568"/>
                    <a:pt x="82" y="558"/>
                    <a:pt x="112" y="559"/>
                  </a:cubicBezTo>
                  <a:cubicBezTo>
                    <a:pt x="109" y="561"/>
                    <a:pt x="109" y="562"/>
                    <a:pt x="108" y="562"/>
                  </a:cubicBezTo>
                  <a:cubicBezTo>
                    <a:pt x="83" y="562"/>
                    <a:pt x="58" y="570"/>
                    <a:pt x="34" y="575"/>
                  </a:cubicBezTo>
                  <a:cubicBezTo>
                    <a:pt x="28" y="577"/>
                    <a:pt x="25" y="579"/>
                    <a:pt x="25" y="586"/>
                  </a:cubicBezTo>
                  <a:cubicBezTo>
                    <a:pt x="25" y="594"/>
                    <a:pt x="25" y="602"/>
                    <a:pt x="25" y="611"/>
                  </a:cubicBezTo>
                  <a:cubicBezTo>
                    <a:pt x="25" y="614"/>
                    <a:pt x="24" y="617"/>
                    <a:pt x="24" y="621"/>
                  </a:cubicBezTo>
                  <a:cubicBezTo>
                    <a:pt x="23" y="621"/>
                    <a:pt x="22" y="621"/>
                    <a:pt x="21" y="621"/>
                  </a:cubicBezTo>
                  <a:cubicBezTo>
                    <a:pt x="18" y="607"/>
                    <a:pt x="21" y="594"/>
                    <a:pt x="19" y="580"/>
                  </a:cubicBezTo>
                  <a:cubicBezTo>
                    <a:pt x="19" y="580"/>
                    <a:pt x="18" y="580"/>
                    <a:pt x="17" y="580"/>
                  </a:cubicBezTo>
                  <a:cubicBezTo>
                    <a:pt x="17" y="659"/>
                    <a:pt x="17" y="659"/>
                    <a:pt x="17" y="659"/>
                  </a:cubicBezTo>
                  <a:cubicBezTo>
                    <a:pt x="20" y="662"/>
                    <a:pt x="25" y="664"/>
                    <a:pt x="25" y="666"/>
                  </a:cubicBezTo>
                  <a:cubicBezTo>
                    <a:pt x="27" y="683"/>
                    <a:pt x="28" y="700"/>
                    <a:pt x="24" y="716"/>
                  </a:cubicBezTo>
                  <a:cubicBezTo>
                    <a:pt x="21" y="726"/>
                    <a:pt x="20" y="736"/>
                    <a:pt x="20" y="746"/>
                  </a:cubicBezTo>
                  <a:cubicBezTo>
                    <a:pt x="22" y="777"/>
                    <a:pt x="23" y="808"/>
                    <a:pt x="24" y="840"/>
                  </a:cubicBezTo>
                  <a:cubicBezTo>
                    <a:pt x="24" y="853"/>
                    <a:pt x="25" y="867"/>
                    <a:pt x="26" y="881"/>
                  </a:cubicBezTo>
                  <a:cubicBezTo>
                    <a:pt x="30" y="879"/>
                    <a:pt x="30" y="879"/>
                    <a:pt x="32" y="882"/>
                  </a:cubicBezTo>
                  <a:cubicBezTo>
                    <a:pt x="23" y="897"/>
                    <a:pt x="22" y="915"/>
                    <a:pt x="30" y="923"/>
                  </a:cubicBezTo>
                  <a:cubicBezTo>
                    <a:pt x="24" y="934"/>
                    <a:pt x="26" y="946"/>
                    <a:pt x="28" y="958"/>
                  </a:cubicBezTo>
                  <a:cubicBezTo>
                    <a:pt x="35" y="950"/>
                    <a:pt x="35" y="950"/>
                    <a:pt x="35" y="941"/>
                  </a:cubicBezTo>
                  <a:cubicBezTo>
                    <a:pt x="35" y="927"/>
                    <a:pt x="35" y="912"/>
                    <a:pt x="34" y="898"/>
                  </a:cubicBezTo>
                  <a:cubicBezTo>
                    <a:pt x="34" y="892"/>
                    <a:pt x="33" y="887"/>
                    <a:pt x="32" y="882"/>
                  </a:cubicBezTo>
                  <a:cubicBezTo>
                    <a:pt x="33" y="878"/>
                    <a:pt x="34" y="874"/>
                    <a:pt x="36" y="869"/>
                  </a:cubicBezTo>
                  <a:cubicBezTo>
                    <a:pt x="37" y="871"/>
                    <a:pt x="37" y="873"/>
                    <a:pt x="37" y="874"/>
                  </a:cubicBezTo>
                  <a:cubicBezTo>
                    <a:pt x="38" y="888"/>
                    <a:pt x="39" y="903"/>
                    <a:pt x="40" y="917"/>
                  </a:cubicBezTo>
                  <a:cubicBezTo>
                    <a:pt x="41" y="921"/>
                    <a:pt x="43" y="926"/>
                    <a:pt x="44" y="930"/>
                  </a:cubicBezTo>
                  <a:cubicBezTo>
                    <a:pt x="39" y="933"/>
                    <a:pt x="40" y="937"/>
                    <a:pt x="40" y="942"/>
                  </a:cubicBezTo>
                  <a:cubicBezTo>
                    <a:pt x="41" y="977"/>
                    <a:pt x="41" y="1013"/>
                    <a:pt x="41" y="1048"/>
                  </a:cubicBezTo>
                  <a:cubicBezTo>
                    <a:pt x="41" y="1059"/>
                    <a:pt x="42" y="1059"/>
                    <a:pt x="52" y="1062"/>
                  </a:cubicBezTo>
                  <a:cubicBezTo>
                    <a:pt x="68" y="1067"/>
                    <a:pt x="84" y="1068"/>
                    <a:pt x="101" y="1065"/>
                  </a:cubicBezTo>
                  <a:cubicBezTo>
                    <a:pt x="112" y="1064"/>
                    <a:pt x="123" y="1061"/>
                    <a:pt x="135" y="1059"/>
                  </a:cubicBezTo>
                  <a:cubicBezTo>
                    <a:pt x="143" y="1058"/>
                    <a:pt x="152" y="1058"/>
                    <a:pt x="162" y="1057"/>
                  </a:cubicBezTo>
                  <a:cubicBezTo>
                    <a:pt x="160" y="1037"/>
                    <a:pt x="165" y="1017"/>
                    <a:pt x="161" y="996"/>
                  </a:cubicBezTo>
                  <a:cubicBezTo>
                    <a:pt x="158" y="996"/>
                    <a:pt x="155" y="995"/>
                    <a:pt x="153" y="996"/>
                  </a:cubicBezTo>
                  <a:cubicBezTo>
                    <a:pt x="137" y="1000"/>
                    <a:pt x="122" y="1004"/>
                    <a:pt x="106" y="1009"/>
                  </a:cubicBezTo>
                  <a:cubicBezTo>
                    <a:pt x="97" y="1011"/>
                    <a:pt x="89" y="1015"/>
                    <a:pt x="81" y="1018"/>
                  </a:cubicBezTo>
                  <a:cubicBezTo>
                    <a:pt x="72" y="1021"/>
                    <a:pt x="63" y="1022"/>
                    <a:pt x="54" y="1020"/>
                  </a:cubicBezTo>
                  <a:cubicBezTo>
                    <a:pt x="68" y="1020"/>
                    <a:pt x="81" y="1016"/>
                    <a:pt x="93" y="1010"/>
                  </a:cubicBezTo>
                  <a:cubicBezTo>
                    <a:pt x="112" y="1002"/>
                    <a:pt x="131" y="996"/>
                    <a:pt x="151" y="993"/>
                  </a:cubicBezTo>
                  <a:cubicBezTo>
                    <a:pt x="161" y="991"/>
                    <a:pt x="161" y="991"/>
                    <a:pt x="161" y="981"/>
                  </a:cubicBezTo>
                  <a:cubicBezTo>
                    <a:pt x="161" y="964"/>
                    <a:pt x="161" y="947"/>
                    <a:pt x="162" y="930"/>
                  </a:cubicBezTo>
                  <a:cubicBezTo>
                    <a:pt x="162" y="927"/>
                    <a:pt x="161" y="925"/>
                    <a:pt x="161" y="922"/>
                  </a:cubicBezTo>
                  <a:cubicBezTo>
                    <a:pt x="156" y="923"/>
                    <a:pt x="152" y="924"/>
                    <a:pt x="148" y="924"/>
                  </a:cubicBezTo>
                  <a:cubicBezTo>
                    <a:pt x="130" y="929"/>
                    <a:pt x="112" y="934"/>
                    <a:pt x="93" y="937"/>
                  </a:cubicBezTo>
                  <a:cubicBezTo>
                    <a:pt x="78" y="940"/>
                    <a:pt x="63" y="940"/>
                    <a:pt x="49" y="932"/>
                  </a:cubicBezTo>
                  <a:cubicBezTo>
                    <a:pt x="52" y="932"/>
                    <a:pt x="54" y="932"/>
                    <a:pt x="57" y="933"/>
                  </a:cubicBezTo>
                  <a:cubicBezTo>
                    <a:pt x="73" y="937"/>
                    <a:pt x="89" y="936"/>
                    <a:pt x="105" y="931"/>
                  </a:cubicBezTo>
                  <a:cubicBezTo>
                    <a:pt x="120" y="927"/>
                    <a:pt x="135" y="924"/>
                    <a:pt x="149" y="921"/>
                  </a:cubicBezTo>
                  <a:cubicBezTo>
                    <a:pt x="154" y="920"/>
                    <a:pt x="158" y="918"/>
                    <a:pt x="161" y="917"/>
                  </a:cubicBezTo>
                  <a:cubicBezTo>
                    <a:pt x="162" y="915"/>
                    <a:pt x="162" y="914"/>
                    <a:pt x="162" y="913"/>
                  </a:cubicBezTo>
                  <a:cubicBezTo>
                    <a:pt x="166" y="876"/>
                    <a:pt x="166" y="838"/>
                    <a:pt x="177" y="801"/>
                  </a:cubicBezTo>
                  <a:cubicBezTo>
                    <a:pt x="178" y="797"/>
                    <a:pt x="177" y="792"/>
                    <a:pt x="178" y="786"/>
                  </a:cubicBezTo>
                  <a:cubicBezTo>
                    <a:pt x="163" y="788"/>
                    <a:pt x="150" y="790"/>
                    <a:pt x="137" y="792"/>
                  </a:cubicBezTo>
                  <a:cubicBezTo>
                    <a:pt x="118" y="795"/>
                    <a:pt x="99" y="792"/>
                    <a:pt x="81" y="787"/>
                  </a:cubicBezTo>
                  <a:cubicBezTo>
                    <a:pt x="85" y="786"/>
                    <a:pt x="88" y="787"/>
                    <a:pt x="92" y="787"/>
                  </a:cubicBezTo>
                  <a:cubicBezTo>
                    <a:pt x="105" y="790"/>
                    <a:pt x="117" y="791"/>
                    <a:pt x="131" y="789"/>
                  </a:cubicBezTo>
                  <a:cubicBezTo>
                    <a:pt x="143" y="787"/>
                    <a:pt x="156" y="785"/>
                    <a:pt x="169" y="784"/>
                  </a:cubicBezTo>
                  <a:cubicBezTo>
                    <a:pt x="178" y="782"/>
                    <a:pt x="179" y="782"/>
                    <a:pt x="179" y="773"/>
                  </a:cubicBezTo>
                  <a:cubicBezTo>
                    <a:pt x="180" y="756"/>
                    <a:pt x="181" y="740"/>
                    <a:pt x="181" y="723"/>
                  </a:cubicBezTo>
                  <a:cubicBezTo>
                    <a:pt x="181" y="709"/>
                    <a:pt x="180" y="695"/>
                    <a:pt x="183" y="682"/>
                  </a:cubicBezTo>
                  <a:cubicBezTo>
                    <a:pt x="187" y="654"/>
                    <a:pt x="177" y="627"/>
                    <a:pt x="176" y="600"/>
                  </a:cubicBezTo>
                  <a:cubicBezTo>
                    <a:pt x="172" y="599"/>
                    <a:pt x="169" y="599"/>
                    <a:pt x="165" y="598"/>
                  </a:cubicBezTo>
                  <a:cubicBezTo>
                    <a:pt x="169" y="597"/>
                    <a:pt x="172" y="596"/>
                    <a:pt x="175" y="595"/>
                  </a:cubicBezTo>
                  <a:cubicBezTo>
                    <a:pt x="177" y="560"/>
                    <a:pt x="174" y="524"/>
                    <a:pt x="170" y="488"/>
                  </a:cubicBezTo>
                  <a:cubicBezTo>
                    <a:pt x="164" y="490"/>
                    <a:pt x="160" y="492"/>
                    <a:pt x="157" y="494"/>
                  </a:cubicBezTo>
                  <a:cubicBezTo>
                    <a:pt x="132" y="506"/>
                    <a:pt x="106" y="518"/>
                    <a:pt x="79" y="526"/>
                  </a:cubicBezTo>
                  <a:cubicBezTo>
                    <a:pt x="70" y="529"/>
                    <a:pt x="61" y="529"/>
                    <a:pt x="52" y="531"/>
                  </a:cubicBezTo>
                  <a:moveTo>
                    <a:pt x="195" y="679"/>
                  </a:moveTo>
                  <a:cubicBezTo>
                    <a:pt x="187" y="708"/>
                    <a:pt x="185" y="737"/>
                    <a:pt x="186" y="767"/>
                  </a:cubicBezTo>
                  <a:cubicBezTo>
                    <a:pt x="186" y="779"/>
                    <a:pt x="185" y="792"/>
                    <a:pt x="184" y="805"/>
                  </a:cubicBezTo>
                  <a:cubicBezTo>
                    <a:pt x="183" y="812"/>
                    <a:pt x="181" y="820"/>
                    <a:pt x="181" y="827"/>
                  </a:cubicBezTo>
                  <a:cubicBezTo>
                    <a:pt x="179" y="846"/>
                    <a:pt x="178" y="866"/>
                    <a:pt x="178" y="885"/>
                  </a:cubicBezTo>
                  <a:cubicBezTo>
                    <a:pt x="177" y="917"/>
                    <a:pt x="177" y="949"/>
                    <a:pt x="176" y="980"/>
                  </a:cubicBezTo>
                  <a:cubicBezTo>
                    <a:pt x="176" y="986"/>
                    <a:pt x="177" y="991"/>
                    <a:pt x="177" y="997"/>
                  </a:cubicBezTo>
                  <a:cubicBezTo>
                    <a:pt x="175" y="1016"/>
                    <a:pt x="172" y="1035"/>
                    <a:pt x="174" y="1055"/>
                  </a:cubicBezTo>
                  <a:cubicBezTo>
                    <a:pt x="177" y="1079"/>
                    <a:pt x="177" y="1104"/>
                    <a:pt x="177" y="1128"/>
                  </a:cubicBezTo>
                  <a:cubicBezTo>
                    <a:pt x="177" y="1158"/>
                    <a:pt x="177" y="1188"/>
                    <a:pt x="177" y="1218"/>
                  </a:cubicBezTo>
                  <a:cubicBezTo>
                    <a:pt x="177" y="1221"/>
                    <a:pt x="177" y="1225"/>
                    <a:pt x="178" y="1229"/>
                  </a:cubicBezTo>
                  <a:cubicBezTo>
                    <a:pt x="180" y="1236"/>
                    <a:pt x="181" y="1244"/>
                    <a:pt x="177" y="1252"/>
                  </a:cubicBezTo>
                  <a:cubicBezTo>
                    <a:pt x="176" y="1253"/>
                    <a:pt x="177" y="1255"/>
                    <a:pt x="177" y="1257"/>
                  </a:cubicBezTo>
                  <a:cubicBezTo>
                    <a:pt x="194" y="1261"/>
                    <a:pt x="211" y="1265"/>
                    <a:pt x="228" y="1266"/>
                  </a:cubicBezTo>
                  <a:cubicBezTo>
                    <a:pt x="254" y="1269"/>
                    <a:pt x="279" y="1270"/>
                    <a:pt x="304" y="1270"/>
                  </a:cubicBezTo>
                  <a:cubicBezTo>
                    <a:pt x="371" y="1271"/>
                    <a:pt x="437" y="1271"/>
                    <a:pt x="504" y="1271"/>
                  </a:cubicBezTo>
                  <a:cubicBezTo>
                    <a:pt x="506" y="1271"/>
                    <a:pt x="508" y="1271"/>
                    <a:pt x="510" y="1271"/>
                  </a:cubicBezTo>
                  <a:cubicBezTo>
                    <a:pt x="560" y="1274"/>
                    <a:pt x="609" y="1276"/>
                    <a:pt x="659" y="1279"/>
                  </a:cubicBezTo>
                  <a:cubicBezTo>
                    <a:pt x="686" y="1280"/>
                    <a:pt x="713" y="1281"/>
                    <a:pt x="741" y="1282"/>
                  </a:cubicBezTo>
                  <a:cubicBezTo>
                    <a:pt x="758" y="1283"/>
                    <a:pt x="776" y="1285"/>
                    <a:pt x="794" y="1285"/>
                  </a:cubicBezTo>
                  <a:cubicBezTo>
                    <a:pt x="816" y="1285"/>
                    <a:pt x="839" y="1283"/>
                    <a:pt x="861" y="1282"/>
                  </a:cubicBezTo>
                  <a:cubicBezTo>
                    <a:pt x="888" y="1280"/>
                    <a:pt x="915" y="1277"/>
                    <a:pt x="941" y="1276"/>
                  </a:cubicBezTo>
                  <a:cubicBezTo>
                    <a:pt x="953" y="1275"/>
                    <a:pt x="966" y="1269"/>
                    <a:pt x="977" y="1278"/>
                  </a:cubicBezTo>
                  <a:cubicBezTo>
                    <a:pt x="978" y="1278"/>
                    <a:pt x="979" y="1278"/>
                    <a:pt x="980" y="1278"/>
                  </a:cubicBezTo>
                  <a:cubicBezTo>
                    <a:pt x="986" y="1278"/>
                    <a:pt x="992" y="1279"/>
                    <a:pt x="998" y="1279"/>
                  </a:cubicBezTo>
                  <a:cubicBezTo>
                    <a:pt x="1006" y="1280"/>
                    <a:pt x="1013" y="1281"/>
                    <a:pt x="1022" y="1282"/>
                  </a:cubicBezTo>
                  <a:cubicBezTo>
                    <a:pt x="1022" y="1277"/>
                    <a:pt x="1022" y="1274"/>
                    <a:pt x="1023" y="1270"/>
                  </a:cubicBezTo>
                  <a:cubicBezTo>
                    <a:pt x="1023" y="1261"/>
                    <a:pt x="1022" y="1253"/>
                    <a:pt x="1023" y="1244"/>
                  </a:cubicBezTo>
                  <a:cubicBezTo>
                    <a:pt x="1024" y="1227"/>
                    <a:pt x="1026" y="1211"/>
                    <a:pt x="1027" y="1194"/>
                  </a:cubicBezTo>
                  <a:cubicBezTo>
                    <a:pt x="1028" y="1178"/>
                    <a:pt x="1029" y="1161"/>
                    <a:pt x="1029" y="1145"/>
                  </a:cubicBezTo>
                  <a:cubicBezTo>
                    <a:pt x="1029" y="1073"/>
                    <a:pt x="1031" y="1002"/>
                    <a:pt x="1027" y="930"/>
                  </a:cubicBezTo>
                  <a:cubicBezTo>
                    <a:pt x="1025" y="907"/>
                    <a:pt x="1024" y="884"/>
                    <a:pt x="1023" y="861"/>
                  </a:cubicBezTo>
                  <a:cubicBezTo>
                    <a:pt x="1021" y="844"/>
                    <a:pt x="1023" y="827"/>
                    <a:pt x="1027" y="810"/>
                  </a:cubicBezTo>
                  <a:cubicBezTo>
                    <a:pt x="1031" y="795"/>
                    <a:pt x="1034" y="779"/>
                    <a:pt x="1033" y="763"/>
                  </a:cubicBezTo>
                  <a:cubicBezTo>
                    <a:pt x="1032" y="728"/>
                    <a:pt x="1036" y="694"/>
                    <a:pt x="1039" y="659"/>
                  </a:cubicBezTo>
                  <a:cubicBezTo>
                    <a:pt x="1040" y="637"/>
                    <a:pt x="1041" y="615"/>
                    <a:pt x="1040" y="594"/>
                  </a:cubicBezTo>
                  <a:cubicBezTo>
                    <a:pt x="1039" y="559"/>
                    <a:pt x="1038" y="524"/>
                    <a:pt x="1037" y="489"/>
                  </a:cubicBezTo>
                  <a:cubicBezTo>
                    <a:pt x="1036" y="476"/>
                    <a:pt x="1036" y="463"/>
                    <a:pt x="1036" y="449"/>
                  </a:cubicBezTo>
                  <a:cubicBezTo>
                    <a:pt x="1036" y="427"/>
                    <a:pt x="1036" y="404"/>
                    <a:pt x="1037" y="382"/>
                  </a:cubicBezTo>
                  <a:cubicBezTo>
                    <a:pt x="1038" y="359"/>
                    <a:pt x="1040" y="337"/>
                    <a:pt x="1042" y="315"/>
                  </a:cubicBezTo>
                  <a:cubicBezTo>
                    <a:pt x="1042" y="306"/>
                    <a:pt x="1041" y="297"/>
                    <a:pt x="1041" y="289"/>
                  </a:cubicBezTo>
                  <a:cubicBezTo>
                    <a:pt x="1041" y="284"/>
                    <a:pt x="1040" y="280"/>
                    <a:pt x="1040" y="276"/>
                  </a:cubicBezTo>
                  <a:cubicBezTo>
                    <a:pt x="1040" y="273"/>
                    <a:pt x="1041" y="269"/>
                    <a:pt x="1041" y="266"/>
                  </a:cubicBezTo>
                  <a:cubicBezTo>
                    <a:pt x="1040" y="252"/>
                    <a:pt x="1040" y="239"/>
                    <a:pt x="1040" y="225"/>
                  </a:cubicBezTo>
                  <a:cubicBezTo>
                    <a:pt x="1040" y="210"/>
                    <a:pt x="1042" y="195"/>
                    <a:pt x="1042" y="180"/>
                  </a:cubicBezTo>
                  <a:cubicBezTo>
                    <a:pt x="1041" y="147"/>
                    <a:pt x="1040" y="113"/>
                    <a:pt x="1039" y="79"/>
                  </a:cubicBezTo>
                  <a:cubicBezTo>
                    <a:pt x="1039" y="75"/>
                    <a:pt x="1038" y="71"/>
                    <a:pt x="1037" y="67"/>
                  </a:cubicBezTo>
                  <a:cubicBezTo>
                    <a:pt x="1027" y="67"/>
                    <a:pt x="1018" y="67"/>
                    <a:pt x="1008" y="68"/>
                  </a:cubicBezTo>
                  <a:cubicBezTo>
                    <a:pt x="996" y="68"/>
                    <a:pt x="984" y="68"/>
                    <a:pt x="973" y="70"/>
                  </a:cubicBezTo>
                  <a:cubicBezTo>
                    <a:pt x="952" y="73"/>
                    <a:pt x="931" y="73"/>
                    <a:pt x="911" y="68"/>
                  </a:cubicBezTo>
                  <a:cubicBezTo>
                    <a:pt x="893" y="65"/>
                    <a:pt x="876" y="65"/>
                    <a:pt x="857" y="66"/>
                  </a:cubicBezTo>
                  <a:cubicBezTo>
                    <a:pt x="858" y="73"/>
                    <a:pt x="859" y="78"/>
                    <a:pt x="859" y="84"/>
                  </a:cubicBezTo>
                  <a:cubicBezTo>
                    <a:pt x="860" y="97"/>
                    <a:pt x="863" y="110"/>
                    <a:pt x="861" y="123"/>
                  </a:cubicBezTo>
                  <a:cubicBezTo>
                    <a:pt x="858" y="137"/>
                    <a:pt x="857" y="139"/>
                    <a:pt x="842" y="140"/>
                  </a:cubicBezTo>
                  <a:cubicBezTo>
                    <a:pt x="828" y="142"/>
                    <a:pt x="814" y="142"/>
                    <a:pt x="800" y="145"/>
                  </a:cubicBezTo>
                  <a:cubicBezTo>
                    <a:pt x="790" y="146"/>
                    <a:pt x="782" y="146"/>
                    <a:pt x="778" y="135"/>
                  </a:cubicBezTo>
                  <a:cubicBezTo>
                    <a:pt x="774" y="135"/>
                    <a:pt x="771" y="135"/>
                    <a:pt x="768" y="135"/>
                  </a:cubicBezTo>
                  <a:cubicBezTo>
                    <a:pt x="752" y="135"/>
                    <a:pt x="736" y="135"/>
                    <a:pt x="720" y="134"/>
                  </a:cubicBezTo>
                  <a:cubicBezTo>
                    <a:pt x="710" y="134"/>
                    <a:pt x="700" y="133"/>
                    <a:pt x="689" y="133"/>
                  </a:cubicBezTo>
                  <a:cubicBezTo>
                    <a:pt x="668" y="134"/>
                    <a:pt x="647" y="135"/>
                    <a:pt x="626" y="135"/>
                  </a:cubicBezTo>
                  <a:cubicBezTo>
                    <a:pt x="569" y="135"/>
                    <a:pt x="513" y="138"/>
                    <a:pt x="456" y="135"/>
                  </a:cubicBezTo>
                  <a:cubicBezTo>
                    <a:pt x="451" y="135"/>
                    <a:pt x="447" y="135"/>
                    <a:pt x="444" y="139"/>
                  </a:cubicBezTo>
                  <a:cubicBezTo>
                    <a:pt x="442" y="141"/>
                    <a:pt x="437" y="142"/>
                    <a:pt x="434" y="143"/>
                  </a:cubicBezTo>
                  <a:cubicBezTo>
                    <a:pt x="415" y="144"/>
                    <a:pt x="397" y="141"/>
                    <a:pt x="378" y="146"/>
                  </a:cubicBezTo>
                  <a:cubicBezTo>
                    <a:pt x="373" y="147"/>
                    <a:pt x="370" y="144"/>
                    <a:pt x="369" y="137"/>
                  </a:cubicBezTo>
                  <a:cubicBezTo>
                    <a:pt x="368" y="132"/>
                    <a:pt x="369" y="126"/>
                    <a:pt x="367" y="121"/>
                  </a:cubicBezTo>
                  <a:cubicBezTo>
                    <a:pt x="363" y="104"/>
                    <a:pt x="363" y="86"/>
                    <a:pt x="365" y="67"/>
                  </a:cubicBezTo>
                  <a:cubicBezTo>
                    <a:pt x="354" y="68"/>
                    <a:pt x="344" y="68"/>
                    <a:pt x="334" y="69"/>
                  </a:cubicBezTo>
                  <a:cubicBezTo>
                    <a:pt x="302" y="75"/>
                    <a:pt x="271" y="76"/>
                    <a:pt x="239" y="73"/>
                  </a:cubicBezTo>
                  <a:cubicBezTo>
                    <a:pt x="224" y="72"/>
                    <a:pt x="208" y="71"/>
                    <a:pt x="192" y="69"/>
                  </a:cubicBezTo>
                  <a:cubicBezTo>
                    <a:pt x="188" y="79"/>
                    <a:pt x="184" y="88"/>
                    <a:pt x="184" y="101"/>
                  </a:cubicBezTo>
                  <a:cubicBezTo>
                    <a:pt x="187" y="98"/>
                    <a:pt x="188" y="97"/>
                    <a:pt x="191" y="94"/>
                  </a:cubicBezTo>
                  <a:cubicBezTo>
                    <a:pt x="187" y="107"/>
                    <a:pt x="181" y="117"/>
                    <a:pt x="186" y="129"/>
                  </a:cubicBezTo>
                  <a:cubicBezTo>
                    <a:pt x="187" y="129"/>
                    <a:pt x="186" y="130"/>
                    <a:pt x="186" y="131"/>
                  </a:cubicBezTo>
                  <a:cubicBezTo>
                    <a:pt x="185" y="143"/>
                    <a:pt x="183" y="154"/>
                    <a:pt x="183" y="166"/>
                  </a:cubicBezTo>
                  <a:cubicBezTo>
                    <a:pt x="183" y="191"/>
                    <a:pt x="183" y="215"/>
                    <a:pt x="184" y="239"/>
                  </a:cubicBezTo>
                  <a:cubicBezTo>
                    <a:pt x="186" y="264"/>
                    <a:pt x="186" y="289"/>
                    <a:pt x="185" y="314"/>
                  </a:cubicBezTo>
                  <a:cubicBezTo>
                    <a:pt x="181" y="362"/>
                    <a:pt x="182" y="410"/>
                    <a:pt x="185" y="458"/>
                  </a:cubicBezTo>
                  <a:cubicBezTo>
                    <a:pt x="187" y="494"/>
                    <a:pt x="189" y="530"/>
                    <a:pt x="188" y="566"/>
                  </a:cubicBezTo>
                  <a:cubicBezTo>
                    <a:pt x="187" y="593"/>
                    <a:pt x="188" y="619"/>
                    <a:pt x="195" y="645"/>
                  </a:cubicBezTo>
                  <a:cubicBezTo>
                    <a:pt x="195" y="642"/>
                    <a:pt x="196" y="640"/>
                    <a:pt x="196" y="638"/>
                  </a:cubicBezTo>
                  <a:cubicBezTo>
                    <a:pt x="197" y="638"/>
                    <a:pt x="197" y="638"/>
                    <a:pt x="198" y="638"/>
                  </a:cubicBezTo>
                  <a:cubicBezTo>
                    <a:pt x="198" y="660"/>
                    <a:pt x="199" y="682"/>
                    <a:pt x="200" y="704"/>
                  </a:cubicBezTo>
                  <a:cubicBezTo>
                    <a:pt x="199" y="704"/>
                    <a:pt x="198" y="704"/>
                    <a:pt x="198" y="704"/>
                  </a:cubicBezTo>
                  <a:cubicBezTo>
                    <a:pt x="197" y="696"/>
                    <a:pt x="196" y="688"/>
                    <a:pt x="195" y="679"/>
                  </a:cubicBezTo>
                  <a:moveTo>
                    <a:pt x="403" y="112"/>
                  </a:moveTo>
                  <a:cubicBezTo>
                    <a:pt x="413" y="112"/>
                    <a:pt x="422" y="112"/>
                    <a:pt x="431" y="112"/>
                  </a:cubicBezTo>
                  <a:cubicBezTo>
                    <a:pt x="434" y="112"/>
                    <a:pt x="438" y="111"/>
                    <a:pt x="440" y="113"/>
                  </a:cubicBezTo>
                  <a:cubicBezTo>
                    <a:pt x="444" y="118"/>
                    <a:pt x="450" y="117"/>
                    <a:pt x="456" y="117"/>
                  </a:cubicBezTo>
                  <a:cubicBezTo>
                    <a:pt x="474" y="116"/>
                    <a:pt x="492" y="115"/>
                    <a:pt x="511" y="114"/>
                  </a:cubicBezTo>
                  <a:cubicBezTo>
                    <a:pt x="556" y="114"/>
                    <a:pt x="600" y="115"/>
                    <a:pt x="645" y="115"/>
                  </a:cubicBezTo>
                  <a:cubicBezTo>
                    <a:pt x="686" y="115"/>
                    <a:pt x="727" y="115"/>
                    <a:pt x="768" y="115"/>
                  </a:cubicBezTo>
                  <a:cubicBezTo>
                    <a:pt x="772" y="115"/>
                    <a:pt x="777" y="114"/>
                    <a:pt x="781" y="113"/>
                  </a:cubicBezTo>
                  <a:cubicBezTo>
                    <a:pt x="785" y="112"/>
                    <a:pt x="789" y="110"/>
                    <a:pt x="793" y="110"/>
                  </a:cubicBezTo>
                  <a:cubicBezTo>
                    <a:pt x="799" y="110"/>
                    <a:pt x="804" y="111"/>
                    <a:pt x="810" y="112"/>
                  </a:cubicBezTo>
                  <a:cubicBezTo>
                    <a:pt x="817" y="112"/>
                    <a:pt x="818" y="111"/>
                    <a:pt x="819" y="104"/>
                  </a:cubicBezTo>
                  <a:cubicBezTo>
                    <a:pt x="821" y="95"/>
                    <a:pt x="822" y="86"/>
                    <a:pt x="823" y="77"/>
                  </a:cubicBezTo>
                  <a:cubicBezTo>
                    <a:pt x="824" y="73"/>
                    <a:pt x="824" y="70"/>
                    <a:pt x="825" y="66"/>
                  </a:cubicBezTo>
                  <a:cubicBezTo>
                    <a:pt x="811" y="66"/>
                    <a:pt x="799" y="66"/>
                    <a:pt x="786" y="66"/>
                  </a:cubicBezTo>
                  <a:cubicBezTo>
                    <a:pt x="751" y="68"/>
                    <a:pt x="716" y="71"/>
                    <a:pt x="681" y="72"/>
                  </a:cubicBezTo>
                  <a:cubicBezTo>
                    <a:pt x="638" y="73"/>
                    <a:pt x="596" y="73"/>
                    <a:pt x="554" y="73"/>
                  </a:cubicBezTo>
                  <a:cubicBezTo>
                    <a:pt x="539" y="73"/>
                    <a:pt x="524" y="74"/>
                    <a:pt x="509" y="73"/>
                  </a:cubicBezTo>
                  <a:cubicBezTo>
                    <a:pt x="486" y="72"/>
                    <a:pt x="462" y="71"/>
                    <a:pt x="439" y="70"/>
                  </a:cubicBezTo>
                  <a:cubicBezTo>
                    <a:pt x="432" y="69"/>
                    <a:pt x="426" y="68"/>
                    <a:pt x="419" y="67"/>
                  </a:cubicBezTo>
                  <a:cubicBezTo>
                    <a:pt x="412" y="65"/>
                    <a:pt x="404" y="64"/>
                    <a:pt x="397" y="66"/>
                  </a:cubicBezTo>
                  <a:cubicBezTo>
                    <a:pt x="399" y="81"/>
                    <a:pt x="401" y="96"/>
                    <a:pt x="403" y="112"/>
                  </a:cubicBezTo>
                  <a:moveTo>
                    <a:pt x="436" y="38"/>
                  </a:moveTo>
                  <a:cubicBezTo>
                    <a:pt x="431" y="38"/>
                    <a:pt x="427" y="38"/>
                    <a:pt x="423" y="38"/>
                  </a:cubicBezTo>
                  <a:cubicBezTo>
                    <a:pt x="420" y="38"/>
                    <a:pt x="416" y="37"/>
                    <a:pt x="413" y="37"/>
                  </a:cubicBezTo>
                  <a:cubicBezTo>
                    <a:pt x="413" y="36"/>
                    <a:pt x="413" y="36"/>
                    <a:pt x="413" y="35"/>
                  </a:cubicBezTo>
                  <a:cubicBezTo>
                    <a:pt x="456" y="29"/>
                    <a:pt x="500" y="20"/>
                    <a:pt x="544" y="30"/>
                  </a:cubicBezTo>
                  <a:cubicBezTo>
                    <a:pt x="529" y="33"/>
                    <a:pt x="513" y="30"/>
                    <a:pt x="498" y="31"/>
                  </a:cubicBezTo>
                  <a:cubicBezTo>
                    <a:pt x="482" y="32"/>
                    <a:pt x="467" y="34"/>
                    <a:pt x="451" y="35"/>
                  </a:cubicBezTo>
                  <a:cubicBezTo>
                    <a:pt x="474" y="36"/>
                    <a:pt x="498" y="36"/>
                    <a:pt x="521" y="35"/>
                  </a:cubicBezTo>
                  <a:cubicBezTo>
                    <a:pt x="527" y="35"/>
                    <a:pt x="532" y="34"/>
                    <a:pt x="537" y="39"/>
                  </a:cubicBezTo>
                  <a:cubicBezTo>
                    <a:pt x="539" y="40"/>
                    <a:pt x="542" y="40"/>
                    <a:pt x="545" y="40"/>
                  </a:cubicBezTo>
                  <a:cubicBezTo>
                    <a:pt x="562" y="40"/>
                    <a:pt x="579" y="41"/>
                    <a:pt x="596" y="41"/>
                  </a:cubicBezTo>
                  <a:cubicBezTo>
                    <a:pt x="632" y="41"/>
                    <a:pt x="667" y="40"/>
                    <a:pt x="703" y="40"/>
                  </a:cubicBezTo>
                  <a:cubicBezTo>
                    <a:pt x="716" y="40"/>
                    <a:pt x="728" y="40"/>
                    <a:pt x="740" y="40"/>
                  </a:cubicBezTo>
                  <a:cubicBezTo>
                    <a:pt x="744" y="40"/>
                    <a:pt x="748" y="41"/>
                    <a:pt x="751" y="41"/>
                  </a:cubicBezTo>
                  <a:cubicBezTo>
                    <a:pt x="751" y="42"/>
                    <a:pt x="751" y="43"/>
                    <a:pt x="751" y="44"/>
                  </a:cubicBezTo>
                  <a:cubicBezTo>
                    <a:pt x="748" y="44"/>
                    <a:pt x="744" y="46"/>
                    <a:pt x="740" y="46"/>
                  </a:cubicBezTo>
                  <a:cubicBezTo>
                    <a:pt x="713" y="46"/>
                    <a:pt x="686" y="47"/>
                    <a:pt x="659" y="47"/>
                  </a:cubicBezTo>
                  <a:cubicBezTo>
                    <a:pt x="622" y="46"/>
                    <a:pt x="585" y="45"/>
                    <a:pt x="548" y="44"/>
                  </a:cubicBezTo>
                  <a:cubicBezTo>
                    <a:pt x="543" y="44"/>
                    <a:pt x="539" y="44"/>
                    <a:pt x="535" y="42"/>
                  </a:cubicBezTo>
                  <a:cubicBezTo>
                    <a:pt x="529" y="39"/>
                    <a:pt x="524" y="39"/>
                    <a:pt x="518" y="40"/>
                  </a:cubicBezTo>
                  <a:cubicBezTo>
                    <a:pt x="513" y="40"/>
                    <a:pt x="507" y="41"/>
                    <a:pt x="502" y="42"/>
                  </a:cubicBezTo>
                  <a:cubicBezTo>
                    <a:pt x="469" y="43"/>
                    <a:pt x="436" y="45"/>
                    <a:pt x="403" y="46"/>
                  </a:cubicBezTo>
                  <a:cubicBezTo>
                    <a:pt x="402" y="46"/>
                    <a:pt x="401" y="47"/>
                    <a:pt x="400" y="48"/>
                  </a:cubicBezTo>
                  <a:cubicBezTo>
                    <a:pt x="400" y="50"/>
                    <a:pt x="401" y="53"/>
                    <a:pt x="401" y="55"/>
                  </a:cubicBezTo>
                  <a:cubicBezTo>
                    <a:pt x="412" y="57"/>
                    <a:pt x="422" y="59"/>
                    <a:pt x="432" y="60"/>
                  </a:cubicBezTo>
                  <a:cubicBezTo>
                    <a:pt x="458" y="62"/>
                    <a:pt x="483" y="63"/>
                    <a:pt x="508" y="63"/>
                  </a:cubicBezTo>
                  <a:cubicBezTo>
                    <a:pt x="525" y="64"/>
                    <a:pt x="542" y="63"/>
                    <a:pt x="559" y="63"/>
                  </a:cubicBezTo>
                  <a:cubicBezTo>
                    <a:pt x="593" y="62"/>
                    <a:pt x="626" y="63"/>
                    <a:pt x="660" y="62"/>
                  </a:cubicBezTo>
                  <a:cubicBezTo>
                    <a:pt x="715" y="60"/>
                    <a:pt x="771" y="57"/>
                    <a:pt x="827" y="54"/>
                  </a:cubicBezTo>
                  <a:cubicBezTo>
                    <a:pt x="831" y="54"/>
                    <a:pt x="834" y="55"/>
                    <a:pt x="835" y="60"/>
                  </a:cubicBezTo>
                  <a:cubicBezTo>
                    <a:pt x="835" y="53"/>
                    <a:pt x="836" y="47"/>
                    <a:pt x="830" y="43"/>
                  </a:cubicBezTo>
                  <a:cubicBezTo>
                    <a:pt x="828" y="41"/>
                    <a:pt x="828" y="36"/>
                    <a:pt x="828" y="33"/>
                  </a:cubicBezTo>
                  <a:cubicBezTo>
                    <a:pt x="827" y="27"/>
                    <a:pt x="828" y="22"/>
                    <a:pt x="828" y="16"/>
                  </a:cubicBezTo>
                  <a:cubicBezTo>
                    <a:pt x="824" y="16"/>
                    <a:pt x="821" y="16"/>
                    <a:pt x="818" y="16"/>
                  </a:cubicBezTo>
                  <a:cubicBezTo>
                    <a:pt x="800" y="15"/>
                    <a:pt x="783" y="15"/>
                    <a:pt x="766" y="14"/>
                  </a:cubicBezTo>
                  <a:cubicBezTo>
                    <a:pt x="731" y="13"/>
                    <a:pt x="696" y="12"/>
                    <a:pt x="661" y="11"/>
                  </a:cubicBezTo>
                  <a:cubicBezTo>
                    <a:pt x="649" y="11"/>
                    <a:pt x="638" y="12"/>
                    <a:pt x="627" y="20"/>
                  </a:cubicBezTo>
                  <a:cubicBezTo>
                    <a:pt x="615" y="29"/>
                    <a:pt x="599" y="24"/>
                    <a:pt x="593" y="12"/>
                  </a:cubicBezTo>
                  <a:cubicBezTo>
                    <a:pt x="590" y="12"/>
                    <a:pt x="588" y="12"/>
                    <a:pt x="585" y="12"/>
                  </a:cubicBezTo>
                  <a:cubicBezTo>
                    <a:pt x="561" y="13"/>
                    <a:pt x="537" y="15"/>
                    <a:pt x="512" y="15"/>
                  </a:cubicBezTo>
                  <a:cubicBezTo>
                    <a:pt x="485" y="15"/>
                    <a:pt x="458" y="13"/>
                    <a:pt x="431" y="13"/>
                  </a:cubicBezTo>
                  <a:cubicBezTo>
                    <a:pt x="423" y="12"/>
                    <a:pt x="416" y="13"/>
                    <a:pt x="408" y="14"/>
                  </a:cubicBezTo>
                  <a:cubicBezTo>
                    <a:pt x="402" y="14"/>
                    <a:pt x="397" y="22"/>
                    <a:pt x="400" y="26"/>
                  </a:cubicBezTo>
                  <a:cubicBezTo>
                    <a:pt x="403" y="31"/>
                    <a:pt x="402" y="35"/>
                    <a:pt x="399" y="41"/>
                  </a:cubicBezTo>
                  <a:cubicBezTo>
                    <a:pt x="411" y="40"/>
                    <a:pt x="423" y="39"/>
                    <a:pt x="436" y="38"/>
                  </a:cubicBezTo>
                  <a:moveTo>
                    <a:pt x="160" y="1125"/>
                  </a:moveTo>
                  <a:cubicBezTo>
                    <a:pt x="135" y="1135"/>
                    <a:pt x="109" y="1140"/>
                    <a:pt x="87" y="1154"/>
                  </a:cubicBezTo>
                  <a:cubicBezTo>
                    <a:pt x="78" y="1159"/>
                    <a:pt x="69" y="1164"/>
                    <a:pt x="63" y="1173"/>
                  </a:cubicBezTo>
                  <a:cubicBezTo>
                    <a:pt x="77" y="1191"/>
                    <a:pt x="93" y="1196"/>
                    <a:pt x="113" y="1190"/>
                  </a:cubicBezTo>
                  <a:cubicBezTo>
                    <a:pt x="116" y="1189"/>
                    <a:pt x="120" y="1188"/>
                    <a:pt x="123" y="1186"/>
                  </a:cubicBezTo>
                  <a:cubicBezTo>
                    <a:pt x="134" y="1180"/>
                    <a:pt x="145" y="1173"/>
                    <a:pt x="156" y="1167"/>
                  </a:cubicBezTo>
                  <a:cubicBezTo>
                    <a:pt x="158" y="1166"/>
                    <a:pt x="160" y="1163"/>
                    <a:pt x="160" y="1161"/>
                  </a:cubicBezTo>
                  <a:cubicBezTo>
                    <a:pt x="161" y="1150"/>
                    <a:pt x="160" y="1139"/>
                    <a:pt x="160" y="1125"/>
                  </a:cubicBezTo>
                  <a:moveTo>
                    <a:pt x="448" y="124"/>
                  </a:moveTo>
                  <a:cubicBezTo>
                    <a:pt x="448" y="125"/>
                    <a:pt x="448" y="126"/>
                    <a:pt x="448" y="127"/>
                  </a:cubicBezTo>
                  <a:cubicBezTo>
                    <a:pt x="450" y="127"/>
                    <a:pt x="452" y="128"/>
                    <a:pt x="454" y="128"/>
                  </a:cubicBezTo>
                  <a:cubicBezTo>
                    <a:pt x="477" y="128"/>
                    <a:pt x="500" y="129"/>
                    <a:pt x="523" y="129"/>
                  </a:cubicBezTo>
                  <a:cubicBezTo>
                    <a:pt x="545" y="129"/>
                    <a:pt x="567" y="127"/>
                    <a:pt x="588" y="127"/>
                  </a:cubicBezTo>
                  <a:cubicBezTo>
                    <a:pt x="620" y="126"/>
                    <a:pt x="652" y="126"/>
                    <a:pt x="684" y="126"/>
                  </a:cubicBezTo>
                  <a:cubicBezTo>
                    <a:pt x="687" y="126"/>
                    <a:pt x="690" y="125"/>
                    <a:pt x="692" y="125"/>
                  </a:cubicBezTo>
                  <a:cubicBezTo>
                    <a:pt x="692" y="125"/>
                    <a:pt x="692" y="125"/>
                    <a:pt x="692" y="124"/>
                  </a:cubicBezTo>
                  <a:lnTo>
                    <a:pt x="448" y="124"/>
                  </a:lnTo>
                  <a:close/>
                  <a:moveTo>
                    <a:pt x="26" y="158"/>
                  </a:moveTo>
                  <a:cubicBezTo>
                    <a:pt x="21" y="163"/>
                    <a:pt x="16" y="168"/>
                    <a:pt x="19" y="176"/>
                  </a:cubicBezTo>
                  <a:cubicBezTo>
                    <a:pt x="21" y="174"/>
                    <a:pt x="23" y="173"/>
                    <a:pt x="26" y="171"/>
                  </a:cubicBezTo>
                  <a:cubicBezTo>
                    <a:pt x="24" y="181"/>
                    <a:pt x="15" y="189"/>
                    <a:pt x="21" y="201"/>
                  </a:cubicBezTo>
                  <a:cubicBezTo>
                    <a:pt x="24" y="195"/>
                    <a:pt x="28" y="191"/>
                    <a:pt x="29" y="186"/>
                  </a:cubicBezTo>
                  <a:cubicBezTo>
                    <a:pt x="29" y="177"/>
                    <a:pt x="27" y="167"/>
                    <a:pt x="26" y="158"/>
                  </a:cubicBezTo>
                  <a:moveTo>
                    <a:pt x="762" y="1515"/>
                  </a:moveTo>
                  <a:cubicBezTo>
                    <a:pt x="759" y="1519"/>
                    <a:pt x="756" y="1523"/>
                    <a:pt x="753" y="1526"/>
                  </a:cubicBezTo>
                  <a:cubicBezTo>
                    <a:pt x="750" y="1529"/>
                    <a:pt x="747" y="1532"/>
                    <a:pt x="742" y="1535"/>
                  </a:cubicBezTo>
                  <a:cubicBezTo>
                    <a:pt x="749" y="1537"/>
                    <a:pt x="754" y="1538"/>
                    <a:pt x="759" y="1539"/>
                  </a:cubicBezTo>
                  <a:cubicBezTo>
                    <a:pt x="760" y="1535"/>
                    <a:pt x="760" y="1531"/>
                    <a:pt x="760" y="1527"/>
                  </a:cubicBezTo>
                  <a:cubicBezTo>
                    <a:pt x="762" y="1528"/>
                    <a:pt x="763" y="1529"/>
                    <a:pt x="764" y="1530"/>
                  </a:cubicBezTo>
                  <a:cubicBezTo>
                    <a:pt x="765" y="1531"/>
                    <a:pt x="765" y="1533"/>
                    <a:pt x="766" y="1535"/>
                  </a:cubicBezTo>
                  <a:cubicBezTo>
                    <a:pt x="770" y="1528"/>
                    <a:pt x="769" y="1524"/>
                    <a:pt x="762" y="1515"/>
                  </a:cubicBezTo>
                  <a:moveTo>
                    <a:pt x="29" y="248"/>
                  </a:moveTo>
                  <a:cubicBezTo>
                    <a:pt x="18" y="268"/>
                    <a:pt x="15" y="276"/>
                    <a:pt x="19" y="286"/>
                  </a:cubicBezTo>
                  <a:cubicBezTo>
                    <a:pt x="29" y="276"/>
                    <a:pt x="30" y="263"/>
                    <a:pt x="29" y="248"/>
                  </a:cubicBezTo>
                  <a:moveTo>
                    <a:pt x="21" y="514"/>
                  </a:moveTo>
                  <a:cubicBezTo>
                    <a:pt x="15" y="527"/>
                    <a:pt x="14" y="562"/>
                    <a:pt x="18" y="573"/>
                  </a:cubicBezTo>
                  <a:cubicBezTo>
                    <a:pt x="21" y="566"/>
                    <a:pt x="23" y="533"/>
                    <a:pt x="21" y="514"/>
                  </a:cubicBezTo>
                  <a:moveTo>
                    <a:pt x="20" y="231"/>
                  </a:moveTo>
                  <a:cubicBezTo>
                    <a:pt x="32" y="221"/>
                    <a:pt x="30" y="209"/>
                    <a:pt x="29" y="197"/>
                  </a:cubicBezTo>
                  <a:cubicBezTo>
                    <a:pt x="19" y="211"/>
                    <a:pt x="19" y="213"/>
                    <a:pt x="20" y="231"/>
                  </a:cubicBezTo>
                  <a:moveTo>
                    <a:pt x="35" y="1018"/>
                  </a:moveTo>
                  <a:cubicBezTo>
                    <a:pt x="25" y="1032"/>
                    <a:pt x="24" y="1036"/>
                    <a:pt x="27" y="1046"/>
                  </a:cubicBezTo>
                  <a:cubicBezTo>
                    <a:pt x="35" y="1039"/>
                    <a:pt x="38" y="1029"/>
                    <a:pt x="35" y="1018"/>
                  </a:cubicBezTo>
                  <a:moveTo>
                    <a:pt x="26" y="1017"/>
                  </a:moveTo>
                  <a:cubicBezTo>
                    <a:pt x="37" y="1008"/>
                    <a:pt x="38" y="999"/>
                    <a:pt x="33" y="986"/>
                  </a:cubicBezTo>
                  <a:cubicBezTo>
                    <a:pt x="27" y="996"/>
                    <a:pt x="26" y="1006"/>
                    <a:pt x="26" y="1017"/>
                  </a:cubicBezTo>
                  <a:moveTo>
                    <a:pt x="18" y="313"/>
                  </a:moveTo>
                  <a:cubicBezTo>
                    <a:pt x="28" y="302"/>
                    <a:pt x="29" y="299"/>
                    <a:pt x="26" y="287"/>
                  </a:cubicBezTo>
                  <a:cubicBezTo>
                    <a:pt x="17" y="299"/>
                    <a:pt x="16" y="301"/>
                    <a:pt x="18" y="313"/>
                  </a:cubicBezTo>
                  <a:moveTo>
                    <a:pt x="19" y="256"/>
                  </a:moveTo>
                  <a:cubicBezTo>
                    <a:pt x="29" y="242"/>
                    <a:pt x="33" y="236"/>
                    <a:pt x="28" y="228"/>
                  </a:cubicBezTo>
                  <a:cubicBezTo>
                    <a:pt x="23" y="236"/>
                    <a:pt x="16" y="244"/>
                    <a:pt x="19" y="256"/>
                  </a:cubicBezTo>
                  <a:moveTo>
                    <a:pt x="777" y="126"/>
                  </a:moveTo>
                  <a:cubicBezTo>
                    <a:pt x="777" y="126"/>
                    <a:pt x="777" y="125"/>
                    <a:pt x="777" y="125"/>
                  </a:cubicBezTo>
                  <a:cubicBezTo>
                    <a:pt x="708" y="125"/>
                    <a:pt x="708" y="125"/>
                    <a:pt x="708" y="125"/>
                  </a:cubicBezTo>
                  <a:cubicBezTo>
                    <a:pt x="708" y="125"/>
                    <a:pt x="708" y="126"/>
                    <a:pt x="708" y="126"/>
                  </a:cubicBezTo>
                  <a:lnTo>
                    <a:pt x="777" y="126"/>
                  </a:lnTo>
                  <a:close/>
                  <a:moveTo>
                    <a:pt x="21" y="89"/>
                  </a:moveTo>
                  <a:cubicBezTo>
                    <a:pt x="13" y="98"/>
                    <a:pt x="14" y="108"/>
                    <a:pt x="16" y="118"/>
                  </a:cubicBezTo>
                  <a:cubicBezTo>
                    <a:pt x="21" y="109"/>
                    <a:pt x="21" y="109"/>
                    <a:pt x="21" y="89"/>
                  </a:cubicBezTo>
                  <a:moveTo>
                    <a:pt x="18" y="693"/>
                  </a:moveTo>
                  <a:cubicBezTo>
                    <a:pt x="23" y="686"/>
                    <a:pt x="25" y="678"/>
                    <a:pt x="22" y="667"/>
                  </a:cubicBezTo>
                  <a:cubicBezTo>
                    <a:pt x="16" y="677"/>
                    <a:pt x="15" y="682"/>
                    <a:pt x="18" y="693"/>
                  </a:cubicBezTo>
                  <a:moveTo>
                    <a:pt x="33" y="963"/>
                  </a:moveTo>
                  <a:cubicBezTo>
                    <a:pt x="30" y="968"/>
                    <a:pt x="26" y="973"/>
                    <a:pt x="29" y="980"/>
                  </a:cubicBezTo>
                  <a:cubicBezTo>
                    <a:pt x="34" y="975"/>
                    <a:pt x="36" y="970"/>
                    <a:pt x="33" y="963"/>
                  </a:cubicBezTo>
                  <a:moveTo>
                    <a:pt x="26" y="1066"/>
                  </a:moveTo>
                  <a:cubicBezTo>
                    <a:pt x="31" y="1058"/>
                    <a:pt x="36" y="1054"/>
                    <a:pt x="35" y="1046"/>
                  </a:cubicBezTo>
                  <a:cubicBezTo>
                    <a:pt x="34" y="1053"/>
                    <a:pt x="23" y="1054"/>
                    <a:pt x="26" y="1066"/>
                  </a:cubicBezTo>
                  <a:moveTo>
                    <a:pt x="387" y="37"/>
                  </a:moveTo>
                  <a:cubicBezTo>
                    <a:pt x="387" y="37"/>
                    <a:pt x="386" y="36"/>
                    <a:pt x="385" y="36"/>
                  </a:cubicBezTo>
                  <a:cubicBezTo>
                    <a:pt x="382" y="41"/>
                    <a:pt x="379" y="46"/>
                    <a:pt x="381" y="53"/>
                  </a:cubicBezTo>
                  <a:cubicBezTo>
                    <a:pt x="383" y="48"/>
                    <a:pt x="385" y="43"/>
                    <a:pt x="387" y="37"/>
                  </a:cubicBezTo>
                  <a:moveTo>
                    <a:pt x="21" y="713"/>
                  </a:moveTo>
                  <a:cubicBezTo>
                    <a:pt x="22" y="709"/>
                    <a:pt x="22" y="705"/>
                    <a:pt x="23" y="699"/>
                  </a:cubicBezTo>
                  <a:cubicBezTo>
                    <a:pt x="17" y="706"/>
                    <a:pt x="17" y="706"/>
                    <a:pt x="21" y="713"/>
                  </a:cubicBezTo>
                  <a:moveTo>
                    <a:pt x="21" y="124"/>
                  </a:moveTo>
                  <a:cubicBezTo>
                    <a:pt x="15" y="131"/>
                    <a:pt x="15" y="131"/>
                    <a:pt x="19" y="138"/>
                  </a:cubicBezTo>
                  <a:cubicBezTo>
                    <a:pt x="20" y="132"/>
                    <a:pt x="21" y="128"/>
                    <a:pt x="21" y="124"/>
                  </a:cubicBezTo>
                  <a:moveTo>
                    <a:pt x="183" y="79"/>
                  </a:moveTo>
                  <a:cubicBezTo>
                    <a:pt x="186" y="73"/>
                    <a:pt x="186" y="73"/>
                    <a:pt x="185" y="68"/>
                  </a:cubicBezTo>
                  <a:cubicBezTo>
                    <a:pt x="181" y="73"/>
                    <a:pt x="181" y="73"/>
                    <a:pt x="183" y="79"/>
                  </a:cubicBezTo>
                  <a:moveTo>
                    <a:pt x="837" y="35"/>
                  </a:moveTo>
                  <a:cubicBezTo>
                    <a:pt x="840" y="41"/>
                    <a:pt x="842" y="45"/>
                    <a:pt x="844" y="50"/>
                  </a:cubicBezTo>
                  <a:cubicBezTo>
                    <a:pt x="845" y="37"/>
                    <a:pt x="845" y="37"/>
                    <a:pt x="837" y="35"/>
                  </a:cubicBezTo>
                  <a:moveTo>
                    <a:pt x="16" y="504"/>
                  </a:moveTo>
                  <a:cubicBezTo>
                    <a:pt x="17" y="504"/>
                    <a:pt x="18" y="505"/>
                    <a:pt x="20" y="505"/>
                  </a:cubicBezTo>
                  <a:cubicBezTo>
                    <a:pt x="20" y="500"/>
                    <a:pt x="21" y="496"/>
                    <a:pt x="22" y="491"/>
                  </a:cubicBezTo>
                  <a:cubicBezTo>
                    <a:pt x="21" y="491"/>
                    <a:pt x="20" y="491"/>
                    <a:pt x="19" y="491"/>
                  </a:cubicBezTo>
                  <a:cubicBezTo>
                    <a:pt x="18" y="495"/>
                    <a:pt x="17" y="500"/>
                    <a:pt x="16" y="504"/>
                  </a:cubicBezTo>
                  <a:moveTo>
                    <a:pt x="391" y="53"/>
                  </a:moveTo>
                  <a:cubicBezTo>
                    <a:pt x="387" y="60"/>
                    <a:pt x="387" y="60"/>
                    <a:pt x="391" y="64"/>
                  </a:cubicBezTo>
                  <a:lnTo>
                    <a:pt x="391" y="53"/>
                  </a:lnTo>
                  <a:close/>
                  <a:moveTo>
                    <a:pt x="21" y="151"/>
                  </a:moveTo>
                  <a:cubicBezTo>
                    <a:pt x="20" y="151"/>
                    <a:pt x="19" y="151"/>
                    <a:pt x="18" y="150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9" y="157"/>
                    <a:pt x="19" y="157"/>
                    <a:pt x="20" y="157"/>
                  </a:cubicBezTo>
                  <a:cubicBezTo>
                    <a:pt x="20" y="155"/>
                    <a:pt x="20" y="153"/>
                    <a:pt x="21" y="151"/>
                  </a:cubicBezTo>
                  <a:moveTo>
                    <a:pt x="23" y="140"/>
                  </a:moveTo>
                  <a:cubicBezTo>
                    <a:pt x="20" y="143"/>
                    <a:pt x="20" y="143"/>
                    <a:pt x="23" y="147"/>
                  </a:cubicBezTo>
                  <a:lnTo>
                    <a:pt x="2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8"/>
            <p:cNvSpPr/>
            <p:nvPr/>
          </p:nvSpPr>
          <p:spPr bwMode="auto">
            <a:xfrm>
              <a:off x="2209218" y="3415123"/>
              <a:ext cx="268627" cy="790903"/>
            </a:xfrm>
            <a:custGeom>
              <a:avLst/>
              <a:gdLst>
                <a:gd name="T0" fmla="*/ 0 w 114"/>
                <a:gd name="T1" fmla="*/ 335 h 335"/>
                <a:gd name="T2" fmla="*/ 114 w 114"/>
                <a:gd name="T3" fmla="*/ 0 h 335"/>
                <a:gd name="T4" fmla="*/ 0 w 114"/>
                <a:gd name="T5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335">
                  <a:moveTo>
                    <a:pt x="0" y="335"/>
                  </a:moveTo>
                  <a:cubicBezTo>
                    <a:pt x="22" y="218"/>
                    <a:pt x="70" y="110"/>
                    <a:pt x="114" y="0"/>
                  </a:cubicBezTo>
                  <a:cubicBezTo>
                    <a:pt x="75" y="112"/>
                    <a:pt x="28" y="220"/>
                    <a:pt x="0" y="3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9"/>
            <p:cNvSpPr/>
            <p:nvPr/>
          </p:nvSpPr>
          <p:spPr bwMode="auto">
            <a:xfrm>
              <a:off x="3703146" y="5209634"/>
              <a:ext cx="189737" cy="330542"/>
            </a:xfrm>
            <a:custGeom>
              <a:avLst/>
              <a:gdLst>
                <a:gd name="T0" fmla="*/ 0 w 80"/>
                <a:gd name="T1" fmla="*/ 140 h 140"/>
                <a:gd name="T2" fmla="*/ 80 w 80"/>
                <a:gd name="T3" fmla="*/ 0 h 140"/>
                <a:gd name="T4" fmla="*/ 0 w 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40">
                  <a:moveTo>
                    <a:pt x="0" y="140"/>
                  </a:moveTo>
                  <a:cubicBezTo>
                    <a:pt x="23" y="91"/>
                    <a:pt x="52" y="46"/>
                    <a:pt x="80" y="0"/>
                  </a:cubicBezTo>
                  <a:cubicBezTo>
                    <a:pt x="78" y="10"/>
                    <a:pt x="11" y="128"/>
                    <a:pt x="0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2114349" y="5015903"/>
              <a:ext cx="16976" cy="306575"/>
            </a:xfrm>
            <a:custGeom>
              <a:avLst/>
              <a:gdLst>
                <a:gd name="T0" fmla="*/ 4 w 7"/>
                <a:gd name="T1" fmla="*/ 130 h 130"/>
                <a:gd name="T2" fmla="*/ 3 w 7"/>
                <a:gd name="T3" fmla="*/ 0 h 130"/>
                <a:gd name="T4" fmla="*/ 5 w 7"/>
                <a:gd name="T5" fmla="*/ 9 h 130"/>
                <a:gd name="T6" fmla="*/ 7 w 7"/>
                <a:gd name="T7" fmla="*/ 116 h 130"/>
                <a:gd name="T8" fmla="*/ 6 w 7"/>
                <a:gd name="T9" fmla="*/ 130 h 130"/>
                <a:gd name="T10" fmla="*/ 4 w 7"/>
                <a:gd name="T1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0">
                  <a:moveTo>
                    <a:pt x="4" y="130"/>
                  </a:moveTo>
                  <a:cubicBezTo>
                    <a:pt x="0" y="87"/>
                    <a:pt x="0" y="44"/>
                    <a:pt x="3" y="0"/>
                  </a:cubicBezTo>
                  <a:cubicBezTo>
                    <a:pt x="4" y="3"/>
                    <a:pt x="5" y="6"/>
                    <a:pt x="5" y="9"/>
                  </a:cubicBezTo>
                  <a:cubicBezTo>
                    <a:pt x="6" y="45"/>
                    <a:pt x="7" y="80"/>
                    <a:pt x="7" y="116"/>
                  </a:cubicBezTo>
                  <a:cubicBezTo>
                    <a:pt x="7" y="121"/>
                    <a:pt x="7" y="125"/>
                    <a:pt x="6" y="130"/>
                  </a:cubicBezTo>
                  <a:cubicBezTo>
                    <a:pt x="6" y="130"/>
                    <a:pt x="5" y="130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1"/>
            <p:cNvSpPr/>
            <p:nvPr/>
          </p:nvSpPr>
          <p:spPr bwMode="auto">
            <a:xfrm>
              <a:off x="2126333" y="3153485"/>
              <a:ext cx="25964" cy="334536"/>
            </a:xfrm>
            <a:custGeom>
              <a:avLst/>
              <a:gdLst>
                <a:gd name="T0" fmla="*/ 0 w 11"/>
                <a:gd name="T1" fmla="*/ 142 h 142"/>
                <a:gd name="T2" fmla="*/ 11 w 11"/>
                <a:gd name="T3" fmla="*/ 0 h 142"/>
                <a:gd name="T4" fmla="*/ 5 w 11"/>
                <a:gd name="T5" fmla="*/ 135 h 142"/>
                <a:gd name="T6" fmla="*/ 3 w 11"/>
                <a:gd name="T7" fmla="*/ 142 h 142"/>
                <a:gd name="T8" fmla="*/ 0 w 1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2">
                  <a:moveTo>
                    <a:pt x="0" y="142"/>
                  </a:moveTo>
                  <a:cubicBezTo>
                    <a:pt x="1" y="94"/>
                    <a:pt x="3" y="47"/>
                    <a:pt x="11" y="0"/>
                  </a:cubicBezTo>
                  <a:cubicBezTo>
                    <a:pt x="9" y="45"/>
                    <a:pt x="7" y="90"/>
                    <a:pt x="5" y="135"/>
                  </a:cubicBezTo>
                  <a:cubicBezTo>
                    <a:pt x="5" y="138"/>
                    <a:pt x="4" y="140"/>
                    <a:pt x="3" y="142"/>
                  </a:cubicBezTo>
                  <a:cubicBezTo>
                    <a:pt x="2" y="142"/>
                    <a:pt x="1" y="142"/>
                    <a:pt x="0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2140313" y="4640423"/>
              <a:ext cx="23967" cy="299585"/>
            </a:xfrm>
            <a:custGeom>
              <a:avLst/>
              <a:gdLst>
                <a:gd name="T0" fmla="*/ 0 w 10"/>
                <a:gd name="T1" fmla="*/ 127 h 127"/>
                <a:gd name="T2" fmla="*/ 6 w 10"/>
                <a:gd name="T3" fmla="*/ 0 h 127"/>
                <a:gd name="T4" fmla="*/ 0 w 1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7">
                  <a:moveTo>
                    <a:pt x="0" y="127"/>
                  </a:moveTo>
                  <a:cubicBezTo>
                    <a:pt x="2" y="83"/>
                    <a:pt x="4" y="41"/>
                    <a:pt x="6" y="0"/>
                  </a:cubicBezTo>
                  <a:cubicBezTo>
                    <a:pt x="10" y="39"/>
                    <a:pt x="7" y="113"/>
                    <a:pt x="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2112352" y="5637041"/>
              <a:ext cx="18974" cy="122830"/>
            </a:xfrm>
            <a:custGeom>
              <a:avLst/>
              <a:gdLst>
                <a:gd name="T0" fmla="*/ 1 w 8"/>
                <a:gd name="T1" fmla="*/ 0 h 52"/>
                <a:gd name="T2" fmla="*/ 6 w 8"/>
                <a:gd name="T3" fmla="*/ 52 h 52"/>
                <a:gd name="T4" fmla="*/ 1 w 8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2">
                  <a:moveTo>
                    <a:pt x="1" y="0"/>
                  </a:moveTo>
                  <a:cubicBezTo>
                    <a:pt x="6" y="11"/>
                    <a:pt x="8" y="38"/>
                    <a:pt x="6" y="52"/>
                  </a:cubicBezTo>
                  <a:cubicBezTo>
                    <a:pt x="2" y="45"/>
                    <a:pt x="0" y="27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4"/>
            <p:cNvSpPr/>
            <p:nvPr/>
          </p:nvSpPr>
          <p:spPr bwMode="auto">
            <a:xfrm>
              <a:off x="2136319" y="4097177"/>
              <a:ext cx="15978" cy="172760"/>
            </a:xfrm>
            <a:custGeom>
              <a:avLst/>
              <a:gdLst>
                <a:gd name="T0" fmla="*/ 3 w 7"/>
                <a:gd name="T1" fmla="*/ 73 h 73"/>
                <a:gd name="T2" fmla="*/ 5 w 7"/>
                <a:gd name="T3" fmla="*/ 0 h 73"/>
                <a:gd name="T4" fmla="*/ 3 w 7"/>
                <a:gd name="T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3">
                  <a:moveTo>
                    <a:pt x="3" y="73"/>
                  </a:moveTo>
                  <a:cubicBezTo>
                    <a:pt x="0" y="61"/>
                    <a:pt x="1" y="16"/>
                    <a:pt x="5" y="0"/>
                  </a:cubicBezTo>
                  <a:cubicBezTo>
                    <a:pt x="7" y="24"/>
                    <a:pt x="3" y="48"/>
                    <a:pt x="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2216208" y="3795595"/>
              <a:ext cx="25964" cy="63911"/>
            </a:xfrm>
            <a:custGeom>
              <a:avLst/>
              <a:gdLst>
                <a:gd name="T0" fmla="*/ 11 w 11"/>
                <a:gd name="T1" fmla="*/ 0 h 27"/>
                <a:gd name="T2" fmla="*/ 2 w 11"/>
                <a:gd name="T3" fmla="*/ 27 h 27"/>
                <a:gd name="T4" fmla="*/ 0 w 11"/>
                <a:gd name="T5" fmla="*/ 26 h 27"/>
                <a:gd name="T6" fmla="*/ 11 w 1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7">
                  <a:moveTo>
                    <a:pt x="11" y="0"/>
                  </a:moveTo>
                  <a:cubicBezTo>
                    <a:pt x="8" y="9"/>
                    <a:pt x="5" y="18"/>
                    <a:pt x="2" y="27"/>
                  </a:cubicBezTo>
                  <a:cubicBezTo>
                    <a:pt x="2" y="27"/>
                    <a:pt x="1" y="27"/>
                    <a:pt x="0" y="26"/>
                  </a:cubicBezTo>
                  <a:cubicBezTo>
                    <a:pt x="2" y="17"/>
                    <a:pt x="5" y="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6"/>
            <p:cNvSpPr/>
            <p:nvPr/>
          </p:nvSpPr>
          <p:spPr bwMode="auto">
            <a:xfrm>
              <a:off x="2251159" y="3717703"/>
              <a:ext cx="21970" cy="51928"/>
            </a:xfrm>
            <a:custGeom>
              <a:avLst/>
              <a:gdLst>
                <a:gd name="T0" fmla="*/ 0 w 9"/>
                <a:gd name="T1" fmla="*/ 22 h 22"/>
                <a:gd name="T2" fmla="*/ 9 w 9"/>
                <a:gd name="T3" fmla="*/ 0 h 22"/>
                <a:gd name="T4" fmla="*/ 9 w 9"/>
                <a:gd name="T5" fmla="*/ 0 h 22"/>
                <a:gd name="T6" fmla="*/ 0 w 9"/>
                <a:gd name="T7" fmla="*/ 22 h 22"/>
                <a:gd name="T8" fmla="*/ 0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22"/>
                  </a:moveTo>
                  <a:cubicBezTo>
                    <a:pt x="3" y="15"/>
                    <a:pt x="6" y="7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7"/>
                    <a:pt x="3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47"/>
            <p:cNvSpPr/>
            <p:nvPr/>
          </p:nvSpPr>
          <p:spPr bwMode="auto">
            <a:xfrm>
              <a:off x="2147303" y="4043252"/>
              <a:ext cx="4993" cy="30957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13 h 13"/>
                <a:gd name="T4" fmla="*/ 0 w 2"/>
                <a:gd name="T5" fmla="*/ 13 h 13"/>
                <a:gd name="T6" fmla="*/ 1 w 2"/>
                <a:gd name="T7" fmla="*/ 0 h 13"/>
                <a:gd name="T8" fmla="*/ 2 w 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48"/>
            <p:cNvSpPr/>
            <p:nvPr/>
          </p:nvSpPr>
          <p:spPr bwMode="auto">
            <a:xfrm>
              <a:off x="2273129" y="3681753"/>
              <a:ext cx="13981" cy="35950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5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9"/>
            <p:cNvSpPr/>
            <p:nvPr/>
          </p:nvSpPr>
          <p:spPr bwMode="auto">
            <a:xfrm>
              <a:off x="2329051" y="3554929"/>
              <a:ext cx="14979" cy="29958"/>
            </a:xfrm>
            <a:custGeom>
              <a:avLst/>
              <a:gdLst>
                <a:gd name="T0" fmla="*/ 0 w 6"/>
                <a:gd name="T1" fmla="*/ 12 h 13"/>
                <a:gd name="T2" fmla="*/ 4 w 6"/>
                <a:gd name="T3" fmla="*/ 0 h 13"/>
                <a:gd name="T4" fmla="*/ 6 w 6"/>
                <a:gd name="T5" fmla="*/ 1 h 13"/>
                <a:gd name="T6" fmla="*/ 0 w 6"/>
                <a:gd name="T7" fmla="*/ 13 h 13"/>
                <a:gd name="T8" fmla="*/ 0 w 6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0" y="12"/>
                  </a:moveTo>
                  <a:cubicBezTo>
                    <a:pt x="1" y="8"/>
                    <a:pt x="2" y="4"/>
                    <a:pt x="4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4" y="5"/>
                    <a:pt x="2" y="9"/>
                    <a:pt x="0" y="13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0"/>
            <p:cNvSpPr/>
            <p:nvPr/>
          </p:nvSpPr>
          <p:spPr bwMode="auto">
            <a:xfrm>
              <a:off x="2242172" y="3769631"/>
              <a:ext cx="8988" cy="25964"/>
            </a:xfrm>
            <a:custGeom>
              <a:avLst/>
              <a:gdLst>
                <a:gd name="T0" fmla="*/ 0 w 4"/>
                <a:gd name="T1" fmla="*/ 11 h 11"/>
                <a:gd name="T2" fmla="*/ 4 w 4"/>
                <a:gd name="T3" fmla="*/ 0 h 11"/>
                <a:gd name="T4" fmla="*/ 4 w 4"/>
                <a:gd name="T5" fmla="*/ 0 h 11"/>
                <a:gd name="T6" fmla="*/ 0 w 4"/>
                <a:gd name="T7" fmla="*/ 11 h 11"/>
                <a:gd name="T8" fmla="*/ 0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11"/>
                  </a:moveTo>
                  <a:cubicBezTo>
                    <a:pt x="1" y="7"/>
                    <a:pt x="2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1"/>
            <p:cNvSpPr/>
            <p:nvPr/>
          </p:nvSpPr>
          <p:spPr bwMode="auto">
            <a:xfrm>
              <a:off x="2318067" y="3582890"/>
              <a:ext cx="10985" cy="20971"/>
            </a:xfrm>
            <a:custGeom>
              <a:avLst/>
              <a:gdLst>
                <a:gd name="T0" fmla="*/ 5 w 5"/>
                <a:gd name="T1" fmla="*/ 1 h 9"/>
                <a:gd name="T2" fmla="*/ 3 w 5"/>
                <a:gd name="T3" fmla="*/ 9 h 9"/>
                <a:gd name="T4" fmla="*/ 0 w 5"/>
                <a:gd name="T5" fmla="*/ 8 h 9"/>
                <a:gd name="T6" fmla="*/ 5 w 5"/>
                <a:gd name="T7" fmla="*/ 0 h 9"/>
                <a:gd name="T8" fmla="*/ 5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3"/>
                    <a:pt x="3" y="6"/>
                    <a:pt x="3" y="9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2287110" y="3662779"/>
              <a:ext cx="11983" cy="18974"/>
            </a:xfrm>
            <a:custGeom>
              <a:avLst/>
              <a:gdLst>
                <a:gd name="T0" fmla="*/ 0 w 5"/>
                <a:gd name="T1" fmla="*/ 8 h 8"/>
                <a:gd name="T2" fmla="*/ 2 w 5"/>
                <a:gd name="T3" fmla="*/ 0 h 8"/>
                <a:gd name="T4" fmla="*/ 5 w 5"/>
                <a:gd name="T5" fmla="*/ 1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1" y="5"/>
                    <a:pt x="2" y="3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" y="3"/>
                    <a:pt x="2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3"/>
            <p:cNvSpPr/>
            <p:nvPr/>
          </p:nvSpPr>
          <p:spPr bwMode="auto">
            <a:xfrm>
              <a:off x="2348025" y="3518979"/>
              <a:ext cx="9986" cy="11983"/>
            </a:xfrm>
            <a:custGeom>
              <a:avLst/>
              <a:gdLst>
                <a:gd name="T0" fmla="*/ 0 w 4"/>
                <a:gd name="T1" fmla="*/ 4 h 5"/>
                <a:gd name="T2" fmla="*/ 3 w 4"/>
                <a:gd name="T3" fmla="*/ 0 h 5"/>
                <a:gd name="T4" fmla="*/ 4 w 4"/>
                <a:gd name="T5" fmla="*/ 0 h 5"/>
                <a:gd name="T6" fmla="*/ 2 w 4"/>
                <a:gd name="T7" fmla="*/ 5 h 5"/>
                <a:gd name="T8" fmla="*/ 0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ubicBezTo>
                    <a:pt x="2" y="5"/>
                    <a:pt x="1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4"/>
            <p:cNvSpPr/>
            <p:nvPr/>
          </p:nvSpPr>
          <p:spPr bwMode="auto">
            <a:xfrm>
              <a:off x="2395959" y="6073436"/>
              <a:ext cx="1633735" cy="281609"/>
            </a:xfrm>
            <a:custGeom>
              <a:avLst/>
              <a:gdLst>
                <a:gd name="T0" fmla="*/ 6 w 692"/>
                <a:gd name="T1" fmla="*/ 85 h 119"/>
                <a:gd name="T2" fmla="*/ 15 w 692"/>
                <a:gd name="T3" fmla="*/ 104 h 119"/>
                <a:gd name="T4" fmla="*/ 61 w 692"/>
                <a:gd name="T5" fmla="*/ 112 h 119"/>
                <a:gd name="T6" fmla="*/ 219 w 692"/>
                <a:gd name="T7" fmla="*/ 113 h 119"/>
                <a:gd name="T8" fmla="*/ 303 w 692"/>
                <a:gd name="T9" fmla="*/ 109 h 119"/>
                <a:gd name="T10" fmla="*/ 415 w 692"/>
                <a:gd name="T11" fmla="*/ 102 h 119"/>
                <a:gd name="T12" fmla="*/ 548 w 692"/>
                <a:gd name="T13" fmla="*/ 92 h 119"/>
                <a:gd name="T14" fmla="*/ 646 w 692"/>
                <a:gd name="T15" fmla="*/ 88 h 119"/>
                <a:gd name="T16" fmla="*/ 674 w 692"/>
                <a:gd name="T17" fmla="*/ 84 h 119"/>
                <a:gd name="T18" fmla="*/ 681 w 692"/>
                <a:gd name="T19" fmla="*/ 65 h 119"/>
                <a:gd name="T20" fmla="*/ 658 w 692"/>
                <a:gd name="T21" fmla="*/ 41 h 119"/>
                <a:gd name="T22" fmla="*/ 538 w 692"/>
                <a:gd name="T23" fmla="*/ 8 h 119"/>
                <a:gd name="T24" fmla="*/ 392 w 692"/>
                <a:gd name="T25" fmla="*/ 21 h 119"/>
                <a:gd name="T26" fmla="*/ 312 w 692"/>
                <a:gd name="T27" fmla="*/ 20 h 119"/>
                <a:gd name="T28" fmla="*/ 247 w 692"/>
                <a:gd name="T29" fmla="*/ 15 h 119"/>
                <a:gd name="T30" fmla="*/ 154 w 692"/>
                <a:gd name="T31" fmla="*/ 13 h 119"/>
                <a:gd name="T32" fmla="*/ 148 w 692"/>
                <a:gd name="T33" fmla="*/ 11 h 119"/>
                <a:gd name="T34" fmla="*/ 153 w 692"/>
                <a:gd name="T35" fmla="*/ 10 h 119"/>
                <a:gd name="T36" fmla="*/ 231 w 692"/>
                <a:gd name="T37" fmla="*/ 10 h 119"/>
                <a:gd name="T38" fmla="*/ 299 w 692"/>
                <a:gd name="T39" fmla="*/ 16 h 119"/>
                <a:gd name="T40" fmla="*/ 411 w 692"/>
                <a:gd name="T41" fmla="*/ 15 h 119"/>
                <a:gd name="T42" fmla="*/ 490 w 692"/>
                <a:gd name="T43" fmla="*/ 8 h 119"/>
                <a:gd name="T44" fmla="*/ 549 w 692"/>
                <a:gd name="T45" fmla="*/ 3 h 119"/>
                <a:gd name="T46" fmla="*/ 670 w 692"/>
                <a:gd name="T47" fmla="*/ 46 h 119"/>
                <a:gd name="T48" fmla="*/ 686 w 692"/>
                <a:gd name="T49" fmla="*/ 65 h 119"/>
                <a:gd name="T50" fmla="*/ 678 w 692"/>
                <a:gd name="T51" fmla="*/ 86 h 119"/>
                <a:gd name="T52" fmla="*/ 648 w 692"/>
                <a:gd name="T53" fmla="*/ 91 h 119"/>
                <a:gd name="T54" fmla="*/ 499 w 692"/>
                <a:gd name="T55" fmla="*/ 100 h 119"/>
                <a:gd name="T56" fmla="*/ 318 w 692"/>
                <a:gd name="T57" fmla="*/ 113 h 119"/>
                <a:gd name="T58" fmla="*/ 96 w 692"/>
                <a:gd name="T59" fmla="*/ 118 h 119"/>
                <a:gd name="T60" fmla="*/ 25 w 692"/>
                <a:gd name="T61" fmla="*/ 111 h 119"/>
                <a:gd name="T62" fmla="*/ 9 w 692"/>
                <a:gd name="T63" fmla="*/ 104 h 119"/>
                <a:gd name="T64" fmla="*/ 6 w 692"/>
                <a:gd name="T65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119">
                  <a:moveTo>
                    <a:pt x="6" y="85"/>
                  </a:moveTo>
                  <a:cubicBezTo>
                    <a:pt x="3" y="96"/>
                    <a:pt x="5" y="99"/>
                    <a:pt x="15" y="104"/>
                  </a:cubicBezTo>
                  <a:cubicBezTo>
                    <a:pt x="30" y="110"/>
                    <a:pt x="45" y="111"/>
                    <a:pt x="61" y="112"/>
                  </a:cubicBezTo>
                  <a:cubicBezTo>
                    <a:pt x="113" y="116"/>
                    <a:pt x="166" y="115"/>
                    <a:pt x="219" y="113"/>
                  </a:cubicBezTo>
                  <a:cubicBezTo>
                    <a:pt x="247" y="111"/>
                    <a:pt x="275" y="111"/>
                    <a:pt x="303" y="109"/>
                  </a:cubicBezTo>
                  <a:cubicBezTo>
                    <a:pt x="341" y="107"/>
                    <a:pt x="378" y="104"/>
                    <a:pt x="415" y="102"/>
                  </a:cubicBezTo>
                  <a:cubicBezTo>
                    <a:pt x="459" y="99"/>
                    <a:pt x="504" y="95"/>
                    <a:pt x="548" y="92"/>
                  </a:cubicBezTo>
                  <a:cubicBezTo>
                    <a:pt x="581" y="90"/>
                    <a:pt x="614" y="89"/>
                    <a:pt x="646" y="88"/>
                  </a:cubicBezTo>
                  <a:cubicBezTo>
                    <a:pt x="656" y="87"/>
                    <a:pt x="665" y="86"/>
                    <a:pt x="674" y="84"/>
                  </a:cubicBezTo>
                  <a:cubicBezTo>
                    <a:pt x="685" y="81"/>
                    <a:pt x="688" y="75"/>
                    <a:pt x="681" y="65"/>
                  </a:cubicBezTo>
                  <a:cubicBezTo>
                    <a:pt x="675" y="57"/>
                    <a:pt x="667" y="48"/>
                    <a:pt x="658" y="41"/>
                  </a:cubicBezTo>
                  <a:cubicBezTo>
                    <a:pt x="622" y="15"/>
                    <a:pt x="582" y="3"/>
                    <a:pt x="538" y="8"/>
                  </a:cubicBezTo>
                  <a:cubicBezTo>
                    <a:pt x="489" y="13"/>
                    <a:pt x="441" y="17"/>
                    <a:pt x="392" y="21"/>
                  </a:cubicBezTo>
                  <a:cubicBezTo>
                    <a:pt x="366" y="24"/>
                    <a:pt x="339" y="23"/>
                    <a:pt x="312" y="20"/>
                  </a:cubicBezTo>
                  <a:cubicBezTo>
                    <a:pt x="291" y="18"/>
                    <a:pt x="269" y="17"/>
                    <a:pt x="247" y="15"/>
                  </a:cubicBezTo>
                  <a:cubicBezTo>
                    <a:pt x="216" y="12"/>
                    <a:pt x="185" y="12"/>
                    <a:pt x="154" y="13"/>
                  </a:cubicBezTo>
                  <a:cubicBezTo>
                    <a:pt x="152" y="13"/>
                    <a:pt x="150" y="13"/>
                    <a:pt x="148" y="11"/>
                  </a:cubicBezTo>
                  <a:cubicBezTo>
                    <a:pt x="149" y="11"/>
                    <a:pt x="151" y="10"/>
                    <a:pt x="153" y="10"/>
                  </a:cubicBezTo>
                  <a:cubicBezTo>
                    <a:pt x="179" y="10"/>
                    <a:pt x="205" y="10"/>
                    <a:pt x="231" y="10"/>
                  </a:cubicBezTo>
                  <a:cubicBezTo>
                    <a:pt x="253" y="11"/>
                    <a:pt x="276" y="14"/>
                    <a:pt x="299" y="16"/>
                  </a:cubicBezTo>
                  <a:cubicBezTo>
                    <a:pt x="336" y="20"/>
                    <a:pt x="373" y="19"/>
                    <a:pt x="411" y="15"/>
                  </a:cubicBezTo>
                  <a:cubicBezTo>
                    <a:pt x="437" y="12"/>
                    <a:pt x="463" y="10"/>
                    <a:pt x="490" y="8"/>
                  </a:cubicBezTo>
                  <a:cubicBezTo>
                    <a:pt x="509" y="6"/>
                    <a:pt x="529" y="5"/>
                    <a:pt x="549" y="3"/>
                  </a:cubicBezTo>
                  <a:cubicBezTo>
                    <a:pt x="596" y="0"/>
                    <a:pt x="635" y="17"/>
                    <a:pt x="670" y="46"/>
                  </a:cubicBezTo>
                  <a:cubicBezTo>
                    <a:pt x="676" y="51"/>
                    <a:pt x="682" y="58"/>
                    <a:pt x="686" y="65"/>
                  </a:cubicBezTo>
                  <a:cubicBezTo>
                    <a:pt x="692" y="75"/>
                    <a:pt x="689" y="83"/>
                    <a:pt x="678" y="86"/>
                  </a:cubicBezTo>
                  <a:cubicBezTo>
                    <a:pt x="668" y="89"/>
                    <a:pt x="658" y="90"/>
                    <a:pt x="648" y="91"/>
                  </a:cubicBezTo>
                  <a:cubicBezTo>
                    <a:pt x="598" y="94"/>
                    <a:pt x="549" y="97"/>
                    <a:pt x="499" y="100"/>
                  </a:cubicBezTo>
                  <a:cubicBezTo>
                    <a:pt x="439" y="104"/>
                    <a:pt x="379" y="109"/>
                    <a:pt x="318" y="113"/>
                  </a:cubicBezTo>
                  <a:cubicBezTo>
                    <a:pt x="244" y="117"/>
                    <a:pt x="170" y="119"/>
                    <a:pt x="96" y="118"/>
                  </a:cubicBezTo>
                  <a:cubicBezTo>
                    <a:pt x="72" y="117"/>
                    <a:pt x="48" y="117"/>
                    <a:pt x="25" y="111"/>
                  </a:cubicBezTo>
                  <a:cubicBezTo>
                    <a:pt x="20" y="109"/>
                    <a:pt x="14" y="107"/>
                    <a:pt x="9" y="104"/>
                  </a:cubicBezTo>
                  <a:cubicBezTo>
                    <a:pt x="0" y="99"/>
                    <a:pt x="0" y="94"/>
                    <a:pt x="6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5"/>
            <p:cNvSpPr/>
            <p:nvPr/>
          </p:nvSpPr>
          <p:spPr bwMode="auto">
            <a:xfrm>
              <a:off x="3588305" y="6161314"/>
              <a:ext cx="287601" cy="51928"/>
            </a:xfrm>
            <a:custGeom>
              <a:avLst/>
              <a:gdLst>
                <a:gd name="T0" fmla="*/ 0 w 122"/>
                <a:gd name="T1" fmla="*/ 4 h 22"/>
                <a:gd name="T2" fmla="*/ 8 w 122"/>
                <a:gd name="T3" fmla="*/ 2 h 22"/>
                <a:gd name="T4" fmla="*/ 102 w 122"/>
                <a:gd name="T5" fmla="*/ 6 h 22"/>
                <a:gd name="T6" fmla="*/ 122 w 122"/>
                <a:gd name="T7" fmla="*/ 15 h 22"/>
                <a:gd name="T8" fmla="*/ 101 w 122"/>
                <a:gd name="T9" fmla="*/ 22 h 22"/>
                <a:gd name="T10" fmla="*/ 116 w 122"/>
                <a:gd name="T11" fmla="*/ 16 h 22"/>
                <a:gd name="T12" fmla="*/ 107 w 122"/>
                <a:gd name="T13" fmla="*/ 11 h 22"/>
                <a:gd name="T14" fmla="*/ 47 w 122"/>
                <a:gd name="T15" fmla="*/ 4 h 22"/>
                <a:gd name="T16" fmla="*/ 0 w 122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">
                  <a:moveTo>
                    <a:pt x="0" y="4"/>
                  </a:moveTo>
                  <a:cubicBezTo>
                    <a:pt x="3" y="3"/>
                    <a:pt x="5" y="2"/>
                    <a:pt x="8" y="2"/>
                  </a:cubicBezTo>
                  <a:cubicBezTo>
                    <a:pt x="40" y="0"/>
                    <a:pt x="71" y="1"/>
                    <a:pt x="102" y="6"/>
                  </a:cubicBezTo>
                  <a:cubicBezTo>
                    <a:pt x="113" y="8"/>
                    <a:pt x="115" y="9"/>
                    <a:pt x="122" y="15"/>
                  </a:cubicBezTo>
                  <a:cubicBezTo>
                    <a:pt x="116" y="21"/>
                    <a:pt x="109" y="21"/>
                    <a:pt x="101" y="22"/>
                  </a:cubicBezTo>
                  <a:cubicBezTo>
                    <a:pt x="106" y="20"/>
                    <a:pt x="111" y="18"/>
                    <a:pt x="116" y="16"/>
                  </a:cubicBezTo>
                  <a:cubicBezTo>
                    <a:pt x="114" y="11"/>
                    <a:pt x="110" y="11"/>
                    <a:pt x="107" y="11"/>
                  </a:cubicBezTo>
                  <a:cubicBezTo>
                    <a:pt x="87" y="8"/>
                    <a:pt x="67" y="6"/>
                    <a:pt x="47" y="4"/>
                  </a:cubicBezTo>
                  <a:cubicBezTo>
                    <a:pt x="31" y="3"/>
                    <a:pt x="16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6"/>
            <p:cNvSpPr/>
            <p:nvPr/>
          </p:nvSpPr>
          <p:spPr bwMode="auto">
            <a:xfrm>
              <a:off x="1774820" y="5625058"/>
              <a:ext cx="18974" cy="124827"/>
            </a:xfrm>
            <a:custGeom>
              <a:avLst/>
              <a:gdLst>
                <a:gd name="T0" fmla="*/ 8 w 8"/>
                <a:gd name="T1" fmla="*/ 37 h 53"/>
                <a:gd name="T2" fmla="*/ 2 w 8"/>
                <a:gd name="T3" fmla="*/ 43 h 53"/>
                <a:gd name="T4" fmla="*/ 0 w 8"/>
                <a:gd name="T5" fmla="*/ 53 h 53"/>
                <a:gd name="T6" fmla="*/ 0 w 8"/>
                <a:gd name="T7" fmla="*/ 1 h 53"/>
                <a:gd name="T8" fmla="*/ 2 w 8"/>
                <a:gd name="T9" fmla="*/ 0 h 53"/>
                <a:gd name="T10" fmla="*/ 2 w 8"/>
                <a:gd name="T11" fmla="*/ 24 h 53"/>
                <a:gd name="T12" fmla="*/ 8 w 8"/>
                <a:gd name="T1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3">
                  <a:moveTo>
                    <a:pt x="8" y="37"/>
                  </a:moveTo>
                  <a:cubicBezTo>
                    <a:pt x="4" y="37"/>
                    <a:pt x="1" y="38"/>
                    <a:pt x="2" y="43"/>
                  </a:cubicBezTo>
                  <a:cubicBezTo>
                    <a:pt x="2" y="46"/>
                    <a:pt x="2" y="50"/>
                    <a:pt x="0" y="5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8"/>
                    <a:pt x="2" y="16"/>
                    <a:pt x="2" y="24"/>
                  </a:cubicBezTo>
                  <a:cubicBezTo>
                    <a:pt x="2" y="30"/>
                    <a:pt x="4" y="34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7"/>
            <p:cNvSpPr/>
            <p:nvPr/>
          </p:nvSpPr>
          <p:spPr bwMode="auto">
            <a:xfrm>
              <a:off x="2993131" y="6175295"/>
              <a:ext cx="122830" cy="37947"/>
            </a:xfrm>
            <a:custGeom>
              <a:avLst/>
              <a:gdLst>
                <a:gd name="T0" fmla="*/ 51 w 52"/>
                <a:gd name="T1" fmla="*/ 16 h 16"/>
                <a:gd name="T2" fmla="*/ 5 w 52"/>
                <a:gd name="T3" fmla="*/ 2 h 16"/>
                <a:gd name="T4" fmla="*/ 0 w 52"/>
                <a:gd name="T5" fmla="*/ 0 h 16"/>
                <a:gd name="T6" fmla="*/ 0 w 52"/>
                <a:gd name="T7" fmla="*/ 0 h 16"/>
                <a:gd name="T8" fmla="*/ 52 w 52"/>
                <a:gd name="T9" fmla="*/ 15 h 16"/>
                <a:gd name="T10" fmla="*/ 51 w 5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51" y="16"/>
                  </a:moveTo>
                  <a:cubicBezTo>
                    <a:pt x="37" y="8"/>
                    <a:pt x="21" y="5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"/>
                    <a:pt x="37" y="3"/>
                    <a:pt x="52" y="15"/>
                  </a:cubicBezTo>
                  <a:cubicBezTo>
                    <a:pt x="52" y="15"/>
                    <a:pt x="52" y="15"/>
                    <a:pt x="5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8"/>
            <p:cNvSpPr/>
            <p:nvPr/>
          </p:nvSpPr>
          <p:spPr bwMode="auto">
            <a:xfrm>
              <a:off x="2782423" y="6161314"/>
              <a:ext cx="106852" cy="1997"/>
            </a:xfrm>
            <a:custGeom>
              <a:avLst/>
              <a:gdLst>
                <a:gd name="T0" fmla="*/ 0 w 45"/>
                <a:gd name="T1" fmla="*/ 0 h 1"/>
                <a:gd name="T2" fmla="*/ 42 w 45"/>
                <a:gd name="T3" fmla="*/ 0 h 1"/>
                <a:gd name="T4" fmla="*/ 45 w 45"/>
                <a:gd name="T5" fmla="*/ 1 h 1"/>
                <a:gd name="T6" fmla="*/ 0 w 45"/>
                <a:gd name="T7" fmla="*/ 1 h 1"/>
                <a:gd name="T8" fmla="*/ 0 w 4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3" y="0"/>
                    <a:pt x="44" y="0"/>
                    <a:pt x="4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9"/>
            <p:cNvSpPr/>
            <p:nvPr/>
          </p:nvSpPr>
          <p:spPr bwMode="auto">
            <a:xfrm>
              <a:off x="2544752" y="6113381"/>
              <a:ext cx="98863" cy="21970"/>
            </a:xfrm>
            <a:custGeom>
              <a:avLst/>
              <a:gdLst>
                <a:gd name="T0" fmla="*/ 41 w 42"/>
                <a:gd name="T1" fmla="*/ 0 h 9"/>
                <a:gd name="T2" fmla="*/ 0 w 42"/>
                <a:gd name="T3" fmla="*/ 9 h 9"/>
                <a:gd name="T4" fmla="*/ 0 w 42"/>
                <a:gd name="T5" fmla="*/ 9 h 9"/>
                <a:gd name="T6" fmla="*/ 42 w 42"/>
                <a:gd name="T7" fmla="*/ 0 h 9"/>
                <a:gd name="T8" fmla="*/ 41 w 4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">
                  <a:moveTo>
                    <a:pt x="41" y="0"/>
                  </a:moveTo>
                  <a:cubicBezTo>
                    <a:pt x="28" y="3"/>
                    <a:pt x="14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3"/>
                    <a:pt x="27" y="0"/>
                    <a:pt x="42" y="0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0"/>
            <p:cNvSpPr/>
            <p:nvPr/>
          </p:nvSpPr>
          <p:spPr bwMode="auto">
            <a:xfrm>
              <a:off x="1998510" y="5742895"/>
              <a:ext cx="56921" cy="9986"/>
            </a:xfrm>
            <a:custGeom>
              <a:avLst/>
              <a:gdLst>
                <a:gd name="T0" fmla="*/ 24 w 24"/>
                <a:gd name="T1" fmla="*/ 4 h 4"/>
                <a:gd name="T2" fmla="*/ 0 w 24"/>
                <a:gd name="T3" fmla="*/ 4 h 4"/>
                <a:gd name="T4" fmla="*/ 24 w 2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2"/>
                    <a:pt x="16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1"/>
            <p:cNvSpPr/>
            <p:nvPr/>
          </p:nvSpPr>
          <p:spPr bwMode="auto">
            <a:xfrm>
              <a:off x="3540372" y="6168305"/>
              <a:ext cx="47934" cy="13981"/>
            </a:xfrm>
            <a:custGeom>
              <a:avLst/>
              <a:gdLst>
                <a:gd name="T0" fmla="*/ 20 w 20"/>
                <a:gd name="T1" fmla="*/ 1 h 6"/>
                <a:gd name="T2" fmla="*/ 0 w 20"/>
                <a:gd name="T3" fmla="*/ 6 h 6"/>
                <a:gd name="T4" fmla="*/ 0 w 20"/>
                <a:gd name="T5" fmla="*/ 4 h 6"/>
                <a:gd name="T6" fmla="*/ 20 w 20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1"/>
                  </a:moveTo>
                  <a:cubicBezTo>
                    <a:pt x="14" y="3"/>
                    <a:pt x="7" y="4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6" y="1"/>
                    <a:pt x="1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2"/>
            <p:cNvSpPr/>
            <p:nvPr/>
          </p:nvSpPr>
          <p:spPr bwMode="auto">
            <a:xfrm>
              <a:off x="2934212" y="5943616"/>
              <a:ext cx="37947" cy="20971"/>
            </a:xfrm>
            <a:custGeom>
              <a:avLst/>
              <a:gdLst>
                <a:gd name="T0" fmla="*/ 0 w 16"/>
                <a:gd name="T1" fmla="*/ 8 h 9"/>
                <a:gd name="T2" fmla="*/ 16 w 16"/>
                <a:gd name="T3" fmla="*/ 0 h 9"/>
                <a:gd name="T4" fmla="*/ 1 w 16"/>
                <a:gd name="T5" fmla="*/ 9 h 9"/>
                <a:gd name="T6" fmla="*/ 0 w 16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0" y="8"/>
                  </a:moveTo>
                  <a:cubicBezTo>
                    <a:pt x="5" y="6"/>
                    <a:pt x="10" y="3"/>
                    <a:pt x="16" y="0"/>
                  </a:cubicBezTo>
                  <a:cubicBezTo>
                    <a:pt x="10" y="6"/>
                    <a:pt x="10" y="6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3"/>
            <p:cNvSpPr/>
            <p:nvPr/>
          </p:nvSpPr>
          <p:spPr bwMode="auto">
            <a:xfrm>
              <a:off x="1850715" y="5761868"/>
              <a:ext cx="32954" cy="11983"/>
            </a:xfrm>
            <a:custGeom>
              <a:avLst/>
              <a:gdLst>
                <a:gd name="T0" fmla="*/ 14 w 14"/>
                <a:gd name="T1" fmla="*/ 2 h 5"/>
                <a:gd name="T2" fmla="*/ 0 w 14"/>
                <a:gd name="T3" fmla="*/ 5 h 5"/>
                <a:gd name="T4" fmla="*/ 0 w 14"/>
                <a:gd name="T5" fmla="*/ 3 h 5"/>
                <a:gd name="T6" fmla="*/ 14 w 14"/>
                <a:gd name="T7" fmla="*/ 0 h 5"/>
                <a:gd name="T8" fmla="*/ 14 w 1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9" y="3"/>
                    <a:pt x="5" y="4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4"/>
            <p:cNvSpPr/>
            <p:nvPr/>
          </p:nvSpPr>
          <p:spPr bwMode="auto">
            <a:xfrm>
              <a:off x="2678567" y="6099400"/>
              <a:ext cx="42940" cy="9986"/>
            </a:xfrm>
            <a:custGeom>
              <a:avLst/>
              <a:gdLst>
                <a:gd name="T0" fmla="*/ 0 w 18"/>
                <a:gd name="T1" fmla="*/ 4 h 4"/>
                <a:gd name="T2" fmla="*/ 18 w 18"/>
                <a:gd name="T3" fmla="*/ 4 h 4"/>
                <a:gd name="T4" fmla="*/ 0 w 1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4"/>
                  </a:moveTo>
                  <a:cubicBezTo>
                    <a:pt x="6" y="0"/>
                    <a:pt x="12" y="1"/>
                    <a:pt x="18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5"/>
            <p:cNvSpPr/>
            <p:nvPr/>
          </p:nvSpPr>
          <p:spPr bwMode="auto">
            <a:xfrm>
              <a:off x="3446502" y="6189276"/>
              <a:ext cx="32954" cy="11983"/>
            </a:xfrm>
            <a:custGeom>
              <a:avLst/>
              <a:gdLst>
                <a:gd name="T0" fmla="*/ 0 w 14"/>
                <a:gd name="T1" fmla="*/ 3 h 5"/>
                <a:gd name="T2" fmla="*/ 13 w 14"/>
                <a:gd name="T3" fmla="*/ 0 h 5"/>
                <a:gd name="T4" fmla="*/ 14 w 14"/>
                <a:gd name="T5" fmla="*/ 2 h 5"/>
                <a:gd name="T6" fmla="*/ 0 w 14"/>
                <a:gd name="T7" fmla="*/ 5 h 5"/>
                <a:gd name="T8" fmla="*/ 0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3"/>
                  </a:moveTo>
                  <a:cubicBezTo>
                    <a:pt x="4" y="2"/>
                    <a:pt x="9" y="1"/>
                    <a:pt x="13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9" y="3"/>
                    <a:pt x="5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66"/>
            <p:cNvSpPr/>
            <p:nvPr/>
          </p:nvSpPr>
          <p:spPr bwMode="auto">
            <a:xfrm>
              <a:off x="1942587" y="5752881"/>
              <a:ext cx="32954" cy="3994"/>
            </a:xfrm>
            <a:custGeom>
              <a:avLst/>
              <a:gdLst>
                <a:gd name="T0" fmla="*/ 14 w 14"/>
                <a:gd name="T1" fmla="*/ 2 h 2"/>
                <a:gd name="T2" fmla="*/ 0 w 14"/>
                <a:gd name="T3" fmla="*/ 2 h 2"/>
                <a:gd name="T4" fmla="*/ 0 w 14"/>
                <a:gd name="T5" fmla="*/ 1 h 2"/>
                <a:gd name="T6" fmla="*/ 14 w 14"/>
                <a:gd name="T7" fmla="*/ 0 h 2"/>
                <a:gd name="T8" fmla="*/ 14 w 1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4" y="1"/>
                    <a:pt x="9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67"/>
            <p:cNvSpPr/>
            <p:nvPr/>
          </p:nvSpPr>
          <p:spPr bwMode="auto">
            <a:xfrm>
              <a:off x="2915239" y="6165309"/>
              <a:ext cx="25964" cy="4993"/>
            </a:xfrm>
            <a:custGeom>
              <a:avLst/>
              <a:gdLst>
                <a:gd name="T0" fmla="*/ 10 w 11"/>
                <a:gd name="T1" fmla="*/ 2 h 2"/>
                <a:gd name="T2" fmla="*/ 0 w 11"/>
                <a:gd name="T3" fmla="*/ 1 h 2"/>
                <a:gd name="T4" fmla="*/ 0 w 11"/>
                <a:gd name="T5" fmla="*/ 0 h 2"/>
                <a:gd name="T6" fmla="*/ 11 w 11"/>
                <a:gd name="T7" fmla="*/ 0 h 2"/>
                <a:gd name="T8" fmla="*/ 10 w 1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10" y="2"/>
                  </a:moveTo>
                  <a:cubicBezTo>
                    <a:pt x="7" y="2"/>
                    <a:pt x="3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68"/>
            <p:cNvSpPr/>
            <p:nvPr/>
          </p:nvSpPr>
          <p:spPr bwMode="auto">
            <a:xfrm>
              <a:off x="2964171" y="6168305"/>
              <a:ext cx="28960" cy="6990"/>
            </a:xfrm>
            <a:custGeom>
              <a:avLst/>
              <a:gdLst>
                <a:gd name="T0" fmla="*/ 12 w 12"/>
                <a:gd name="T1" fmla="*/ 3 h 3"/>
                <a:gd name="T2" fmla="*/ 0 w 12"/>
                <a:gd name="T3" fmla="*/ 3 h 3"/>
                <a:gd name="T4" fmla="*/ 0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1"/>
                    <a:pt x="8" y="2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9"/>
            <p:cNvSpPr/>
            <p:nvPr/>
          </p:nvSpPr>
          <p:spPr bwMode="auto">
            <a:xfrm>
              <a:off x="2641618" y="6109386"/>
              <a:ext cx="36949" cy="3994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2 h 2"/>
                <a:gd name="T4" fmla="*/ 1 w 16"/>
                <a:gd name="T5" fmla="*/ 2 h 2"/>
                <a:gd name="T6" fmla="*/ 16 w 16"/>
                <a:gd name="T7" fmla="*/ 0 h 2"/>
                <a:gd name="T8" fmla="*/ 16 w 1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cubicBezTo>
                    <a:pt x="11" y="0"/>
                    <a:pt x="6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1"/>
                    <a:pt x="11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0"/>
            <p:cNvSpPr/>
            <p:nvPr/>
          </p:nvSpPr>
          <p:spPr bwMode="auto">
            <a:xfrm>
              <a:off x="1852712" y="6071439"/>
              <a:ext cx="23967" cy="11983"/>
            </a:xfrm>
            <a:custGeom>
              <a:avLst/>
              <a:gdLst>
                <a:gd name="T0" fmla="*/ 10 w 10"/>
                <a:gd name="T1" fmla="*/ 5 h 5"/>
                <a:gd name="T2" fmla="*/ 0 w 10"/>
                <a:gd name="T3" fmla="*/ 3 h 5"/>
                <a:gd name="T4" fmla="*/ 0 w 10"/>
                <a:gd name="T5" fmla="*/ 0 h 5"/>
                <a:gd name="T6" fmla="*/ 10 w 10"/>
                <a:gd name="T7" fmla="*/ 4 h 5"/>
                <a:gd name="T8" fmla="*/ 10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6" y="4"/>
                    <a:pt x="3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2"/>
                    <a:pt x="7" y="3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1"/>
            <p:cNvSpPr/>
            <p:nvPr/>
          </p:nvSpPr>
          <p:spPr bwMode="auto">
            <a:xfrm>
              <a:off x="3325669" y="5967583"/>
              <a:ext cx="11983" cy="8988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3 h 4"/>
                <a:gd name="T4" fmla="*/ 4 w 5"/>
                <a:gd name="T5" fmla="*/ 4 h 4"/>
                <a:gd name="T6" fmla="*/ 0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3" y="3"/>
                    <a:pt x="2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72"/>
            <p:cNvSpPr/>
            <p:nvPr/>
          </p:nvSpPr>
          <p:spPr bwMode="auto">
            <a:xfrm>
              <a:off x="1904640" y="5759871"/>
              <a:ext cx="15978" cy="1997"/>
            </a:xfrm>
            <a:custGeom>
              <a:avLst/>
              <a:gdLst>
                <a:gd name="T0" fmla="*/ 0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73"/>
            <p:cNvSpPr/>
            <p:nvPr/>
          </p:nvSpPr>
          <p:spPr bwMode="auto">
            <a:xfrm>
              <a:off x="2735488" y="6165309"/>
              <a:ext cx="11983" cy="2996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1 h 1"/>
                <a:gd name="T4" fmla="*/ 0 w 5"/>
                <a:gd name="T5" fmla="*/ 0 h 1"/>
                <a:gd name="T6" fmla="*/ 4 w 5"/>
                <a:gd name="T7" fmla="*/ 0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74"/>
            <p:cNvSpPr/>
            <p:nvPr/>
          </p:nvSpPr>
          <p:spPr bwMode="auto">
            <a:xfrm>
              <a:off x="1779813" y="4487635"/>
              <a:ext cx="311568" cy="117837"/>
            </a:xfrm>
            <a:custGeom>
              <a:avLst/>
              <a:gdLst>
                <a:gd name="T0" fmla="*/ 132 w 132"/>
                <a:gd name="T1" fmla="*/ 33 h 50"/>
                <a:gd name="T2" fmla="*/ 68 w 132"/>
                <a:gd name="T3" fmla="*/ 46 h 50"/>
                <a:gd name="T4" fmla="*/ 29 w 132"/>
                <a:gd name="T5" fmla="*/ 46 h 50"/>
                <a:gd name="T6" fmla="*/ 6 w 132"/>
                <a:gd name="T7" fmla="*/ 0 h 50"/>
                <a:gd name="T8" fmla="*/ 6 w 132"/>
                <a:gd name="T9" fmla="*/ 14 h 50"/>
                <a:gd name="T10" fmla="*/ 24 w 132"/>
                <a:gd name="T11" fmla="*/ 40 h 50"/>
                <a:gd name="T12" fmla="*/ 65 w 132"/>
                <a:gd name="T13" fmla="*/ 42 h 50"/>
                <a:gd name="T14" fmla="*/ 109 w 132"/>
                <a:gd name="T15" fmla="*/ 32 h 50"/>
                <a:gd name="T16" fmla="*/ 131 w 132"/>
                <a:gd name="T17" fmla="*/ 31 h 50"/>
                <a:gd name="T18" fmla="*/ 132 w 132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50">
                  <a:moveTo>
                    <a:pt x="132" y="33"/>
                  </a:moveTo>
                  <a:cubicBezTo>
                    <a:pt x="109" y="33"/>
                    <a:pt x="89" y="41"/>
                    <a:pt x="68" y="46"/>
                  </a:cubicBezTo>
                  <a:cubicBezTo>
                    <a:pt x="55" y="49"/>
                    <a:pt x="42" y="50"/>
                    <a:pt x="29" y="46"/>
                  </a:cubicBezTo>
                  <a:cubicBezTo>
                    <a:pt x="7" y="39"/>
                    <a:pt x="0" y="26"/>
                    <a:pt x="6" y="0"/>
                  </a:cubicBezTo>
                  <a:cubicBezTo>
                    <a:pt x="6" y="7"/>
                    <a:pt x="6" y="11"/>
                    <a:pt x="6" y="14"/>
                  </a:cubicBezTo>
                  <a:cubicBezTo>
                    <a:pt x="7" y="27"/>
                    <a:pt x="13" y="35"/>
                    <a:pt x="24" y="40"/>
                  </a:cubicBezTo>
                  <a:cubicBezTo>
                    <a:pt x="37" y="46"/>
                    <a:pt x="51" y="45"/>
                    <a:pt x="65" y="42"/>
                  </a:cubicBezTo>
                  <a:cubicBezTo>
                    <a:pt x="80" y="39"/>
                    <a:pt x="94" y="35"/>
                    <a:pt x="109" y="32"/>
                  </a:cubicBezTo>
                  <a:cubicBezTo>
                    <a:pt x="116" y="31"/>
                    <a:pt x="124" y="31"/>
                    <a:pt x="131" y="31"/>
                  </a:cubicBezTo>
                  <a:cubicBezTo>
                    <a:pt x="131" y="32"/>
                    <a:pt x="131" y="33"/>
                    <a:pt x="13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75"/>
            <p:cNvSpPr/>
            <p:nvPr/>
          </p:nvSpPr>
          <p:spPr bwMode="auto">
            <a:xfrm>
              <a:off x="1885666" y="3539949"/>
              <a:ext cx="183745" cy="52927"/>
            </a:xfrm>
            <a:custGeom>
              <a:avLst/>
              <a:gdLst>
                <a:gd name="T0" fmla="*/ 1 w 78"/>
                <a:gd name="T1" fmla="*/ 5 h 22"/>
                <a:gd name="T2" fmla="*/ 25 w 78"/>
                <a:gd name="T3" fmla="*/ 13 h 22"/>
                <a:gd name="T4" fmla="*/ 56 w 78"/>
                <a:gd name="T5" fmla="*/ 11 h 22"/>
                <a:gd name="T6" fmla="*/ 78 w 78"/>
                <a:gd name="T7" fmla="*/ 0 h 22"/>
                <a:gd name="T8" fmla="*/ 27 w 78"/>
                <a:gd name="T9" fmla="*/ 17 h 22"/>
                <a:gd name="T10" fmla="*/ 0 w 78"/>
                <a:gd name="T11" fmla="*/ 6 h 22"/>
                <a:gd name="T12" fmla="*/ 1 w 78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">
                  <a:moveTo>
                    <a:pt x="1" y="5"/>
                  </a:moveTo>
                  <a:cubicBezTo>
                    <a:pt x="9" y="7"/>
                    <a:pt x="17" y="10"/>
                    <a:pt x="25" y="13"/>
                  </a:cubicBezTo>
                  <a:cubicBezTo>
                    <a:pt x="35" y="17"/>
                    <a:pt x="46" y="16"/>
                    <a:pt x="56" y="11"/>
                  </a:cubicBezTo>
                  <a:cubicBezTo>
                    <a:pt x="63" y="7"/>
                    <a:pt x="70" y="4"/>
                    <a:pt x="78" y="0"/>
                  </a:cubicBezTo>
                  <a:cubicBezTo>
                    <a:pt x="66" y="14"/>
                    <a:pt x="43" y="22"/>
                    <a:pt x="27" y="17"/>
                  </a:cubicBezTo>
                  <a:cubicBezTo>
                    <a:pt x="18" y="14"/>
                    <a:pt x="9" y="10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76"/>
            <p:cNvSpPr/>
            <p:nvPr/>
          </p:nvSpPr>
          <p:spPr bwMode="auto">
            <a:xfrm>
              <a:off x="1823752" y="3951379"/>
              <a:ext cx="210708" cy="51928"/>
            </a:xfrm>
            <a:custGeom>
              <a:avLst/>
              <a:gdLst>
                <a:gd name="T0" fmla="*/ 0 w 89"/>
                <a:gd name="T1" fmla="*/ 20 h 22"/>
                <a:gd name="T2" fmla="*/ 89 w 89"/>
                <a:gd name="T3" fmla="*/ 0 h 22"/>
                <a:gd name="T4" fmla="*/ 0 w 89"/>
                <a:gd name="T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22">
                  <a:moveTo>
                    <a:pt x="0" y="20"/>
                  </a:moveTo>
                  <a:cubicBezTo>
                    <a:pt x="30" y="19"/>
                    <a:pt x="59" y="6"/>
                    <a:pt x="89" y="0"/>
                  </a:cubicBezTo>
                  <a:cubicBezTo>
                    <a:pt x="60" y="11"/>
                    <a:pt x="31" y="22"/>
                    <a:pt x="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77"/>
            <p:cNvSpPr/>
            <p:nvPr/>
          </p:nvSpPr>
          <p:spPr bwMode="auto">
            <a:xfrm>
              <a:off x="1776817" y="4827164"/>
              <a:ext cx="191734" cy="37947"/>
            </a:xfrm>
            <a:custGeom>
              <a:avLst/>
              <a:gdLst>
                <a:gd name="T0" fmla="*/ 81 w 81"/>
                <a:gd name="T1" fmla="*/ 16 h 16"/>
                <a:gd name="T2" fmla="*/ 0 w 81"/>
                <a:gd name="T3" fmla="*/ 1 h 16"/>
                <a:gd name="T4" fmla="*/ 0 w 81"/>
                <a:gd name="T5" fmla="*/ 0 h 16"/>
                <a:gd name="T6" fmla="*/ 10 w 81"/>
                <a:gd name="T7" fmla="*/ 0 h 16"/>
                <a:gd name="T8" fmla="*/ 68 w 81"/>
                <a:gd name="T9" fmla="*/ 9 h 16"/>
                <a:gd name="T10" fmla="*/ 81 w 81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">
                  <a:moveTo>
                    <a:pt x="81" y="16"/>
                  </a:moveTo>
                  <a:cubicBezTo>
                    <a:pt x="54" y="11"/>
                    <a:pt x="27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29" y="3"/>
                    <a:pt x="49" y="6"/>
                    <a:pt x="68" y="9"/>
                  </a:cubicBezTo>
                  <a:cubicBezTo>
                    <a:pt x="73" y="10"/>
                    <a:pt x="77" y="13"/>
                    <a:pt x="8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78"/>
            <p:cNvSpPr/>
            <p:nvPr/>
          </p:nvSpPr>
          <p:spPr bwMode="auto">
            <a:xfrm>
              <a:off x="1748856" y="3859506"/>
              <a:ext cx="124827" cy="32954"/>
            </a:xfrm>
            <a:custGeom>
              <a:avLst/>
              <a:gdLst>
                <a:gd name="T0" fmla="*/ 53 w 53"/>
                <a:gd name="T1" fmla="*/ 3 h 14"/>
                <a:gd name="T2" fmla="*/ 5 w 53"/>
                <a:gd name="T3" fmla="*/ 14 h 14"/>
                <a:gd name="T4" fmla="*/ 0 w 53"/>
                <a:gd name="T5" fmla="*/ 13 h 14"/>
                <a:gd name="T6" fmla="*/ 53 w 53"/>
                <a:gd name="T7" fmla="*/ 0 h 14"/>
                <a:gd name="T8" fmla="*/ 53 w 53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3"/>
                  </a:moveTo>
                  <a:cubicBezTo>
                    <a:pt x="37" y="7"/>
                    <a:pt x="21" y="11"/>
                    <a:pt x="5" y="14"/>
                  </a:cubicBezTo>
                  <a:cubicBezTo>
                    <a:pt x="4" y="14"/>
                    <a:pt x="3" y="14"/>
                    <a:pt x="0" y="13"/>
                  </a:cubicBezTo>
                  <a:cubicBezTo>
                    <a:pt x="18" y="6"/>
                    <a:pt x="35" y="0"/>
                    <a:pt x="53" y="0"/>
                  </a:cubicBezTo>
                  <a:cubicBezTo>
                    <a:pt x="53" y="1"/>
                    <a:pt x="53" y="2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79"/>
            <p:cNvSpPr/>
            <p:nvPr/>
          </p:nvSpPr>
          <p:spPr bwMode="auto">
            <a:xfrm>
              <a:off x="1819758" y="4943004"/>
              <a:ext cx="131817" cy="39945"/>
            </a:xfrm>
            <a:custGeom>
              <a:avLst/>
              <a:gdLst>
                <a:gd name="T0" fmla="*/ 0 w 56"/>
                <a:gd name="T1" fmla="*/ 13 h 17"/>
                <a:gd name="T2" fmla="*/ 56 w 56"/>
                <a:gd name="T3" fmla="*/ 0 h 17"/>
                <a:gd name="T4" fmla="*/ 0 w 56"/>
                <a:gd name="T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7">
                  <a:moveTo>
                    <a:pt x="0" y="13"/>
                  </a:moveTo>
                  <a:cubicBezTo>
                    <a:pt x="20" y="15"/>
                    <a:pt x="37" y="7"/>
                    <a:pt x="56" y="0"/>
                  </a:cubicBezTo>
                  <a:cubicBezTo>
                    <a:pt x="46" y="10"/>
                    <a:pt x="20" y="17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80"/>
            <p:cNvSpPr/>
            <p:nvPr/>
          </p:nvSpPr>
          <p:spPr bwMode="auto">
            <a:xfrm>
              <a:off x="1847719" y="3896455"/>
              <a:ext cx="98863" cy="37947"/>
            </a:xfrm>
            <a:custGeom>
              <a:avLst/>
              <a:gdLst>
                <a:gd name="T0" fmla="*/ 0 w 42"/>
                <a:gd name="T1" fmla="*/ 16 h 16"/>
                <a:gd name="T2" fmla="*/ 42 w 42"/>
                <a:gd name="T3" fmla="*/ 0 h 16"/>
                <a:gd name="T4" fmla="*/ 0 w 4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6">
                  <a:moveTo>
                    <a:pt x="0" y="16"/>
                  </a:moveTo>
                  <a:cubicBezTo>
                    <a:pt x="13" y="9"/>
                    <a:pt x="27" y="4"/>
                    <a:pt x="42" y="0"/>
                  </a:cubicBezTo>
                  <a:cubicBezTo>
                    <a:pt x="29" y="8"/>
                    <a:pt x="15" y="13"/>
                    <a:pt x="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81"/>
            <p:cNvSpPr/>
            <p:nvPr/>
          </p:nvSpPr>
          <p:spPr bwMode="auto">
            <a:xfrm>
              <a:off x="1835736" y="3776621"/>
              <a:ext cx="37947" cy="41942"/>
            </a:xfrm>
            <a:custGeom>
              <a:avLst/>
              <a:gdLst>
                <a:gd name="T0" fmla="*/ 13 w 16"/>
                <a:gd name="T1" fmla="*/ 0 h 18"/>
                <a:gd name="T2" fmla="*/ 16 w 16"/>
                <a:gd name="T3" fmla="*/ 5 h 18"/>
                <a:gd name="T4" fmla="*/ 0 w 16"/>
                <a:gd name="T5" fmla="*/ 18 h 18"/>
                <a:gd name="T6" fmla="*/ 7 w 16"/>
                <a:gd name="T7" fmla="*/ 12 h 18"/>
                <a:gd name="T8" fmla="*/ 12 w 16"/>
                <a:gd name="T9" fmla="*/ 2 h 18"/>
                <a:gd name="T10" fmla="*/ 13 w 16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3" y="0"/>
                  </a:moveTo>
                  <a:cubicBezTo>
                    <a:pt x="14" y="2"/>
                    <a:pt x="16" y="3"/>
                    <a:pt x="16" y="5"/>
                  </a:cubicBezTo>
                  <a:cubicBezTo>
                    <a:pt x="16" y="11"/>
                    <a:pt x="9" y="18"/>
                    <a:pt x="0" y="18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10" y="9"/>
                    <a:pt x="13" y="7"/>
                    <a:pt x="12" y="2"/>
                  </a:cubicBezTo>
                  <a:cubicBezTo>
                    <a:pt x="13" y="1"/>
                    <a:pt x="13" y="1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82"/>
            <p:cNvSpPr/>
            <p:nvPr/>
          </p:nvSpPr>
          <p:spPr bwMode="auto">
            <a:xfrm>
              <a:off x="2318067" y="2971737"/>
              <a:ext cx="72899" cy="11983"/>
            </a:xfrm>
            <a:custGeom>
              <a:avLst/>
              <a:gdLst>
                <a:gd name="T0" fmla="*/ 31 w 31"/>
                <a:gd name="T1" fmla="*/ 1 h 5"/>
                <a:gd name="T2" fmla="*/ 0 w 31"/>
                <a:gd name="T3" fmla="*/ 3 h 5"/>
                <a:gd name="T4" fmla="*/ 0 w 31"/>
                <a:gd name="T5" fmla="*/ 0 h 5"/>
                <a:gd name="T6" fmla="*/ 31 w 31"/>
                <a:gd name="T7" fmla="*/ 0 h 5"/>
                <a:gd name="T8" fmla="*/ 31 w 3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">
                  <a:moveTo>
                    <a:pt x="31" y="1"/>
                  </a:moveTo>
                  <a:cubicBezTo>
                    <a:pt x="21" y="5"/>
                    <a:pt x="10" y="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" y="0"/>
                    <a:pt x="20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83"/>
            <p:cNvSpPr/>
            <p:nvPr/>
          </p:nvSpPr>
          <p:spPr bwMode="auto">
            <a:xfrm>
              <a:off x="1748856" y="4633433"/>
              <a:ext cx="1997" cy="56921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84"/>
            <p:cNvSpPr/>
            <p:nvPr/>
          </p:nvSpPr>
          <p:spPr bwMode="auto">
            <a:xfrm>
              <a:off x="1859702" y="4508606"/>
              <a:ext cx="49931" cy="15978"/>
            </a:xfrm>
            <a:custGeom>
              <a:avLst/>
              <a:gdLst>
                <a:gd name="T0" fmla="*/ 21 w 21"/>
                <a:gd name="T1" fmla="*/ 6 h 7"/>
                <a:gd name="T2" fmla="*/ 0 w 21"/>
                <a:gd name="T3" fmla="*/ 0 h 7"/>
                <a:gd name="T4" fmla="*/ 21 w 2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7">
                  <a:moveTo>
                    <a:pt x="21" y="6"/>
                  </a:moveTo>
                  <a:cubicBezTo>
                    <a:pt x="7" y="7"/>
                    <a:pt x="7" y="7"/>
                    <a:pt x="0" y="0"/>
                  </a:cubicBezTo>
                  <a:cubicBezTo>
                    <a:pt x="7" y="2"/>
                    <a:pt x="13" y="4"/>
                    <a:pt x="2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85"/>
            <p:cNvSpPr/>
            <p:nvPr/>
          </p:nvSpPr>
          <p:spPr bwMode="auto">
            <a:xfrm>
              <a:off x="1833738" y="3532959"/>
              <a:ext cx="53925" cy="21970"/>
            </a:xfrm>
            <a:custGeom>
              <a:avLst/>
              <a:gdLst>
                <a:gd name="T0" fmla="*/ 1 w 23"/>
                <a:gd name="T1" fmla="*/ 0 h 9"/>
                <a:gd name="T2" fmla="*/ 23 w 23"/>
                <a:gd name="T3" fmla="*/ 8 h 9"/>
                <a:gd name="T4" fmla="*/ 22 w 23"/>
                <a:gd name="T5" fmla="*/ 9 h 9"/>
                <a:gd name="T6" fmla="*/ 0 w 23"/>
                <a:gd name="T7" fmla="*/ 0 h 9"/>
                <a:gd name="T8" fmla="*/ 1 w 2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1" y="0"/>
                  </a:moveTo>
                  <a:cubicBezTo>
                    <a:pt x="8" y="2"/>
                    <a:pt x="16" y="5"/>
                    <a:pt x="23" y="8"/>
                  </a:cubicBezTo>
                  <a:cubicBezTo>
                    <a:pt x="23" y="8"/>
                    <a:pt x="22" y="9"/>
                    <a:pt x="22" y="9"/>
                  </a:cubicBezTo>
                  <a:cubicBezTo>
                    <a:pt x="15" y="6"/>
                    <a:pt x="8" y="3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86"/>
            <p:cNvSpPr/>
            <p:nvPr/>
          </p:nvSpPr>
          <p:spPr bwMode="auto">
            <a:xfrm>
              <a:off x="1954571" y="3328243"/>
              <a:ext cx="55922" cy="13981"/>
            </a:xfrm>
            <a:custGeom>
              <a:avLst/>
              <a:gdLst>
                <a:gd name="T0" fmla="*/ 24 w 24"/>
                <a:gd name="T1" fmla="*/ 0 h 6"/>
                <a:gd name="T2" fmla="*/ 0 w 24"/>
                <a:gd name="T3" fmla="*/ 6 h 6"/>
                <a:gd name="T4" fmla="*/ 24 w 2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cubicBezTo>
                    <a:pt x="16" y="2"/>
                    <a:pt x="8" y="4"/>
                    <a:pt x="0" y="6"/>
                  </a:cubicBezTo>
                  <a:cubicBezTo>
                    <a:pt x="7" y="1"/>
                    <a:pt x="15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87"/>
            <p:cNvSpPr/>
            <p:nvPr/>
          </p:nvSpPr>
          <p:spPr bwMode="auto">
            <a:xfrm>
              <a:off x="2036457" y="3231377"/>
              <a:ext cx="44938" cy="1997"/>
            </a:xfrm>
            <a:custGeom>
              <a:avLst/>
              <a:gdLst>
                <a:gd name="T0" fmla="*/ 19 w 19"/>
                <a:gd name="T1" fmla="*/ 1 h 1"/>
                <a:gd name="T2" fmla="*/ 0 w 19"/>
                <a:gd name="T3" fmla="*/ 1 h 1"/>
                <a:gd name="T4" fmla="*/ 0 w 19"/>
                <a:gd name="T5" fmla="*/ 0 h 1"/>
                <a:gd name="T6" fmla="*/ 19 w 19"/>
                <a:gd name="T7" fmla="*/ 0 h 1"/>
                <a:gd name="T8" fmla="*/ 19 w 1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">
                  <a:moveTo>
                    <a:pt x="1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88"/>
            <p:cNvSpPr/>
            <p:nvPr/>
          </p:nvSpPr>
          <p:spPr bwMode="auto">
            <a:xfrm>
              <a:off x="2138316" y="2942778"/>
              <a:ext cx="37947" cy="2996"/>
            </a:xfrm>
            <a:custGeom>
              <a:avLst/>
              <a:gdLst>
                <a:gd name="T0" fmla="*/ 0 w 16"/>
                <a:gd name="T1" fmla="*/ 0 h 1"/>
                <a:gd name="T2" fmla="*/ 16 w 16"/>
                <a:gd name="T3" fmla="*/ 0 h 1"/>
                <a:gd name="T4" fmla="*/ 16 w 16"/>
                <a:gd name="T5" fmla="*/ 1 h 1"/>
                <a:gd name="T6" fmla="*/ 0 w 16"/>
                <a:gd name="T7" fmla="*/ 1 h 1"/>
                <a:gd name="T8" fmla="*/ 0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89"/>
            <p:cNvSpPr/>
            <p:nvPr/>
          </p:nvSpPr>
          <p:spPr bwMode="auto">
            <a:xfrm>
              <a:off x="1972546" y="3840533"/>
              <a:ext cx="33953" cy="20971"/>
            </a:xfrm>
            <a:custGeom>
              <a:avLst/>
              <a:gdLst>
                <a:gd name="T0" fmla="*/ 14 w 14"/>
                <a:gd name="T1" fmla="*/ 1 h 9"/>
                <a:gd name="T2" fmla="*/ 1 w 14"/>
                <a:gd name="T3" fmla="*/ 9 h 9"/>
                <a:gd name="T4" fmla="*/ 0 w 14"/>
                <a:gd name="T5" fmla="*/ 7 h 9"/>
                <a:gd name="T6" fmla="*/ 13 w 14"/>
                <a:gd name="T7" fmla="*/ 0 h 9"/>
                <a:gd name="T8" fmla="*/ 14 w 1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4" y="1"/>
                  </a:moveTo>
                  <a:cubicBezTo>
                    <a:pt x="10" y="4"/>
                    <a:pt x="6" y="6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4" y="4"/>
                    <a:pt x="8" y="1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90"/>
            <p:cNvSpPr/>
            <p:nvPr/>
          </p:nvSpPr>
          <p:spPr bwMode="auto">
            <a:xfrm>
              <a:off x="1826748" y="4721311"/>
              <a:ext cx="27961" cy="1997"/>
            </a:xfrm>
            <a:custGeom>
              <a:avLst/>
              <a:gdLst>
                <a:gd name="T0" fmla="*/ 0 w 12"/>
                <a:gd name="T1" fmla="*/ 0 h 1"/>
                <a:gd name="T2" fmla="*/ 12 w 12"/>
                <a:gd name="T3" fmla="*/ 0 h 1"/>
                <a:gd name="T4" fmla="*/ 12 w 12"/>
                <a:gd name="T5" fmla="*/ 1 h 1"/>
                <a:gd name="T6" fmla="*/ 1 w 12"/>
                <a:gd name="T7" fmla="*/ 1 h 1"/>
                <a:gd name="T8" fmla="*/ 0 w 1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91"/>
            <p:cNvSpPr/>
            <p:nvPr/>
          </p:nvSpPr>
          <p:spPr bwMode="auto">
            <a:xfrm>
              <a:off x="1994515" y="4190048"/>
              <a:ext cx="32954" cy="3994"/>
            </a:xfrm>
            <a:custGeom>
              <a:avLst/>
              <a:gdLst>
                <a:gd name="T0" fmla="*/ 1 w 14"/>
                <a:gd name="T1" fmla="*/ 0 h 2"/>
                <a:gd name="T2" fmla="*/ 14 w 14"/>
                <a:gd name="T3" fmla="*/ 1 h 2"/>
                <a:gd name="T4" fmla="*/ 14 w 14"/>
                <a:gd name="T5" fmla="*/ 2 h 2"/>
                <a:gd name="T6" fmla="*/ 0 w 14"/>
                <a:gd name="T7" fmla="*/ 2 h 2"/>
                <a:gd name="T8" fmla="*/ 1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92"/>
            <p:cNvSpPr/>
            <p:nvPr/>
          </p:nvSpPr>
          <p:spPr bwMode="auto">
            <a:xfrm>
              <a:off x="1937594" y="4409743"/>
              <a:ext cx="25964" cy="1997"/>
            </a:xfrm>
            <a:custGeom>
              <a:avLst/>
              <a:gdLst>
                <a:gd name="T0" fmla="*/ 11 w 11"/>
                <a:gd name="T1" fmla="*/ 1 h 1"/>
                <a:gd name="T2" fmla="*/ 0 w 11"/>
                <a:gd name="T3" fmla="*/ 1 h 1"/>
                <a:gd name="T4" fmla="*/ 0 w 11"/>
                <a:gd name="T5" fmla="*/ 0 h 1"/>
                <a:gd name="T6" fmla="*/ 11 w 11"/>
                <a:gd name="T7" fmla="*/ 0 h 1"/>
                <a:gd name="T8" fmla="*/ 11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93"/>
            <p:cNvSpPr/>
            <p:nvPr/>
          </p:nvSpPr>
          <p:spPr bwMode="auto">
            <a:xfrm>
              <a:off x="1774820" y="4123141"/>
              <a:ext cx="34952" cy="7989"/>
            </a:xfrm>
            <a:custGeom>
              <a:avLst/>
              <a:gdLst>
                <a:gd name="T0" fmla="*/ 15 w 15"/>
                <a:gd name="T1" fmla="*/ 0 h 3"/>
                <a:gd name="T2" fmla="*/ 0 w 15"/>
                <a:gd name="T3" fmla="*/ 3 h 3"/>
                <a:gd name="T4" fmla="*/ 0 w 15"/>
                <a:gd name="T5" fmla="*/ 0 h 3"/>
                <a:gd name="T6" fmla="*/ 15 w 1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">
                  <a:moveTo>
                    <a:pt x="15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94"/>
            <p:cNvSpPr/>
            <p:nvPr/>
          </p:nvSpPr>
          <p:spPr bwMode="auto">
            <a:xfrm>
              <a:off x="1951575" y="4503613"/>
              <a:ext cx="32954" cy="11983"/>
            </a:xfrm>
            <a:custGeom>
              <a:avLst/>
              <a:gdLst>
                <a:gd name="T0" fmla="*/ 14 w 14"/>
                <a:gd name="T1" fmla="*/ 0 h 5"/>
                <a:gd name="T2" fmla="*/ 0 w 14"/>
                <a:gd name="T3" fmla="*/ 3 h 5"/>
                <a:gd name="T4" fmla="*/ 14 w 1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cubicBezTo>
                    <a:pt x="10" y="4"/>
                    <a:pt x="5" y="5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95"/>
            <p:cNvSpPr/>
            <p:nvPr/>
          </p:nvSpPr>
          <p:spPr bwMode="auto">
            <a:xfrm>
              <a:off x="1916623" y="3044636"/>
              <a:ext cx="25964" cy="1997"/>
            </a:xfrm>
            <a:custGeom>
              <a:avLst/>
              <a:gdLst>
                <a:gd name="T0" fmla="*/ 0 w 11"/>
                <a:gd name="T1" fmla="*/ 1 h 1"/>
                <a:gd name="T2" fmla="*/ 11 w 11"/>
                <a:gd name="T3" fmla="*/ 0 h 1"/>
                <a:gd name="T4" fmla="*/ 11 w 11"/>
                <a:gd name="T5" fmla="*/ 1 h 1"/>
                <a:gd name="T6" fmla="*/ 0 w 11"/>
                <a:gd name="T7" fmla="*/ 1 h 1"/>
                <a:gd name="T8" fmla="*/ 0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1"/>
                  </a:moveTo>
                  <a:cubicBezTo>
                    <a:pt x="4" y="0"/>
                    <a:pt x="8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96"/>
            <p:cNvSpPr/>
            <p:nvPr/>
          </p:nvSpPr>
          <p:spPr bwMode="auto">
            <a:xfrm>
              <a:off x="2017484" y="2940780"/>
              <a:ext cx="25964" cy="11983"/>
            </a:xfrm>
            <a:custGeom>
              <a:avLst/>
              <a:gdLst>
                <a:gd name="T0" fmla="*/ 11 w 11"/>
                <a:gd name="T1" fmla="*/ 2 h 5"/>
                <a:gd name="T2" fmla="*/ 1 w 11"/>
                <a:gd name="T3" fmla="*/ 5 h 5"/>
                <a:gd name="T4" fmla="*/ 0 w 11"/>
                <a:gd name="T5" fmla="*/ 3 h 5"/>
                <a:gd name="T6" fmla="*/ 11 w 11"/>
                <a:gd name="T7" fmla="*/ 0 h 5"/>
                <a:gd name="T8" fmla="*/ 11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8" y="3"/>
                    <a:pt x="4" y="4"/>
                    <a:pt x="1" y="5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97"/>
            <p:cNvSpPr/>
            <p:nvPr/>
          </p:nvSpPr>
          <p:spPr bwMode="auto">
            <a:xfrm>
              <a:off x="2029467" y="4283918"/>
              <a:ext cx="20971" cy="2996"/>
            </a:xfrm>
            <a:custGeom>
              <a:avLst/>
              <a:gdLst>
                <a:gd name="T0" fmla="*/ 9 w 9"/>
                <a:gd name="T1" fmla="*/ 1 h 1"/>
                <a:gd name="T2" fmla="*/ 0 w 9"/>
                <a:gd name="T3" fmla="*/ 1 h 1"/>
                <a:gd name="T4" fmla="*/ 0 w 9"/>
                <a:gd name="T5" fmla="*/ 0 h 1"/>
                <a:gd name="T6" fmla="*/ 9 w 9"/>
                <a:gd name="T7" fmla="*/ 0 h 1"/>
                <a:gd name="T8" fmla="*/ 9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98"/>
            <p:cNvSpPr/>
            <p:nvPr/>
          </p:nvSpPr>
          <p:spPr bwMode="auto">
            <a:xfrm>
              <a:off x="1852712" y="2987715"/>
              <a:ext cx="18974" cy="2996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9"/>
            <p:cNvSpPr/>
            <p:nvPr/>
          </p:nvSpPr>
          <p:spPr bwMode="auto">
            <a:xfrm>
              <a:off x="1984529" y="4494626"/>
              <a:ext cx="25964" cy="10985"/>
            </a:xfrm>
            <a:custGeom>
              <a:avLst/>
              <a:gdLst>
                <a:gd name="T0" fmla="*/ 0 w 11"/>
                <a:gd name="T1" fmla="*/ 4 h 5"/>
                <a:gd name="T2" fmla="*/ 11 w 11"/>
                <a:gd name="T3" fmla="*/ 0 h 5"/>
                <a:gd name="T4" fmla="*/ 0 w 11"/>
                <a:gd name="T5" fmla="*/ 4 h 5"/>
                <a:gd name="T6" fmla="*/ 0 w 1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4"/>
                  </a:moveTo>
                  <a:cubicBezTo>
                    <a:pt x="4" y="3"/>
                    <a:pt x="7" y="1"/>
                    <a:pt x="11" y="0"/>
                  </a:cubicBezTo>
                  <a:cubicBezTo>
                    <a:pt x="8" y="4"/>
                    <a:pt x="4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00"/>
            <p:cNvSpPr/>
            <p:nvPr/>
          </p:nvSpPr>
          <p:spPr bwMode="auto">
            <a:xfrm>
              <a:off x="2079398" y="2931793"/>
              <a:ext cx="18974" cy="3994"/>
            </a:xfrm>
            <a:custGeom>
              <a:avLst/>
              <a:gdLst>
                <a:gd name="T0" fmla="*/ 1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01"/>
            <p:cNvSpPr/>
            <p:nvPr/>
          </p:nvSpPr>
          <p:spPr bwMode="auto">
            <a:xfrm>
              <a:off x="2199231" y="2947771"/>
              <a:ext cx="18974" cy="1997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0 h 1"/>
                <a:gd name="T6" fmla="*/ 7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02"/>
            <p:cNvSpPr/>
            <p:nvPr/>
          </p:nvSpPr>
          <p:spPr bwMode="auto">
            <a:xfrm>
              <a:off x="1923614" y="3342224"/>
              <a:ext cx="30957" cy="13981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6 h 6"/>
                <a:gd name="T4" fmla="*/ 13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" y="1"/>
                    <a:pt x="7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03"/>
            <p:cNvSpPr/>
            <p:nvPr/>
          </p:nvSpPr>
          <p:spPr bwMode="auto">
            <a:xfrm>
              <a:off x="1968551" y="4865112"/>
              <a:ext cx="18974" cy="13981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4 h 6"/>
                <a:gd name="T4" fmla="*/ 6 w 8"/>
                <a:gd name="T5" fmla="*/ 6 h 6"/>
                <a:gd name="T6" fmla="*/ 0 w 8"/>
                <a:gd name="T7" fmla="*/ 0 h 6"/>
                <a:gd name="T8" fmla="*/ 0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1"/>
                    <a:pt x="5" y="2"/>
                    <a:pt x="8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04"/>
            <p:cNvSpPr/>
            <p:nvPr/>
          </p:nvSpPr>
          <p:spPr bwMode="auto">
            <a:xfrm>
              <a:off x="1937594" y="3868494"/>
              <a:ext cx="16976" cy="11983"/>
            </a:xfrm>
            <a:custGeom>
              <a:avLst/>
              <a:gdLst>
                <a:gd name="T0" fmla="*/ 7 w 7"/>
                <a:gd name="T1" fmla="*/ 2 h 5"/>
                <a:gd name="T2" fmla="*/ 1 w 7"/>
                <a:gd name="T3" fmla="*/ 5 h 5"/>
                <a:gd name="T4" fmla="*/ 0 w 7"/>
                <a:gd name="T5" fmla="*/ 4 h 5"/>
                <a:gd name="T6" fmla="*/ 6 w 7"/>
                <a:gd name="T7" fmla="*/ 0 h 5"/>
                <a:gd name="T8" fmla="*/ 7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cubicBezTo>
                    <a:pt x="5" y="3"/>
                    <a:pt x="3" y="4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3"/>
                    <a:pt x="4" y="1"/>
                    <a:pt x="6" y="0"/>
                  </a:cubicBezTo>
                  <a:cubicBezTo>
                    <a:pt x="6" y="0"/>
                    <a:pt x="6" y="1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05"/>
            <p:cNvSpPr/>
            <p:nvPr/>
          </p:nvSpPr>
          <p:spPr bwMode="auto">
            <a:xfrm>
              <a:off x="1861700" y="4420728"/>
              <a:ext cx="14979" cy="11983"/>
            </a:xfrm>
            <a:custGeom>
              <a:avLst/>
              <a:gdLst>
                <a:gd name="T0" fmla="*/ 6 w 6"/>
                <a:gd name="T1" fmla="*/ 2 h 5"/>
                <a:gd name="T2" fmla="*/ 1 w 6"/>
                <a:gd name="T3" fmla="*/ 5 h 5"/>
                <a:gd name="T4" fmla="*/ 0 w 6"/>
                <a:gd name="T5" fmla="*/ 3 h 5"/>
                <a:gd name="T6" fmla="*/ 4 w 6"/>
                <a:gd name="T7" fmla="*/ 0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4" y="3"/>
                    <a:pt x="2" y="4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5" y="1"/>
                    <a:pt x="5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06"/>
            <p:cNvSpPr/>
            <p:nvPr/>
          </p:nvSpPr>
          <p:spPr bwMode="auto">
            <a:xfrm>
              <a:off x="1807774" y="3523972"/>
              <a:ext cx="27961" cy="8988"/>
            </a:xfrm>
            <a:custGeom>
              <a:avLst/>
              <a:gdLst>
                <a:gd name="T0" fmla="*/ 11 w 12"/>
                <a:gd name="T1" fmla="*/ 4 h 4"/>
                <a:gd name="T2" fmla="*/ 0 w 12"/>
                <a:gd name="T3" fmla="*/ 3 h 4"/>
                <a:gd name="T4" fmla="*/ 12 w 12"/>
                <a:gd name="T5" fmla="*/ 4 h 4"/>
                <a:gd name="T6" fmla="*/ 11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cubicBezTo>
                    <a:pt x="8" y="4"/>
                    <a:pt x="5" y="4"/>
                    <a:pt x="0" y="3"/>
                  </a:cubicBezTo>
                  <a:cubicBezTo>
                    <a:pt x="6" y="0"/>
                    <a:pt x="9" y="1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07"/>
            <p:cNvSpPr/>
            <p:nvPr/>
          </p:nvSpPr>
          <p:spPr bwMode="auto">
            <a:xfrm>
              <a:off x="1989522" y="4288911"/>
              <a:ext cx="11983" cy="1997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08"/>
            <p:cNvSpPr/>
            <p:nvPr/>
          </p:nvSpPr>
          <p:spPr bwMode="auto">
            <a:xfrm>
              <a:off x="1880673" y="3358201"/>
              <a:ext cx="28960" cy="9986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4" y="3"/>
                    <a:pt x="8" y="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9"/>
            <p:cNvSpPr/>
            <p:nvPr/>
          </p:nvSpPr>
          <p:spPr bwMode="auto">
            <a:xfrm>
              <a:off x="1987525" y="4413738"/>
              <a:ext cx="13981" cy="2996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0 h 1"/>
                <a:gd name="T4" fmla="*/ 6 w 6"/>
                <a:gd name="T5" fmla="*/ 0 h 1"/>
                <a:gd name="T6" fmla="*/ 1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0"/>
            <p:cNvSpPr/>
            <p:nvPr/>
          </p:nvSpPr>
          <p:spPr bwMode="auto">
            <a:xfrm>
              <a:off x="3064032" y="2933790"/>
              <a:ext cx="564218" cy="25964"/>
            </a:xfrm>
            <a:custGeom>
              <a:avLst/>
              <a:gdLst>
                <a:gd name="T0" fmla="*/ 0 w 239"/>
                <a:gd name="T1" fmla="*/ 5 h 11"/>
                <a:gd name="T2" fmla="*/ 12 w 239"/>
                <a:gd name="T3" fmla="*/ 4 h 11"/>
                <a:gd name="T4" fmla="*/ 124 w 239"/>
                <a:gd name="T5" fmla="*/ 3 h 11"/>
                <a:gd name="T6" fmla="*/ 178 w 239"/>
                <a:gd name="T7" fmla="*/ 1 h 11"/>
                <a:gd name="T8" fmla="*/ 229 w 239"/>
                <a:gd name="T9" fmla="*/ 1 h 11"/>
                <a:gd name="T10" fmla="*/ 239 w 239"/>
                <a:gd name="T11" fmla="*/ 5 h 11"/>
                <a:gd name="T12" fmla="*/ 0 w 239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">
                  <a:moveTo>
                    <a:pt x="0" y="5"/>
                  </a:moveTo>
                  <a:cubicBezTo>
                    <a:pt x="4" y="5"/>
                    <a:pt x="8" y="4"/>
                    <a:pt x="12" y="4"/>
                  </a:cubicBezTo>
                  <a:cubicBezTo>
                    <a:pt x="49" y="4"/>
                    <a:pt x="86" y="3"/>
                    <a:pt x="124" y="3"/>
                  </a:cubicBezTo>
                  <a:cubicBezTo>
                    <a:pt x="142" y="3"/>
                    <a:pt x="160" y="2"/>
                    <a:pt x="178" y="1"/>
                  </a:cubicBezTo>
                  <a:cubicBezTo>
                    <a:pt x="195" y="1"/>
                    <a:pt x="212" y="1"/>
                    <a:pt x="229" y="1"/>
                  </a:cubicBezTo>
                  <a:cubicBezTo>
                    <a:pt x="232" y="1"/>
                    <a:pt x="237" y="0"/>
                    <a:pt x="239" y="5"/>
                  </a:cubicBezTo>
                  <a:cubicBezTo>
                    <a:pt x="222" y="10"/>
                    <a:pt x="15" y="1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11"/>
            <p:cNvSpPr/>
            <p:nvPr/>
          </p:nvSpPr>
          <p:spPr bwMode="auto">
            <a:xfrm>
              <a:off x="3436516" y="2961751"/>
              <a:ext cx="181748" cy="32954"/>
            </a:xfrm>
            <a:custGeom>
              <a:avLst/>
              <a:gdLst>
                <a:gd name="T0" fmla="*/ 77 w 77"/>
                <a:gd name="T1" fmla="*/ 3 h 14"/>
                <a:gd name="T2" fmla="*/ 0 w 77"/>
                <a:gd name="T3" fmla="*/ 12 h 14"/>
                <a:gd name="T4" fmla="*/ 38 w 77"/>
                <a:gd name="T5" fmla="*/ 4 h 14"/>
                <a:gd name="T6" fmla="*/ 77 w 77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4">
                  <a:moveTo>
                    <a:pt x="77" y="3"/>
                  </a:moveTo>
                  <a:cubicBezTo>
                    <a:pt x="67" y="8"/>
                    <a:pt x="15" y="14"/>
                    <a:pt x="0" y="12"/>
                  </a:cubicBezTo>
                  <a:cubicBezTo>
                    <a:pt x="13" y="6"/>
                    <a:pt x="26" y="6"/>
                    <a:pt x="38" y="4"/>
                  </a:cubicBezTo>
                  <a:cubicBezTo>
                    <a:pt x="50" y="3"/>
                    <a:pt x="62" y="0"/>
                    <a:pt x="7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12"/>
            <p:cNvSpPr/>
            <p:nvPr/>
          </p:nvSpPr>
          <p:spPr bwMode="auto">
            <a:xfrm>
              <a:off x="1847719" y="5157706"/>
              <a:ext cx="106852" cy="20971"/>
            </a:xfrm>
            <a:custGeom>
              <a:avLst/>
              <a:gdLst>
                <a:gd name="T0" fmla="*/ 45 w 45"/>
                <a:gd name="T1" fmla="*/ 2 h 9"/>
                <a:gd name="T2" fmla="*/ 0 w 45"/>
                <a:gd name="T3" fmla="*/ 9 h 9"/>
                <a:gd name="T4" fmla="*/ 0 w 45"/>
                <a:gd name="T5" fmla="*/ 7 h 9"/>
                <a:gd name="T6" fmla="*/ 45 w 45"/>
                <a:gd name="T7" fmla="*/ 0 h 9"/>
                <a:gd name="T8" fmla="*/ 45 w 4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">
                  <a:moveTo>
                    <a:pt x="45" y="2"/>
                  </a:moveTo>
                  <a:cubicBezTo>
                    <a:pt x="30" y="4"/>
                    <a:pt x="15" y="7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4" y="0"/>
                    <a:pt x="30" y="2"/>
                    <a:pt x="45" y="0"/>
                  </a:cubicBezTo>
                  <a:cubicBezTo>
                    <a:pt x="45" y="1"/>
                    <a:pt x="45" y="1"/>
                    <a:pt x="4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6"/>
            <p:cNvSpPr/>
            <p:nvPr/>
          </p:nvSpPr>
          <p:spPr bwMode="auto">
            <a:xfrm>
              <a:off x="4260373" y="4657400"/>
              <a:ext cx="73898" cy="117837"/>
            </a:xfrm>
            <a:custGeom>
              <a:avLst/>
              <a:gdLst>
                <a:gd name="T0" fmla="*/ 4 w 31"/>
                <a:gd name="T1" fmla="*/ 50 h 50"/>
                <a:gd name="T2" fmla="*/ 31 w 31"/>
                <a:gd name="T3" fmla="*/ 0 h 50"/>
                <a:gd name="T4" fmla="*/ 4 w 31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0">
                  <a:moveTo>
                    <a:pt x="4" y="50"/>
                  </a:moveTo>
                  <a:cubicBezTo>
                    <a:pt x="0" y="37"/>
                    <a:pt x="17" y="4"/>
                    <a:pt x="31" y="0"/>
                  </a:cubicBezTo>
                  <a:cubicBezTo>
                    <a:pt x="18" y="15"/>
                    <a:pt x="6" y="30"/>
                    <a:pt x="4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4357239" y="4484639"/>
              <a:ext cx="30957" cy="94868"/>
            </a:xfrm>
            <a:custGeom>
              <a:avLst/>
              <a:gdLst>
                <a:gd name="T0" fmla="*/ 0 w 13"/>
                <a:gd name="T1" fmla="*/ 0 h 40"/>
                <a:gd name="T2" fmla="*/ 13 w 13"/>
                <a:gd name="T3" fmla="*/ 39 h 40"/>
                <a:gd name="T4" fmla="*/ 11 w 13"/>
                <a:gd name="T5" fmla="*/ 40 h 40"/>
                <a:gd name="T6" fmla="*/ 0 w 13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0">
                  <a:moveTo>
                    <a:pt x="0" y="0"/>
                  </a:moveTo>
                  <a:cubicBezTo>
                    <a:pt x="7" y="13"/>
                    <a:pt x="12" y="25"/>
                    <a:pt x="13" y="39"/>
                  </a:cubicBezTo>
                  <a:cubicBezTo>
                    <a:pt x="13" y="39"/>
                    <a:pt x="12" y="40"/>
                    <a:pt x="11" y="40"/>
                  </a:cubicBezTo>
                  <a:cubicBezTo>
                    <a:pt x="7" y="27"/>
                    <a:pt x="4" y="1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4298321" y="4531574"/>
              <a:ext cx="28960" cy="77892"/>
            </a:xfrm>
            <a:custGeom>
              <a:avLst/>
              <a:gdLst>
                <a:gd name="T0" fmla="*/ 0 w 12"/>
                <a:gd name="T1" fmla="*/ 32 h 33"/>
                <a:gd name="T2" fmla="*/ 10 w 12"/>
                <a:gd name="T3" fmla="*/ 0 h 33"/>
                <a:gd name="T4" fmla="*/ 12 w 12"/>
                <a:gd name="T5" fmla="*/ 1 h 33"/>
                <a:gd name="T6" fmla="*/ 3 w 12"/>
                <a:gd name="T7" fmla="*/ 33 h 33"/>
                <a:gd name="T8" fmla="*/ 0 w 12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0" y="32"/>
                  </a:moveTo>
                  <a:cubicBezTo>
                    <a:pt x="1" y="20"/>
                    <a:pt x="4" y="10"/>
                    <a:pt x="10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9" y="11"/>
                    <a:pt x="6" y="22"/>
                    <a:pt x="3" y="33"/>
                  </a:cubicBezTo>
                  <a:cubicBezTo>
                    <a:pt x="2" y="32"/>
                    <a:pt x="1" y="32"/>
                    <a:pt x="0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9"/>
            <p:cNvSpPr/>
            <p:nvPr/>
          </p:nvSpPr>
          <p:spPr bwMode="auto">
            <a:xfrm>
              <a:off x="4163508" y="4756263"/>
              <a:ext cx="16976" cy="46935"/>
            </a:xfrm>
            <a:custGeom>
              <a:avLst/>
              <a:gdLst>
                <a:gd name="T0" fmla="*/ 7 w 7"/>
                <a:gd name="T1" fmla="*/ 20 h 20"/>
                <a:gd name="T2" fmla="*/ 4 w 7"/>
                <a:gd name="T3" fmla="*/ 0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cubicBezTo>
                    <a:pt x="1" y="15"/>
                    <a:pt x="0" y="9"/>
                    <a:pt x="4" y="0"/>
                  </a:cubicBezTo>
                  <a:cubicBezTo>
                    <a:pt x="5" y="6"/>
                    <a:pt x="6" y="13"/>
                    <a:pt x="7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5" name="TextBox 76"/>
          <p:cNvSpPr txBox="1"/>
          <p:nvPr/>
        </p:nvSpPr>
        <p:spPr>
          <a:xfrm>
            <a:off x="4909129" y="2393908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76"/>
          <p:cNvSpPr txBox="1"/>
          <p:nvPr/>
        </p:nvSpPr>
        <p:spPr>
          <a:xfrm>
            <a:off x="4327786" y="3124076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1547531" y="1810415"/>
            <a:ext cx="838534" cy="961892"/>
            <a:chOff x="7655336" y="935967"/>
            <a:chExt cx="1005844" cy="1153816"/>
          </a:xfrm>
        </p:grpSpPr>
        <p:sp>
          <p:nvSpPr>
            <p:cNvPr id="219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2764560" y="5227438"/>
            <a:ext cx="425749" cy="861125"/>
            <a:chOff x="3234873" y="4558500"/>
            <a:chExt cx="745485" cy="1507828"/>
          </a:xfrm>
        </p:grpSpPr>
        <p:sp>
          <p:nvSpPr>
            <p:cNvPr id="228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5102467" y="6065889"/>
            <a:ext cx="436182" cy="629335"/>
            <a:chOff x="4933755" y="4809492"/>
            <a:chExt cx="900951" cy="1299916"/>
          </a:xfrm>
        </p:grpSpPr>
        <p:sp>
          <p:nvSpPr>
            <p:cNvPr id="232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7259812" y="117319"/>
            <a:ext cx="453588" cy="640274"/>
            <a:chOff x="5883405" y="684975"/>
            <a:chExt cx="1165054" cy="1644563"/>
          </a:xfrm>
        </p:grpSpPr>
        <p:sp>
          <p:nvSpPr>
            <p:cNvPr id="238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8774655" y="5251776"/>
            <a:ext cx="1319480" cy="1322602"/>
            <a:chOff x="3380973" y="975303"/>
            <a:chExt cx="1582751" cy="1586497"/>
          </a:xfrm>
        </p:grpSpPr>
        <p:sp>
          <p:nvSpPr>
            <p:cNvPr id="242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9666442" y="3024108"/>
            <a:ext cx="579324" cy="1085252"/>
            <a:chOff x="8475744" y="4198869"/>
            <a:chExt cx="694913" cy="1301790"/>
          </a:xfrm>
        </p:grpSpPr>
        <p:sp>
          <p:nvSpPr>
            <p:cNvPr id="252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001855" y="730538"/>
            <a:ext cx="991562" cy="1043092"/>
            <a:chOff x="6778736" y="4813238"/>
            <a:chExt cx="1189405" cy="1251217"/>
          </a:xfrm>
        </p:grpSpPr>
        <p:sp>
          <p:nvSpPr>
            <p:cNvPr id="257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1155791" y="3593544"/>
            <a:ext cx="872888" cy="779196"/>
            <a:chOff x="2729142" y="3058165"/>
            <a:chExt cx="1047051" cy="934666"/>
          </a:xfrm>
        </p:grpSpPr>
        <p:sp>
          <p:nvSpPr>
            <p:cNvPr id="262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2501500" y="228277"/>
            <a:ext cx="751338" cy="997678"/>
            <a:chOff x="8777311" y="2458780"/>
            <a:chExt cx="685546" cy="910315"/>
          </a:xfrm>
        </p:grpSpPr>
        <p:sp>
          <p:nvSpPr>
            <p:cNvPr id="267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/>
          <p:cNvSpPr/>
          <p:nvPr/>
        </p:nvSpPr>
        <p:spPr bwMode="auto">
          <a:xfrm>
            <a:off x="3556675" y="1839099"/>
            <a:ext cx="3990054" cy="1386152"/>
          </a:xfrm>
          <a:custGeom>
            <a:avLst/>
            <a:gdLst>
              <a:gd name="T0" fmla="*/ 1261 w 1266"/>
              <a:gd name="T1" fmla="*/ 295 h 440"/>
              <a:gd name="T2" fmla="*/ 1261 w 1266"/>
              <a:gd name="T3" fmla="*/ 93 h 440"/>
              <a:gd name="T4" fmla="*/ 1261 w 1266"/>
              <a:gd name="T5" fmla="*/ 39 h 440"/>
              <a:gd name="T6" fmla="*/ 993 w 1266"/>
              <a:gd name="T7" fmla="*/ 120 h 440"/>
              <a:gd name="T8" fmla="*/ 704 w 1266"/>
              <a:gd name="T9" fmla="*/ 138 h 440"/>
              <a:gd name="T10" fmla="*/ 210 w 1266"/>
              <a:gd name="T11" fmla="*/ 26 h 440"/>
              <a:gd name="T12" fmla="*/ 14 w 1266"/>
              <a:gd name="T13" fmla="*/ 105 h 440"/>
              <a:gd name="T14" fmla="*/ 34 w 1266"/>
              <a:gd name="T15" fmla="*/ 284 h 440"/>
              <a:gd name="T16" fmla="*/ 48 w 1266"/>
              <a:gd name="T17" fmla="*/ 345 h 440"/>
              <a:gd name="T18" fmla="*/ 363 w 1266"/>
              <a:gd name="T19" fmla="*/ 351 h 440"/>
              <a:gd name="T20" fmla="*/ 928 w 1266"/>
              <a:gd name="T21" fmla="*/ 417 h 440"/>
              <a:gd name="T22" fmla="*/ 1263 w 1266"/>
              <a:gd name="T23" fmla="*/ 30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6" h="440">
                <a:moveTo>
                  <a:pt x="1261" y="295"/>
                </a:moveTo>
                <a:cubicBezTo>
                  <a:pt x="1261" y="295"/>
                  <a:pt x="1257" y="125"/>
                  <a:pt x="1261" y="93"/>
                </a:cubicBezTo>
                <a:cubicBezTo>
                  <a:pt x="1264" y="61"/>
                  <a:pt x="1266" y="38"/>
                  <a:pt x="1261" y="39"/>
                </a:cubicBezTo>
                <a:cubicBezTo>
                  <a:pt x="1255" y="41"/>
                  <a:pt x="1030" y="109"/>
                  <a:pt x="993" y="120"/>
                </a:cubicBezTo>
                <a:cubicBezTo>
                  <a:pt x="956" y="131"/>
                  <a:pt x="801" y="172"/>
                  <a:pt x="704" y="138"/>
                </a:cubicBezTo>
                <a:cubicBezTo>
                  <a:pt x="607" y="104"/>
                  <a:pt x="378" y="0"/>
                  <a:pt x="210" y="26"/>
                </a:cubicBezTo>
                <a:cubicBezTo>
                  <a:pt x="67" y="42"/>
                  <a:pt x="0" y="41"/>
                  <a:pt x="14" y="105"/>
                </a:cubicBezTo>
                <a:cubicBezTo>
                  <a:pt x="28" y="169"/>
                  <a:pt x="35" y="214"/>
                  <a:pt x="34" y="284"/>
                </a:cubicBezTo>
                <a:cubicBezTo>
                  <a:pt x="33" y="354"/>
                  <a:pt x="27" y="369"/>
                  <a:pt x="48" y="345"/>
                </a:cubicBezTo>
                <a:cubicBezTo>
                  <a:pt x="69" y="321"/>
                  <a:pt x="215" y="319"/>
                  <a:pt x="363" y="351"/>
                </a:cubicBezTo>
                <a:cubicBezTo>
                  <a:pt x="512" y="383"/>
                  <a:pt x="846" y="440"/>
                  <a:pt x="928" y="417"/>
                </a:cubicBezTo>
                <a:cubicBezTo>
                  <a:pt x="1011" y="393"/>
                  <a:pt x="1263" y="317"/>
                  <a:pt x="1263" y="300"/>
                </a:cubicBezTo>
              </a:path>
            </a:pathLst>
          </a:custGeom>
          <a:solidFill>
            <a:srgbClr val="F8930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 rot="4362072">
            <a:off x="3149790" y="170669"/>
            <a:ext cx="452196" cy="518720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312580" y="723021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ED6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398429" y="246351"/>
            <a:ext cx="218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6F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6F2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2346642" y="1891031"/>
            <a:ext cx="7992145" cy="1614169"/>
          </a:xfrm>
          <a:custGeom>
            <a:avLst/>
            <a:gdLst>
              <a:gd name="T0" fmla="*/ 1927 w 1932"/>
              <a:gd name="T1" fmla="*/ 132 h 388"/>
              <a:gd name="T2" fmla="*/ 1409 w 1932"/>
              <a:gd name="T3" fmla="*/ 22 h 388"/>
              <a:gd name="T4" fmla="*/ 1897 w 1932"/>
              <a:gd name="T5" fmla="*/ 131 h 388"/>
              <a:gd name="T6" fmla="*/ 1537 w 1932"/>
              <a:gd name="T7" fmla="*/ 124 h 388"/>
              <a:gd name="T8" fmla="*/ 1406 w 1932"/>
              <a:gd name="T9" fmla="*/ 24 h 388"/>
              <a:gd name="T10" fmla="*/ 1496 w 1932"/>
              <a:gd name="T11" fmla="*/ 261 h 388"/>
              <a:gd name="T12" fmla="*/ 1319 w 1932"/>
              <a:gd name="T13" fmla="*/ 117 h 388"/>
              <a:gd name="T14" fmla="*/ 1244 w 1932"/>
              <a:gd name="T15" fmla="*/ 14 h 388"/>
              <a:gd name="T16" fmla="*/ 813 w 1932"/>
              <a:gd name="T17" fmla="*/ 84 h 388"/>
              <a:gd name="T18" fmla="*/ 294 w 1932"/>
              <a:gd name="T19" fmla="*/ 73 h 388"/>
              <a:gd name="T20" fmla="*/ 173 w 1932"/>
              <a:gd name="T21" fmla="*/ 74 h 388"/>
              <a:gd name="T22" fmla="*/ 5 w 1932"/>
              <a:gd name="T23" fmla="*/ 140 h 388"/>
              <a:gd name="T24" fmla="*/ 65 w 1932"/>
              <a:gd name="T25" fmla="*/ 214 h 388"/>
              <a:gd name="T26" fmla="*/ 37 w 1932"/>
              <a:gd name="T27" fmla="*/ 298 h 388"/>
              <a:gd name="T28" fmla="*/ 20 w 1932"/>
              <a:gd name="T29" fmla="*/ 359 h 388"/>
              <a:gd name="T30" fmla="*/ 273 w 1932"/>
              <a:gd name="T31" fmla="*/ 345 h 388"/>
              <a:gd name="T32" fmla="*/ 399 w 1932"/>
              <a:gd name="T33" fmla="*/ 312 h 388"/>
              <a:gd name="T34" fmla="*/ 1057 w 1932"/>
              <a:gd name="T35" fmla="*/ 297 h 388"/>
              <a:gd name="T36" fmla="*/ 1251 w 1932"/>
              <a:gd name="T37" fmla="*/ 219 h 388"/>
              <a:gd name="T38" fmla="*/ 1499 w 1932"/>
              <a:gd name="T39" fmla="*/ 269 h 388"/>
              <a:gd name="T40" fmla="*/ 1549 w 1932"/>
              <a:gd name="T41" fmla="*/ 239 h 388"/>
              <a:gd name="T42" fmla="*/ 1764 w 1932"/>
              <a:gd name="T43" fmla="*/ 210 h 388"/>
              <a:gd name="T44" fmla="*/ 1928 w 1932"/>
              <a:gd name="T45" fmla="*/ 133 h 388"/>
              <a:gd name="T46" fmla="*/ 25 w 1932"/>
              <a:gd name="T47" fmla="*/ 354 h 388"/>
              <a:gd name="T48" fmla="*/ 7 w 1932"/>
              <a:gd name="T49" fmla="*/ 144 h 388"/>
              <a:gd name="T50" fmla="*/ 194 w 1932"/>
              <a:gd name="T51" fmla="*/ 170 h 388"/>
              <a:gd name="T52" fmla="*/ 177 w 1932"/>
              <a:gd name="T53" fmla="*/ 285 h 388"/>
              <a:gd name="T54" fmla="*/ 269 w 1932"/>
              <a:gd name="T55" fmla="*/ 352 h 388"/>
              <a:gd name="T56" fmla="*/ 196 w 1932"/>
              <a:gd name="T57" fmla="*/ 274 h 388"/>
              <a:gd name="T58" fmla="*/ 216 w 1932"/>
              <a:gd name="T59" fmla="*/ 319 h 388"/>
              <a:gd name="T60" fmla="*/ 200 w 1932"/>
              <a:gd name="T61" fmla="*/ 274 h 388"/>
              <a:gd name="T62" fmla="*/ 234 w 1932"/>
              <a:gd name="T63" fmla="*/ 285 h 388"/>
              <a:gd name="T64" fmla="*/ 255 w 1932"/>
              <a:gd name="T65" fmla="*/ 326 h 388"/>
              <a:gd name="T66" fmla="*/ 252 w 1932"/>
              <a:gd name="T67" fmla="*/ 301 h 388"/>
              <a:gd name="T68" fmla="*/ 258 w 1932"/>
              <a:gd name="T69" fmla="*/ 327 h 388"/>
              <a:gd name="T70" fmla="*/ 269 w 1932"/>
              <a:gd name="T71" fmla="*/ 336 h 388"/>
              <a:gd name="T72" fmla="*/ 184 w 1932"/>
              <a:gd name="T73" fmla="*/ 273 h 388"/>
              <a:gd name="T74" fmla="*/ 194 w 1932"/>
              <a:gd name="T75" fmla="*/ 72 h 388"/>
              <a:gd name="T76" fmla="*/ 304 w 1932"/>
              <a:gd name="T77" fmla="*/ 267 h 388"/>
              <a:gd name="T78" fmla="*/ 396 w 1932"/>
              <a:gd name="T79" fmla="*/ 318 h 388"/>
              <a:gd name="T80" fmla="*/ 333 w 1932"/>
              <a:gd name="T81" fmla="*/ 301 h 388"/>
              <a:gd name="T82" fmla="*/ 343 w 1932"/>
              <a:gd name="T83" fmla="*/ 244 h 388"/>
              <a:gd name="T84" fmla="*/ 315 w 1932"/>
              <a:gd name="T85" fmla="*/ 256 h 388"/>
              <a:gd name="T86" fmla="*/ 327 w 1932"/>
              <a:gd name="T87" fmla="*/ 298 h 388"/>
              <a:gd name="T88" fmla="*/ 362 w 1932"/>
              <a:gd name="T89" fmla="*/ 301 h 388"/>
              <a:gd name="T90" fmla="*/ 368 w 1932"/>
              <a:gd name="T91" fmla="*/ 301 h 388"/>
              <a:gd name="T92" fmla="*/ 381 w 1932"/>
              <a:gd name="T93" fmla="*/ 245 h 388"/>
              <a:gd name="T94" fmla="*/ 386 w 1932"/>
              <a:gd name="T95" fmla="*/ 305 h 388"/>
              <a:gd name="T96" fmla="*/ 395 w 1932"/>
              <a:gd name="T97" fmla="*/ 243 h 388"/>
              <a:gd name="T98" fmla="*/ 1243 w 1932"/>
              <a:gd name="T99" fmla="*/ 221 h 388"/>
              <a:gd name="T100" fmla="*/ 458 w 1932"/>
              <a:gd name="T101" fmla="*/ 239 h 388"/>
              <a:gd name="T102" fmla="*/ 310 w 1932"/>
              <a:gd name="T103" fmla="*/ 97 h 388"/>
              <a:gd name="T104" fmla="*/ 385 w 1932"/>
              <a:gd name="T105" fmla="*/ 14 h 388"/>
              <a:gd name="T106" fmla="*/ 1026 w 1932"/>
              <a:gd name="T107" fmla="*/ 87 h 388"/>
              <a:gd name="T108" fmla="*/ 1313 w 1932"/>
              <a:gd name="T109" fmla="*/ 123 h 388"/>
              <a:gd name="T110" fmla="*/ 1313 w 1932"/>
              <a:gd name="T111" fmla="*/ 123 h 388"/>
              <a:gd name="T112" fmla="*/ 1546 w 1932"/>
              <a:gd name="T113" fmla="*/ 235 h 388"/>
              <a:gd name="T114" fmla="*/ 1608 w 1932"/>
              <a:gd name="T115" fmla="*/ 302 h 388"/>
              <a:gd name="T116" fmla="*/ 1890 w 1932"/>
              <a:gd name="T117" fmla="*/ 148 h 388"/>
              <a:gd name="T118" fmla="*/ 1522 w 1932"/>
              <a:gd name="T119" fmla="*/ 199 h 388"/>
              <a:gd name="T120" fmla="*/ 1501 w 1932"/>
              <a:gd name="T121" fmla="*/ 256 h 388"/>
              <a:gd name="T122" fmla="*/ 1519 w 1932"/>
              <a:gd name="T123" fmla="*/ 129 h 388"/>
              <a:gd name="T124" fmla="*/ 1835 w 1932"/>
              <a:gd name="T125" fmla="*/ 15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32" h="388">
                <a:moveTo>
                  <a:pt x="1928" y="133"/>
                </a:moveTo>
                <a:cubicBezTo>
                  <a:pt x="1928" y="133"/>
                  <a:pt x="1928" y="133"/>
                  <a:pt x="1928" y="133"/>
                </a:cubicBezTo>
                <a:cubicBezTo>
                  <a:pt x="1928" y="133"/>
                  <a:pt x="1928" y="133"/>
                  <a:pt x="1928" y="133"/>
                </a:cubicBezTo>
                <a:cubicBezTo>
                  <a:pt x="1928" y="132"/>
                  <a:pt x="1927" y="132"/>
                  <a:pt x="1927" y="132"/>
                </a:cubicBezTo>
                <a:cubicBezTo>
                  <a:pt x="1883" y="123"/>
                  <a:pt x="1839" y="119"/>
                  <a:pt x="1796" y="111"/>
                </a:cubicBezTo>
                <a:cubicBezTo>
                  <a:pt x="1752" y="102"/>
                  <a:pt x="1707" y="93"/>
                  <a:pt x="1663" y="83"/>
                </a:cubicBezTo>
                <a:cubicBezTo>
                  <a:pt x="1578" y="64"/>
                  <a:pt x="1496" y="33"/>
                  <a:pt x="1410" y="19"/>
                </a:cubicBezTo>
                <a:cubicBezTo>
                  <a:pt x="1408" y="19"/>
                  <a:pt x="1407" y="22"/>
                  <a:pt x="1409" y="22"/>
                </a:cubicBezTo>
                <a:cubicBezTo>
                  <a:pt x="1451" y="34"/>
                  <a:pt x="1495" y="42"/>
                  <a:pt x="1537" y="54"/>
                </a:cubicBezTo>
                <a:cubicBezTo>
                  <a:pt x="1580" y="66"/>
                  <a:pt x="1622" y="79"/>
                  <a:pt x="1666" y="88"/>
                </a:cubicBezTo>
                <a:cubicBezTo>
                  <a:pt x="1709" y="97"/>
                  <a:pt x="1752" y="106"/>
                  <a:pt x="1796" y="113"/>
                </a:cubicBezTo>
                <a:cubicBezTo>
                  <a:pt x="1829" y="119"/>
                  <a:pt x="1863" y="126"/>
                  <a:pt x="1897" y="131"/>
                </a:cubicBezTo>
                <a:cubicBezTo>
                  <a:pt x="1836" y="129"/>
                  <a:pt x="1775" y="131"/>
                  <a:pt x="1715" y="129"/>
                </a:cubicBezTo>
                <a:cubicBezTo>
                  <a:pt x="1680" y="128"/>
                  <a:pt x="1646" y="127"/>
                  <a:pt x="1611" y="126"/>
                </a:cubicBezTo>
                <a:cubicBezTo>
                  <a:pt x="1587" y="126"/>
                  <a:pt x="1562" y="122"/>
                  <a:pt x="1537" y="124"/>
                </a:cubicBezTo>
                <a:cubicBezTo>
                  <a:pt x="1537" y="124"/>
                  <a:pt x="1537" y="124"/>
                  <a:pt x="1537" y="124"/>
                </a:cubicBezTo>
                <a:cubicBezTo>
                  <a:pt x="1520" y="123"/>
                  <a:pt x="1503" y="123"/>
                  <a:pt x="1487" y="124"/>
                </a:cubicBezTo>
                <a:cubicBezTo>
                  <a:pt x="1477" y="107"/>
                  <a:pt x="1464" y="92"/>
                  <a:pt x="1452" y="77"/>
                </a:cubicBezTo>
                <a:cubicBezTo>
                  <a:pt x="1437" y="58"/>
                  <a:pt x="1424" y="39"/>
                  <a:pt x="1408" y="22"/>
                </a:cubicBezTo>
                <a:cubicBezTo>
                  <a:pt x="1407" y="21"/>
                  <a:pt x="1405" y="22"/>
                  <a:pt x="1406" y="24"/>
                </a:cubicBezTo>
                <a:cubicBezTo>
                  <a:pt x="1418" y="43"/>
                  <a:pt x="1434" y="61"/>
                  <a:pt x="1448" y="80"/>
                </a:cubicBezTo>
                <a:cubicBezTo>
                  <a:pt x="1460" y="95"/>
                  <a:pt x="1471" y="111"/>
                  <a:pt x="1484" y="124"/>
                </a:cubicBezTo>
                <a:cubicBezTo>
                  <a:pt x="1484" y="124"/>
                  <a:pt x="1483" y="124"/>
                  <a:pt x="1483" y="125"/>
                </a:cubicBezTo>
                <a:cubicBezTo>
                  <a:pt x="1483" y="170"/>
                  <a:pt x="1490" y="216"/>
                  <a:pt x="1496" y="261"/>
                </a:cubicBezTo>
                <a:cubicBezTo>
                  <a:pt x="1480" y="248"/>
                  <a:pt x="1470" y="231"/>
                  <a:pt x="1458" y="215"/>
                </a:cubicBezTo>
                <a:cubicBezTo>
                  <a:pt x="1444" y="198"/>
                  <a:pt x="1429" y="182"/>
                  <a:pt x="1413" y="167"/>
                </a:cubicBezTo>
                <a:cubicBezTo>
                  <a:pt x="1387" y="144"/>
                  <a:pt x="1355" y="120"/>
                  <a:pt x="1319" y="123"/>
                </a:cubicBezTo>
                <a:cubicBezTo>
                  <a:pt x="1319" y="121"/>
                  <a:pt x="1319" y="119"/>
                  <a:pt x="1319" y="117"/>
                </a:cubicBezTo>
                <a:cubicBezTo>
                  <a:pt x="1320" y="72"/>
                  <a:pt x="1286" y="38"/>
                  <a:pt x="1251" y="15"/>
                </a:cubicBezTo>
                <a:cubicBezTo>
                  <a:pt x="1250" y="14"/>
                  <a:pt x="1249" y="15"/>
                  <a:pt x="1248" y="15"/>
                </a:cubicBezTo>
                <a:cubicBezTo>
                  <a:pt x="1248" y="15"/>
                  <a:pt x="1248" y="14"/>
                  <a:pt x="1248" y="14"/>
                </a:cubicBezTo>
                <a:cubicBezTo>
                  <a:pt x="1247" y="12"/>
                  <a:pt x="1244" y="12"/>
                  <a:pt x="1244" y="14"/>
                </a:cubicBezTo>
                <a:cubicBezTo>
                  <a:pt x="1244" y="14"/>
                  <a:pt x="1244" y="15"/>
                  <a:pt x="1244" y="15"/>
                </a:cubicBezTo>
                <a:cubicBezTo>
                  <a:pt x="1172" y="35"/>
                  <a:pt x="1100" y="58"/>
                  <a:pt x="1028" y="79"/>
                </a:cubicBezTo>
                <a:cubicBezTo>
                  <a:pt x="992" y="90"/>
                  <a:pt x="957" y="101"/>
                  <a:pt x="919" y="102"/>
                </a:cubicBezTo>
                <a:cubicBezTo>
                  <a:pt x="883" y="103"/>
                  <a:pt x="848" y="95"/>
                  <a:pt x="813" y="84"/>
                </a:cubicBezTo>
                <a:cubicBezTo>
                  <a:pt x="747" y="64"/>
                  <a:pt x="684" y="34"/>
                  <a:pt x="615" y="19"/>
                </a:cubicBezTo>
                <a:cubicBezTo>
                  <a:pt x="549" y="5"/>
                  <a:pt x="481" y="0"/>
                  <a:pt x="414" y="5"/>
                </a:cubicBezTo>
                <a:cubicBezTo>
                  <a:pt x="382" y="7"/>
                  <a:pt x="343" y="8"/>
                  <a:pt x="313" y="22"/>
                </a:cubicBezTo>
                <a:cubicBezTo>
                  <a:pt x="294" y="31"/>
                  <a:pt x="280" y="53"/>
                  <a:pt x="294" y="73"/>
                </a:cubicBezTo>
                <a:cubicBezTo>
                  <a:pt x="294" y="73"/>
                  <a:pt x="294" y="73"/>
                  <a:pt x="295" y="73"/>
                </a:cubicBezTo>
                <a:cubicBezTo>
                  <a:pt x="298" y="79"/>
                  <a:pt x="300" y="86"/>
                  <a:pt x="302" y="92"/>
                </a:cubicBezTo>
                <a:cubicBezTo>
                  <a:pt x="278" y="80"/>
                  <a:pt x="252" y="71"/>
                  <a:pt x="224" y="68"/>
                </a:cubicBezTo>
                <a:cubicBezTo>
                  <a:pt x="213" y="66"/>
                  <a:pt x="178" y="58"/>
                  <a:pt x="173" y="74"/>
                </a:cubicBezTo>
                <a:cubicBezTo>
                  <a:pt x="170" y="85"/>
                  <a:pt x="182" y="104"/>
                  <a:pt x="185" y="113"/>
                </a:cubicBezTo>
                <a:cubicBezTo>
                  <a:pt x="187" y="120"/>
                  <a:pt x="189" y="127"/>
                  <a:pt x="191" y="134"/>
                </a:cubicBezTo>
                <a:cubicBezTo>
                  <a:pt x="165" y="114"/>
                  <a:pt x="132" y="112"/>
                  <a:pt x="101" y="114"/>
                </a:cubicBezTo>
                <a:cubicBezTo>
                  <a:pt x="67" y="115"/>
                  <a:pt x="32" y="119"/>
                  <a:pt x="5" y="140"/>
                </a:cubicBezTo>
                <a:cubicBezTo>
                  <a:pt x="4" y="141"/>
                  <a:pt x="4" y="141"/>
                  <a:pt x="4" y="142"/>
                </a:cubicBezTo>
                <a:cubicBezTo>
                  <a:pt x="2" y="142"/>
                  <a:pt x="0" y="143"/>
                  <a:pt x="1" y="146"/>
                </a:cubicBezTo>
                <a:cubicBezTo>
                  <a:pt x="6" y="165"/>
                  <a:pt x="23" y="176"/>
                  <a:pt x="37" y="189"/>
                </a:cubicBezTo>
                <a:cubicBezTo>
                  <a:pt x="46" y="197"/>
                  <a:pt x="56" y="205"/>
                  <a:pt x="65" y="214"/>
                </a:cubicBezTo>
                <a:cubicBezTo>
                  <a:pt x="68" y="217"/>
                  <a:pt x="78" y="222"/>
                  <a:pt x="79" y="226"/>
                </a:cubicBezTo>
                <a:cubicBezTo>
                  <a:pt x="82" y="235"/>
                  <a:pt x="79" y="233"/>
                  <a:pt x="76" y="239"/>
                </a:cubicBezTo>
                <a:cubicBezTo>
                  <a:pt x="71" y="249"/>
                  <a:pt x="61" y="258"/>
                  <a:pt x="55" y="267"/>
                </a:cubicBezTo>
                <a:cubicBezTo>
                  <a:pt x="49" y="277"/>
                  <a:pt x="43" y="288"/>
                  <a:pt x="37" y="298"/>
                </a:cubicBezTo>
                <a:cubicBezTo>
                  <a:pt x="28" y="316"/>
                  <a:pt x="19" y="334"/>
                  <a:pt x="21" y="355"/>
                </a:cubicBezTo>
                <a:cubicBezTo>
                  <a:pt x="21" y="355"/>
                  <a:pt x="21" y="355"/>
                  <a:pt x="21" y="355"/>
                </a:cubicBezTo>
                <a:cubicBezTo>
                  <a:pt x="20" y="356"/>
                  <a:pt x="20" y="356"/>
                  <a:pt x="19" y="356"/>
                </a:cubicBezTo>
                <a:cubicBezTo>
                  <a:pt x="17" y="357"/>
                  <a:pt x="19" y="360"/>
                  <a:pt x="20" y="359"/>
                </a:cubicBezTo>
                <a:cubicBezTo>
                  <a:pt x="76" y="334"/>
                  <a:pt x="139" y="332"/>
                  <a:pt x="195" y="357"/>
                </a:cubicBezTo>
                <a:cubicBezTo>
                  <a:pt x="218" y="367"/>
                  <a:pt x="262" y="388"/>
                  <a:pt x="274" y="352"/>
                </a:cubicBezTo>
                <a:cubicBezTo>
                  <a:pt x="275" y="350"/>
                  <a:pt x="274" y="350"/>
                  <a:pt x="273" y="349"/>
                </a:cubicBezTo>
                <a:cubicBezTo>
                  <a:pt x="273" y="348"/>
                  <a:pt x="273" y="346"/>
                  <a:pt x="273" y="345"/>
                </a:cubicBezTo>
                <a:cubicBezTo>
                  <a:pt x="274" y="335"/>
                  <a:pt x="274" y="324"/>
                  <a:pt x="273" y="314"/>
                </a:cubicBezTo>
                <a:cubicBezTo>
                  <a:pt x="290" y="325"/>
                  <a:pt x="308" y="334"/>
                  <a:pt x="327" y="340"/>
                </a:cubicBezTo>
                <a:cubicBezTo>
                  <a:pt x="348" y="346"/>
                  <a:pt x="413" y="356"/>
                  <a:pt x="401" y="314"/>
                </a:cubicBezTo>
                <a:cubicBezTo>
                  <a:pt x="401" y="313"/>
                  <a:pt x="400" y="312"/>
                  <a:pt x="399" y="312"/>
                </a:cubicBezTo>
                <a:cubicBezTo>
                  <a:pt x="399" y="289"/>
                  <a:pt x="400" y="266"/>
                  <a:pt x="399" y="243"/>
                </a:cubicBezTo>
                <a:cubicBezTo>
                  <a:pt x="431" y="244"/>
                  <a:pt x="462" y="246"/>
                  <a:pt x="493" y="249"/>
                </a:cubicBezTo>
                <a:cubicBezTo>
                  <a:pt x="564" y="255"/>
                  <a:pt x="632" y="272"/>
                  <a:pt x="702" y="289"/>
                </a:cubicBezTo>
                <a:cubicBezTo>
                  <a:pt x="819" y="318"/>
                  <a:pt x="939" y="323"/>
                  <a:pt x="1057" y="297"/>
                </a:cubicBezTo>
                <a:cubicBezTo>
                  <a:pt x="1124" y="283"/>
                  <a:pt x="1187" y="259"/>
                  <a:pt x="1247" y="226"/>
                </a:cubicBezTo>
                <a:cubicBezTo>
                  <a:pt x="1247" y="226"/>
                  <a:pt x="1247" y="225"/>
                  <a:pt x="1248" y="225"/>
                </a:cubicBezTo>
                <a:cubicBezTo>
                  <a:pt x="1248" y="225"/>
                  <a:pt x="1248" y="225"/>
                  <a:pt x="1248" y="224"/>
                </a:cubicBezTo>
                <a:cubicBezTo>
                  <a:pt x="1249" y="223"/>
                  <a:pt x="1250" y="221"/>
                  <a:pt x="1251" y="219"/>
                </a:cubicBezTo>
                <a:cubicBezTo>
                  <a:pt x="1282" y="196"/>
                  <a:pt x="1313" y="166"/>
                  <a:pt x="1319" y="127"/>
                </a:cubicBezTo>
                <a:cubicBezTo>
                  <a:pt x="1363" y="129"/>
                  <a:pt x="1399" y="160"/>
                  <a:pt x="1429" y="190"/>
                </a:cubicBezTo>
                <a:cubicBezTo>
                  <a:pt x="1452" y="214"/>
                  <a:pt x="1468" y="251"/>
                  <a:pt x="1498" y="268"/>
                </a:cubicBezTo>
                <a:cubicBezTo>
                  <a:pt x="1498" y="269"/>
                  <a:pt x="1499" y="269"/>
                  <a:pt x="1499" y="269"/>
                </a:cubicBezTo>
                <a:cubicBezTo>
                  <a:pt x="1499" y="269"/>
                  <a:pt x="1499" y="269"/>
                  <a:pt x="1499" y="269"/>
                </a:cubicBezTo>
                <a:cubicBezTo>
                  <a:pt x="1500" y="270"/>
                  <a:pt x="1501" y="270"/>
                  <a:pt x="1502" y="269"/>
                </a:cubicBezTo>
                <a:cubicBezTo>
                  <a:pt x="1503" y="270"/>
                  <a:pt x="1504" y="269"/>
                  <a:pt x="1504" y="268"/>
                </a:cubicBezTo>
                <a:cubicBezTo>
                  <a:pt x="1502" y="264"/>
                  <a:pt x="1543" y="242"/>
                  <a:pt x="1549" y="239"/>
                </a:cubicBezTo>
                <a:cubicBezTo>
                  <a:pt x="1567" y="261"/>
                  <a:pt x="1586" y="283"/>
                  <a:pt x="1605" y="306"/>
                </a:cubicBezTo>
                <a:cubicBezTo>
                  <a:pt x="1605" y="307"/>
                  <a:pt x="1606" y="307"/>
                  <a:pt x="1607" y="306"/>
                </a:cubicBezTo>
                <a:cubicBezTo>
                  <a:pt x="1607" y="307"/>
                  <a:pt x="1608" y="307"/>
                  <a:pt x="1609" y="306"/>
                </a:cubicBezTo>
                <a:cubicBezTo>
                  <a:pt x="1662" y="276"/>
                  <a:pt x="1712" y="241"/>
                  <a:pt x="1764" y="210"/>
                </a:cubicBezTo>
                <a:cubicBezTo>
                  <a:pt x="1816" y="180"/>
                  <a:pt x="1870" y="159"/>
                  <a:pt x="1926" y="141"/>
                </a:cubicBezTo>
                <a:cubicBezTo>
                  <a:pt x="1927" y="140"/>
                  <a:pt x="1928" y="139"/>
                  <a:pt x="1928" y="138"/>
                </a:cubicBezTo>
                <a:cubicBezTo>
                  <a:pt x="1928" y="138"/>
                  <a:pt x="1929" y="138"/>
                  <a:pt x="1929" y="138"/>
                </a:cubicBezTo>
                <a:cubicBezTo>
                  <a:pt x="1932" y="137"/>
                  <a:pt x="1931" y="132"/>
                  <a:pt x="1928" y="133"/>
                </a:cubicBezTo>
                <a:close/>
                <a:moveTo>
                  <a:pt x="269" y="352"/>
                </a:moveTo>
                <a:cubicBezTo>
                  <a:pt x="252" y="379"/>
                  <a:pt x="219" y="362"/>
                  <a:pt x="197" y="352"/>
                </a:cubicBezTo>
                <a:cubicBezTo>
                  <a:pt x="179" y="344"/>
                  <a:pt x="159" y="338"/>
                  <a:pt x="138" y="336"/>
                </a:cubicBezTo>
                <a:cubicBezTo>
                  <a:pt x="99" y="331"/>
                  <a:pt x="60" y="337"/>
                  <a:pt x="25" y="354"/>
                </a:cubicBezTo>
                <a:cubicBezTo>
                  <a:pt x="26" y="310"/>
                  <a:pt x="63" y="263"/>
                  <a:pt x="89" y="231"/>
                </a:cubicBezTo>
                <a:cubicBezTo>
                  <a:pt x="90" y="230"/>
                  <a:pt x="91" y="228"/>
                  <a:pt x="89" y="227"/>
                </a:cubicBezTo>
                <a:cubicBezTo>
                  <a:pt x="75" y="215"/>
                  <a:pt x="61" y="202"/>
                  <a:pt x="47" y="189"/>
                </a:cubicBezTo>
                <a:cubicBezTo>
                  <a:pt x="32" y="176"/>
                  <a:pt x="13" y="164"/>
                  <a:pt x="7" y="144"/>
                </a:cubicBezTo>
                <a:cubicBezTo>
                  <a:pt x="7" y="144"/>
                  <a:pt x="7" y="144"/>
                  <a:pt x="8" y="144"/>
                </a:cubicBezTo>
                <a:cubicBezTo>
                  <a:pt x="36" y="125"/>
                  <a:pt x="68" y="121"/>
                  <a:pt x="101" y="119"/>
                </a:cubicBezTo>
                <a:cubicBezTo>
                  <a:pt x="133" y="118"/>
                  <a:pt x="165" y="120"/>
                  <a:pt x="192" y="139"/>
                </a:cubicBezTo>
                <a:cubicBezTo>
                  <a:pt x="193" y="149"/>
                  <a:pt x="194" y="160"/>
                  <a:pt x="194" y="170"/>
                </a:cubicBezTo>
                <a:cubicBezTo>
                  <a:pt x="194" y="208"/>
                  <a:pt x="185" y="247"/>
                  <a:pt x="175" y="283"/>
                </a:cubicBezTo>
                <a:cubicBezTo>
                  <a:pt x="175" y="285"/>
                  <a:pt x="176" y="285"/>
                  <a:pt x="177" y="285"/>
                </a:cubicBezTo>
                <a:cubicBezTo>
                  <a:pt x="177" y="285"/>
                  <a:pt x="177" y="285"/>
                  <a:pt x="177" y="285"/>
                </a:cubicBezTo>
                <a:cubicBezTo>
                  <a:pt x="177" y="285"/>
                  <a:pt x="177" y="285"/>
                  <a:pt x="177" y="285"/>
                </a:cubicBezTo>
                <a:cubicBezTo>
                  <a:pt x="173" y="301"/>
                  <a:pt x="184" y="315"/>
                  <a:pt x="198" y="321"/>
                </a:cubicBezTo>
                <a:cubicBezTo>
                  <a:pt x="207" y="326"/>
                  <a:pt x="216" y="327"/>
                  <a:pt x="226" y="328"/>
                </a:cubicBezTo>
                <a:cubicBezTo>
                  <a:pt x="233" y="329"/>
                  <a:pt x="240" y="328"/>
                  <a:pt x="247" y="330"/>
                </a:cubicBezTo>
                <a:cubicBezTo>
                  <a:pt x="257" y="332"/>
                  <a:pt x="270" y="342"/>
                  <a:pt x="269" y="352"/>
                </a:cubicBezTo>
                <a:close/>
                <a:moveTo>
                  <a:pt x="198" y="314"/>
                </a:moveTo>
                <a:cubicBezTo>
                  <a:pt x="189" y="310"/>
                  <a:pt x="182" y="302"/>
                  <a:pt x="181" y="287"/>
                </a:cubicBezTo>
                <a:cubicBezTo>
                  <a:pt x="183" y="278"/>
                  <a:pt x="189" y="275"/>
                  <a:pt x="196" y="274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2" y="286"/>
                  <a:pt x="194" y="302"/>
                  <a:pt x="198" y="314"/>
                </a:cubicBezTo>
                <a:close/>
                <a:moveTo>
                  <a:pt x="200" y="274"/>
                </a:moveTo>
                <a:cubicBezTo>
                  <a:pt x="204" y="274"/>
                  <a:pt x="208" y="274"/>
                  <a:pt x="212" y="276"/>
                </a:cubicBezTo>
                <a:cubicBezTo>
                  <a:pt x="213" y="290"/>
                  <a:pt x="214" y="305"/>
                  <a:pt x="216" y="319"/>
                </a:cubicBezTo>
                <a:cubicBezTo>
                  <a:pt x="210" y="318"/>
                  <a:pt x="205" y="317"/>
                  <a:pt x="201" y="316"/>
                </a:cubicBezTo>
                <a:cubicBezTo>
                  <a:pt x="200" y="309"/>
                  <a:pt x="199" y="302"/>
                  <a:pt x="199" y="296"/>
                </a:cubicBezTo>
                <a:cubicBezTo>
                  <a:pt x="199" y="289"/>
                  <a:pt x="200" y="282"/>
                  <a:pt x="200" y="275"/>
                </a:cubicBezTo>
                <a:cubicBezTo>
                  <a:pt x="200" y="274"/>
                  <a:pt x="200" y="274"/>
                  <a:pt x="200" y="274"/>
                </a:cubicBezTo>
                <a:close/>
                <a:moveTo>
                  <a:pt x="235" y="322"/>
                </a:moveTo>
                <a:cubicBezTo>
                  <a:pt x="230" y="321"/>
                  <a:pt x="224" y="320"/>
                  <a:pt x="219" y="320"/>
                </a:cubicBezTo>
                <a:cubicBezTo>
                  <a:pt x="218" y="306"/>
                  <a:pt x="218" y="291"/>
                  <a:pt x="217" y="277"/>
                </a:cubicBezTo>
                <a:cubicBezTo>
                  <a:pt x="224" y="280"/>
                  <a:pt x="230" y="283"/>
                  <a:pt x="234" y="285"/>
                </a:cubicBezTo>
                <a:cubicBezTo>
                  <a:pt x="234" y="285"/>
                  <a:pt x="234" y="286"/>
                  <a:pt x="235" y="286"/>
                </a:cubicBezTo>
                <a:cubicBezTo>
                  <a:pt x="234" y="286"/>
                  <a:pt x="234" y="286"/>
                  <a:pt x="234" y="287"/>
                </a:cubicBezTo>
                <a:cubicBezTo>
                  <a:pt x="234" y="298"/>
                  <a:pt x="235" y="310"/>
                  <a:pt x="235" y="322"/>
                </a:cubicBezTo>
                <a:close/>
                <a:moveTo>
                  <a:pt x="255" y="326"/>
                </a:moveTo>
                <a:cubicBezTo>
                  <a:pt x="250" y="324"/>
                  <a:pt x="244" y="323"/>
                  <a:pt x="238" y="322"/>
                </a:cubicBezTo>
                <a:cubicBezTo>
                  <a:pt x="239" y="311"/>
                  <a:pt x="239" y="300"/>
                  <a:pt x="239" y="289"/>
                </a:cubicBezTo>
                <a:cubicBezTo>
                  <a:pt x="244" y="292"/>
                  <a:pt x="249" y="295"/>
                  <a:pt x="253" y="299"/>
                </a:cubicBezTo>
                <a:cubicBezTo>
                  <a:pt x="253" y="299"/>
                  <a:pt x="252" y="300"/>
                  <a:pt x="252" y="301"/>
                </a:cubicBezTo>
                <a:cubicBezTo>
                  <a:pt x="252" y="309"/>
                  <a:pt x="254" y="318"/>
                  <a:pt x="255" y="326"/>
                </a:cubicBezTo>
                <a:close/>
                <a:moveTo>
                  <a:pt x="269" y="336"/>
                </a:moveTo>
                <a:cubicBezTo>
                  <a:pt x="266" y="332"/>
                  <a:pt x="263" y="330"/>
                  <a:pt x="260" y="328"/>
                </a:cubicBezTo>
                <a:cubicBezTo>
                  <a:pt x="259" y="328"/>
                  <a:pt x="259" y="327"/>
                  <a:pt x="258" y="327"/>
                </a:cubicBezTo>
                <a:cubicBezTo>
                  <a:pt x="258" y="319"/>
                  <a:pt x="258" y="310"/>
                  <a:pt x="257" y="302"/>
                </a:cubicBezTo>
                <a:cubicBezTo>
                  <a:pt x="260" y="304"/>
                  <a:pt x="262" y="306"/>
                  <a:pt x="265" y="308"/>
                </a:cubicBezTo>
                <a:cubicBezTo>
                  <a:pt x="266" y="309"/>
                  <a:pt x="267" y="309"/>
                  <a:pt x="268" y="310"/>
                </a:cubicBezTo>
                <a:cubicBezTo>
                  <a:pt x="268" y="318"/>
                  <a:pt x="268" y="327"/>
                  <a:pt x="269" y="336"/>
                </a:cubicBezTo>
                <a:close/>
                <a:moveTo>
                  <a:pt x="338" y="337"/>
                </a:moveTo>
                <a:cubicBezTo>
                  <a:pt x="323" y="333"/>
                  <a:pt x="309" y="328"/>
                  <a:pt x="296" y="321"/>
                </a:cubicBezTo>
                <a:cubicBezTo>
                  <a:pt x="273" y="308"/>
                  <a:pt x="254" y="290"/>
                  <a:pt x="232" y="277"/>
                </a:cubicBezTo>
                <a:cubicBezTo>
                  <a:pt x="218" y="270"/>
                  <a:pt x="198" y="262"/>
                  <a:pt x="184" y="273"/>
                </a:cubicBezTo>
                <a:cubicBezTo>
                  <a:pt x="182" y="275"/>
                  <a:pt x="180" y="277"/>
                  <a:pt x="179" y="280"/>
                </a:cubicBezTo>
                <a:cubicBezTo>
                  <a:pt x="196" y="231"/>
                  <a:pt x="208" y="172"/>
                  <a:pt x="194" y="122"/>
                </a:cubicBezTo>
                <a:cubicBezTo>
                  <a:pt x="191" y="110"/>
                  <a:pt x="181" y="94"/>
                  <a:pt x="180" y="82"/>
                </a:cubicBezTo>
                <a:cubicBezTo>
                  <a:pt x="180" y="72"/>
                  <a:pt x="184" y="72"/>
                  <a:pt x="194" y="72"/>
                </a:cubicBezTo>
                <a:cubicBezTo>
                  <a:pt x="200" y="72"/>
                  <a:pt x="207" y="72"/>
                  <a:pt x="214" y="72"/>
                </a:cubicBezTo>
                <a:cubicBezTo>
                  <a:pt x="246" y="75"/>
                  <a:pt x="276" y="85"/>
                  <a:pt x="304" y="100"/>
                </a:cubicBezTo>
                <a:cubicBezTo>
                  <a:pt x="317" y="154"/>
                  <a:pt x="295" y="211"/>
                  <a:pt x="304" y="267"/>
                </a:cubicBezTo>
                <a:cubicBezTo>
                  <a:pt x="304" y="267"/>
                  <a:pt x="304" y="267"/>
                  <a:pt x="304" y="267"/>
                </a:cubicBezTo>
                <a:cubicBezTo>
                  <a:pt x="304" y="268"/>
                  <a:pt x="304" y="269"/>
                  <a:pt x="304" y="269"/>
                </a:cubicBezTo>
                <a:cubicBezTo>
                  <a:pt x="305" y="270"/>
                  <a:pt x="305" y="270"/>
                  <a:pt x="305" y="270"/>
                </a:cubicBezTo>
                <a:cubicBezTo>
                  <a:pt x="304" y="281"/>
                  <a:pt x="308" y="293"/>
                  <a:pt x="317" y="300"/>
                </a:cubicBezTo>
                <a:cubicBezTo>
                  <a:pt x="339" y="318"/>
                  <a:pt x="376" y="296"/>
                  <a:pt x="396" y="318"/>
                </a:cubicBezTo>
                <a:cubicBezTo>
                  <a:pt x="396" y="319"/>
                  <a:pt x="396" y="321"/>
                  <a:pt x="396" y="323"/>
                </a:cubicBezTo>
                <a:cubicBezTo>
                  <a:pt x="395" y="348"/>
                  <a:pt x="351" y="340"/>
                  <a:pt x="338" y="337"/>
                </a:cubicBezTo>
                <a:close/>
                <a:moveTo>
                  <a:pt x="344" y="302"/>
                </a:moveTo>
                <a:cubicBezTo>
                  <a:pt x="340" y="302"/>
                  <a:pt x="336" y="301"/>
                  <a:pt x="333" y="301"/>
                </a:cubicBezTo>
                <a:cubicBezTo>
                  <a:pt x="332" y="300"/>
                  <a:pt x="331" y="300"/>
                  <a:pt x="330" y="300"/>
                </a:cubicBezTo>
                <a:cubicBezTo>
                  <a:pt x="328" y="283"/>
                  <a:pt x="328" y="267"/>
                  <a:pt x="327" y="251"/>
                </a:cubicBezTo>
                <a:cubicBezTo>
                  <a:pt x="327" y="250"/>
                  <a:pt x="327" y="249"/>
                  <a:pt x="326" y="249"/>
                </a:cubicBezTo>
                <a:cubicBezTo>
                  <a:pt x="331" y="246"/>
                  <a:pt x="337" y="245"/>
                  <a:pt x="343" y="244"/>
                </a:cubicBezTo>
                <a:cubicBezTo>
                  <a:pt x="343" y="244"/>
                  <a:pt x="343" y="244"/>
                  <a:pt x="343" y="245"/>
                </a:cubicBezTo>
                <a:cubicBezTo>
                  <a:pt x="342" y="264"/>
                  <a:pt x="343" y="283"/>
                  <a:pt x="344" y="302"/>
                </a:cubicBezTo>
                <a:close/>
                <a:moveTo>
                  <a:pt x="327" y="298"/>
                </a:moveTo>
                <a:cubicBezTo>
                  <a:pt x="311" y="291"/>
                  <a:pt x="308" y="273"/>
                  <a:pt x="315" y="256"/>
                </a:cubicBezTo>
                <a:cubicBezTo>
                  <a:pt x="315" y="256"/>
                  <a:pt x="315" y="256"/>
                  <a:pt x="315" y="256"/>
                </a:cubicBezTo>
                <a:cubicBezTo>
                  <a:pt x="317" y="254"/>
                  <a:pt x="320" y="252"/>
                  <a:pt x="323" y="251"/>
                </a:cubicBezTo>
                <a:cubicBezTo>
                  <a:pt x="323" y="251"/>
                  <a:pt x="323" y="251"/>
                  <a:pt x="323" y="251"/>
                </a:cubicBezTo>
                <a:cubicBezTo>
                  <a:pt x="321" y="266"/>
                  <a:pt x="323" y="283"/>
                  <a:pt x="327" y="298"/>
                </a:cubicBezTo>
                <a:close/>
                <a:moveTo>
                  <a:pt x="347" y="245"/>
                </a:moveTo>
                <a:cubicBezTo>
                  <a:pt x="347" y="244"/>
                  <a:pt x="347" y="244"/>
                  <a:pt x="346" y="243"/>
                </a:cubicBezTo>
                <a:cubicBezTo>
                  <a:pt x="350" y="243"/>
                  <a:pt x="354" y="243"/>
                  <a:pt x="358" y="243"/>
                </a:cubicBezTo>
                <a:cubicBezTo>
                  <a:pt x="358" y="262"/>
                  <a:pt x="360" y="282"/>
                  <a:pt x="362" y="301"/>
                </a:cubicBezTo>
                <a:cubicBezTo>
                  <a:pt x="356" y="301"/>
                  <a:pt x="351" y="302"/>
                  <a:pt x="346" y="302"/>
                </a:cubicBezTo>
                <a:cubicBezTo>
                  <a:pt x="346" y="283"/>
                  <a:pt x="348" y="264"/>
                  <a:pt x="347" y="245"/>
                </a:cubicBezTo>
                <a:close/>
                <a:moveTo>
                  <a:pt x="383" y="304"/>
                </a:moveTo>
                <a:cubicBezTo>
                  <a:pt x="378" y="302"/>
                  <a:pt x="373" y="301"/>
                  <a:pt x="368" y="301"/>
                </a:cubicBezTo>
                <a:cubicBezTo>
                  <a:pt x="367" y="301"/>
                  <a:pt x="366" y="301"/>
                  <a:pt x="364" y="301"/>
                </a:cubicBezTo>
                <a:cubicBezTo>
                  <a:pt x="365" y="282"/>
                  <a:pt x="365" y="262"/>
                  <a:pt x="363" y="242"/>
                </a:cubicBezTo>
                <a:cubicBezTo>
                  <a:pt x="370" y="242"/>
                  <a:pt x="376" y="243"/>
                  <a:pt x="382" y="243"/>
                </a:cubicBezTo>
                <a:cubicBezTo>
                  <a:pt x="381" y="243"/>
                  <a:pt x="381" y="244"/>
                  <a:pt x="381" y="245"/>
                </a:cubicBezTo>
                <a:cubicBezTo>
                  <a:pt x="379" y="264"/>
                  <a:pt x="382" y="284"/>
                  <a:pt x="383" y="304"/>
                </a:cubicBezTo>
                <a:close/>
                <a:moveTo>
                  <a:pt x="396" y="311"/>
                </a:moveTo>
                <a:cubicBezTo>
                  <a:pt x="393" y="308"/>
                  <a:pt x="389" y="306"/>
                  <a:pt x="386" y="305"/>
                </a:cubicBezTo>
                <a:cubicBezTo>
                  <a:pt x="386" y="305"/>
                  <a:pt x="386" y="305"/>
                  <a:pt x="386" y="305"/>
                </a:cubicBezTo>
                <a:cubicBezTo>
                  <a:pt x="386" y="285"/>
                  <a:pt x="387" y="264"/>
                  <a:pt x="385" y="245"/>
                </a:cubicBezTo>
                <a:cubicBezTo>
                  <a:pt x="384" y="244"/>
                  <a:pt x="384" y="243"/>
                  <a:pt x="383" y="243"/>
                </a:cubicBezTo>
                <a:cubicBezTo>
                  <a:pt x="385" y="243"/>
                  <a:pt x="386" y="243"/>
                  <a:pt x="388" y="243"/>
                </a:cubicBezTo>
                <a:cubicBezTo>
                  <a:pt x="390" y="243"/>
                  <a:pt x="393" y="243"/>
                  <a:pt x="395" y="243"/>
                </a:cubicBezTo>
                <a:cubicBezTo>
                  <a:pt x="393" y="266"/>
                  <a:pt x="394" y="289"/>
                  <a:pt x="396" y="311"/>
                </a:cubicBezTo>
                <a:close/>
                <a:moveTo>
                  <a:pt x="1249" y="215"/>
                </a:moveTo>
                <a:cubicBezTo>
                  <a:pt x="1248" y="217"/>
                  <a:pt x="1247" y="218"/>
                  <a:pt x="1245" y="219"/>
                </a:cubicBezTo>
                <a:cubicBezTo>
                  <a:pt x="1244" y="219"/>
                  <a:pt x="1244" y="220"/>
                  <a:pt x="1243" y="221"/>
                </a:cubicBezTo>
                <a:cubicBezTo>
                  <a:pt x="1243" y="221"/>
                  <a:pt x="1243" y="221"/>
                  <a:pt x="1243" y="221"/>
                </a:cubicBezTo>
                <a:cubicBezTo>
                  <a:pt x="1128" y="283"/>
                  <a:pt x="997" y="312"/>
                  <a:pt x="866" y="307"/>
                </a:cubicBezTo>
                <a:cubicBezTo>
                  <a:pt x="796" y="304"/>
                  <a:pt x="730" y="289"/>
                  <a:pt x="664" y="272"/>
                </a:cubicBezTo>
                <a:cubicBezTo>
                  <a:pt x="596" y="255"/>
                  <a:pt x="528" y="244"/>
                  <a:pt x="458" y="239"/>
                </a:cubicBezTo>
                <a:cubicBezTo>
                  <a:pt x="422" y="237"/>
                  <a:pt x="384" y="232"/>
                  <a:pt x="348" y="237"/>
                </a:cubicBezTo>
                <a:cubicBezTo>
                  <a:pt x="331" y="239"/>
                  <a:pt x="314" y="245"/>
                  <a:pt x="307" y="260"/>
                </a:cubicBezTo>
                <a:cubicBezTo>
                  <a:pt x="309" y="208"/>
                  <a:pt x="324" y="150"/>
                  <a:pt x="311" y="99"/>
                </a:cubicBezTo>
                <a:cubicBezTo>
                  <a:pt x="311" y="98"/>
                  <a:pt x="311" y="97"/>
                  <a:pt x="310" y="97"/>
                </a:cubicBezTo>
                <a:cubicBezTo>
                  <a:pt x="307" y="85"/>
                  <a:pt x="303" y="74"/>
                  <a:pt x="296" y="64"/>
                </a:cubicBezTo>
                <a:cubicBezTo>
                  <a:pt x="295" y="62"/>
                  <a:pt x="294" y="62"/>
                  <a:pt x="293" y="63"/>
                </a:cubicBezTo>
                <a:cubicBezTo>
                  <a:pt x="289" y="40"/>
                  <a:pt x="314" y="26"/>
                  <a:pt x="333" y="22"/>
                </a:cubicBezTo>
                <a:cubicBezTo>
                  <a:pt x="350" y="18"/>
                  <a:pt x="368" y="16"/>
                  <a:pt x="385" y="14"/>
                </a:cubicBezTo>
                <a:cubicBezTo>
                  <a:pt x="417" y="10"/>
                  <a:pt x="448" y="9"/>
                  <a:pt x="480" y="9"/>
                </a:cubicBezTo>
                <a:cubicBezTo>
                  <a:pt x="546" y="11"/>
                  <a:pt x="611" y="22"/>
                  <a:pt x="673" y="42"/>
                </a:cubicBezTo>
                <a:cubicBezTo>
                  <a:pt x="732" y="61"/>
                  <a:pt x="788" y="88"/>
                  <a:pt x="849" y="102"/>
                </a:cubicBezTo>
                <a:cubicBezTo>
                  <a:pt x="911" y="115"/>
                  <a:pt x="966" y="105"/>
                  <a:pt x="1026" y="87"/>
                </a:cubicBezTo>
                <a:cubicBezTo>
                  <a:pt x="1099" y="65"/>
                  <a:pt x="1172" y="44"/>
                  <a:pt x="1245" y="21"/>
                </a:cubicBezTo>
                <a:cubicBezTo>
                  <a:pt x="1247" y="52"/>
                  <a:pt x="1250" y="84"/>
                  <a:pt x="1251" y="115"/>
                </a:cubicBezTo>
                <a:cubicBezTo>
                  <a:pt x="1251" y="123"/>
                  <a:pt x="1253" y="191"/>
                  <a:pt x="1249" y="215"/>
                </a:cubicBezTo>
                <a:close/>
                <a:moveTo>
                  <a:pt x="1313" y="123"/>
                </a:moveTo>
                <a:cubicBezTo>
                  <a:pt x="1309" y="161"/>
                  <a:pt x="1281" y="188"/>
                  <a:pt x="1254" y="212"/>
                </a:cubicBezTo>
                <a:cubicBezTo>
                  <a:pt x="1262" y="185"/>
                  <a:pt x="1258" y="154"/>
                  <a:pt x="1257" y="127"/>
                </a:cubicBezTo>
                <a:cubicBezTo>
                  <a:pt x="1257" y="91"/>
                  <a:pt x="1256" y="55"/>
                  <a:pt x="1249" y="20"/>
                </a:cubicBezTo>
                <a:cubicBezTo>
                  <a:pt x="1283" y="44"/>
                  <a:pt x="1318" y="78"/>
                  <a:pt x="1313" y="123"/>
                </a:cubicBezTo>
                <a:close/>
                <a:moveTo>
                  <a:pt x="1512" y="256"/>
                </a:moveTo>
                <a:cubicBezTo>
                  <a:pt x="1510" y="258"/>
                  <a:pt x="1507" y="259"/>
                  <a:pt x="1504" y="261"/>
                </a:cubicBezTo>
                <a:cubicBezTo>
                  <a:pt x="1510" y="243"/>
                  <a:pt x="1516" y="224"/>
                  <a:pt x="1522" y="205"/>
                </a:cubicBezTo>
                <a:cubicBezTo>
                  <a:pt x="1530" y="215"/>
                  <a:pt x="1538" y="225"/>
                  <a:pt x="1546" y="235"/>
                </a:cubicBezTo>
                <a:cubicBezTo>
                  <a:pt x="1534" y="242"/>
                  <a:pt x="1523" y="249"/>
                  <a:pt x="1512" y="256"/>
                </a:cubicBezTo>
                <a:close/>
                <a:moveTo>
                  <a:pt x="1765" y="204"/>
                </a:moveTo>
                <a:cubicBezTo>
                  <a:pt x="1712" y="235"/>
                  <a:pt x="1657" y="266"/>
                  <a:pt x="1608" y="303"/>
                </a:cubicBezTo>
                <a:cubicBezTo>
                  <a:pt x="1608" y="303"/>
                  <a:pt x="1608" y="303"/>
                  <a:pt x="1608" y="302"/>
                </a:cubicBezTo>
                <a:cubicBezTo>
                  <a:pt x="1581" y="268"/>
                  <a:pt x="1554" y="233"/>
                  <a:pt x="1523" y="202"/>
                </a:cubicBezTo>
                <a:cubicBezTo>
                  <a:pt x="1591" y="194"/>
                  <a:pt x="1659" y="182"/>
                  <a:pt x="1726" y="172"/>
                </a:cubicBezTo>
                <a:cubicBezTo>
                  <a:pt x="1761" y="167"/>
                  <a:pt x="1795" y="162"/>
                  <a:pt x="1829" y="156"/>
                </a:cubicBezTo>
                <a:cubicBezTo>
                  <a:pt x="1849" y="153"/>
                  <a:pt x="1870" y="151"/>
                  <a:pt x="1890" y="148"/>
                </a:cubicBezTo>
                <a:cubicBezTo>
                  <a:pt x="1847" y="163"/>
                  <a:pt x="1805" y="180"/>
                  <a:pt x="1765" y="204"/>
                </a:cubicBezTo>
                <a:close/>
                <a:moveTo>
                  <a:pt x="1835" y="150"/>
                </a:moveTo>
                <a:cubicBezTo>
                  <a:pt x="1800" y="156"/>
                  <a:pt x="1765" y="161"/>
                  <a:pt x="1729" y="166"/>
                </a:cubicBezTo>
                <a:cubicBezTo>
                  <a:pt x="1660" y="177"/>
                  <a:pt x="1590" y="186"/>
                  <a:pt x="1522" y="199"/>
                </a:cubicBezTo>
                <a:cubicBezTo>
                  <a:pt x="1521" y="199"/>
                  <a:pt x="1521" y="199"/>
                  <a:pt x="1520" y="199"/>
                </a:cubicBezTo>
                <a:cubicBezTo>
                  <a:pt x="1519" y="198"/>
                  <a:pt x="1518" y="199"/>
                  <a:pt x="1518" y="200"/>
                </a:cubicBezTo>
                <a:cubicBezTo>
                  <a:pt x="1518" y="200"/>
                  <a:pt x="1518" y="200"/>
                  <a:pt x="1518" y="200"/>
                </a:cubicBezTo>
                <a:cubicBezTo>
                  <a:pt x="1512" y="219"/>
                  <a:pt x="1506" y="237"/>
                  <a:pt x="1501" y="256"/>
                </a:cubicBezTo>
                <a:cubicBezTo>
                  <a:pt x="1495" y="213"/>
                  <a:pt x="1492" y="170"/>
                  <a:pt x="1485" y="127"/>
                </a:cubicBezTo>
                <a:cubicBezTo>
                  <a:pt x="1485" y="127"/>
                  <a:pt x="1485" y="127"/>
                  <a:pt x="1486" y="127"/>
                </a:cubicBezTo>
                <a:cubicBezTo>
                  <a:pt x="1496" y="129"/>
                  <a:pt x="1507" y="129"/>
                  <a:pt x="1518" y="128"/>
                </a:cubicBezTo>
                <a:cubicBezTo>
                  <a:pt x="1518" y="128"/>
                  <a:pt x="1518" y="129"/>
                  <a:pt x="1519" y="129"/>
                </a:cubicBezTo>
                <a:cubicBezTo>
                  <a:pt x="1551" y="126"/>
                  <a:pt x="1583" y="130"/>
                  <a:pt x="1615" y="131"/>
                </a:cubicBezTo>
                <a:cubicBezTo>
                  <a:pt x="1649" y="132"/>
                  <a:pt x="1684" y="133"/>
                  <a:pt x="1719" y="134"/>
                </a:cubicBezTo>
                <a:cubicBezTo>
                  <a:pt x="1785" y="135"/>
                  <a:pt x="1853" y="138"/>
                  <a:pt x="1919" y="136"/>
                </a:cubicBezTo>
                <a:cubicBezTo>
                  <a:pt x="1892" y="144"/>
                  <a:pt x="1863" y="146"/>
                  <a:pt x="1835" y="150"/>
                </a:cubicBezTo>
                <a:close/>
              </a:path>
            </a:pathLst>
          </a:custGeom>
          <a:solidFill>
            <a:srgbClr val="ED6F2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4205" y="4048603"/>
            <a:ext cx="90987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200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 smtClean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1200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treatment for speech disorders associated with </a:t>
            </a:r>
            <a:r>
              <a:rPr lang="en-US" altLang="zh-CN" b="1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Parkinson's disease (PD). </a:t>
            </a:r>
            <a:r>
              <a:rPr lang="en-US" altLang="zh-CN" sz="1200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focuses on increasing vocal loudness and is delivered by a speech therapist in </a:t>
            </a:r>
            <a:r>
              <a:rPr lang="en-US" altLang="zh-CN" sz="1200" b="1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sixteen one-hour sessions spread over four </a:t>
            </a:r>
            <a:r>
              <a:rPr lang="en-US" altLang="zh-CN" sz="1200" b="1" dirty="0" smtClean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weeks. </a:t>
            </a:r>
            <a:r>
              <a:rPr lang="en-US" altLang="zh-CN" sz="1200" dirty="0" smtClean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200" dirty="0">
                <a:solidFill>
                  <a:srgbClr val="2121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derivative of this treatment, known as LSVT BIG, is used in treating movement aspects of Parkinson's disease.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2121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 rot="1064280">
            <a:off x="3860785" y="2115564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</a:t>
            </a:r>
            <a:r>
              <a:rPr lang="en-US" dirty="0" smtClean="0"/>
              <a:t>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156777">
            <a:off x="4378626" y="2332120"/>
            <a:ext cx="1126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</a:t>
            </a:r>
            <a:r>
              <a:rPr lang="en-US" dirty="0" smtClean="0"/>
              <a:t>ilverman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0952950">
            <a:off x="6241810" y="2390664"/>
            <a:ext cx="1185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</a:t>
            </a:r>
            <a:r>
              <a:rPr lang="en-US" dirty="0" smtClean="0"/>
              <a:t>reatment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597217">
            <a:off x="5508116" y="249806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</a:t>
            </a:r>
            <a:r>
              <a:rPr lang="en-US" dirty="0" smtClean="0"/>
              <a:t>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8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5"/>
          <p:cNvSpPr/>
          <p:nvPr/>
        </p:nvSpPr>
        <p:spPr bwMode="auto">
          <a:xfrm>
            <a:off x="4972118" y="2371948"/>
            <a:ext cx="2072524" cy="2400685"/>
          </a:xfrm>
          <a:custGeom>
            <a:avLst/>
            <a:gdLst>
              <a:gd name="T0" fmla="*/ 420 w 649"/>
              <a:gd name="T1" fmla="*/ 728 h 752"/>
              <a:gd name="T2" fmla="*/ 405 w 649"/>
              <a:gd name="T3" fmla="*/ 679 h 752"/>
              <a:gd name="T4" fmla="*/ 463 w 649"/>
              <a:gd name="T5" fmla="*/ 590 h 752"/>
              <a:gd name="T6" fmla="*/ 609 w 649"/>
              <a:gd name="T7" fmla="*/ 390 h 752"/>
              <a:gd name="T8" fmla="*/ 517 w 649"/>
              <a:gd name="T9" fmla="*/ 88 h 752"/>
              <a:gd name="T10" fmla="*/ 146 w 649"/>
              <a:gd name="T11" fmla="*/ 111 h 752"/>
              <a:gd name="T12" fmla="*/ 120 w 649"/>
              <a:gd name="T13" fmla="*/ 475 h 752"/>
              <a:gd name="T14" fmla="*/ 264 w 649"/>
              <a:gd name="T15" fmla="*/ 645 h 752"/>
              <a:gd name="T16" fmla="*/ 255 w 649"/>
              <a:gd name="T17" fmla="*/ 725 h 752"/>
              <a:gd name="T18" fmla="*/ 420 w 649"/>
              <a:gd name="T19" fmla="*/ 728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" h="752">
                <a:moveTo>
                  <a:pt x="420" y="728"/>
                </a:moveTo>
                <a:cubicBezTo>
                  <a:pt x="420" y="728"/>
                  <a:pt x="400" y="701"/>
                  <a:pt x="405" y="679"/>
                </a:cubicBezTo>
                <a:cubicBezTo>
                  <a:pt x="410" y="658"/>
                  <a:pt x="451" y="607"/>
                  <a:pt x="463" y="590"/>
                </a:cubicBezTo>
                <a:cubicBezTo>
                  <a:pt x="475" y="573"/>
                  <a:pt x="602" y="458"/>
                  <a:pt x="609" y="390"/>
                </a:cubicBezTo>
                <a:cubicBezTo>
                  <a:pt x="616" y="322"/>
                  <a:pt x="649" y="202"/>
                  <a:pt x="517" y="88"/>
                </a:cubicBezTo>
                <a:cubicBezTo>
                  <a:pt x="409" y="44"/>
                  <a:pt x="286" y="0"/>
                  <a:pt x="146" y="111"/>
                </a:cubicBezTo>
                <a:cubicBezTo>
                  <a:pt x="73" y="204"/>
                  <a:pt x="0" y="292"/>
                  <a:pt x="120" y="475"/>
                </a:cubicBezTo>
                <a:cubicBezTo>
                  <a:pt x="211" y="561"/>
                  <a:pt x="258" y="618"/>
                  <a:pt x="264" y="645"/>
                </a:cubicBezTo>
                <a:cubicBezTo>
                  <a:pt x="270" y="672"/>
                  <a:pt x="255" y="725"/>
                  <a:pt x="255" y="725"/>
                </a:cubicBezTo>
                <a:cubicBezTo>
                  <a:pt x="255" y="725"/>
                  <a:pt x="363" y="752"/>
                  <a:pt x="420" y="728"/>
                </a:cubicBezTo>
                <a:close/>
              </a:path>
            </a:pathLst>
          </a:custGeom>
          <a:solidFill>
            <a:srgbClr val="ED6F2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rot="4362072">
            <a:off x="3168552" y="183333"/>
            <a:ext cx="452196" cy="518720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387244" y="759752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ED6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398429" y="246351"/>
            <a:ext cx="172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endParaRPr lang="zh-CN" altLang="en-US" sz="2000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5107724" y="2439253"/>
            <a:ext cx="1921683" cy="2939833"/>
          </a:xfrm>
          <a:custGeom>
            <a:avLst/>
            <a:gdLst>
              <a:gd name="T0" fmla="*/ 162 w 665"/>
              <a:gd name="T1" fmla="*/ 63 h 1018"/>
              <a:gd name="T2" fmla="*/ 124 w 665"/>
              <a:gd name="T3" fmla="*/ 557 h 1018"/>
              <a:gd name="T4" fmla="*/ 225 w 665"/>
              <a:gd name="T5" fmla="*/ 817 h 1018"/>
              <a:gd name="T6" fmla="*/ 248 w 665"/>
              <a:gd name="T7" fmla="*/ 940 h 1018"/>
              <a:gd name="T8" fmla="*/ 403 w 665"/>
              <a:gd name="T9" fmla="*/ 951 h 1018"/>
              <a:gd name="T10" fmla="*/ 414 w 665"/>
              <a:gd name="T11" fmla="*/ 943 h 1018"/>
              <a:gd name="T12" fmla="*/ 422 w 665"/>
              <a:gd name="T13" fmla="*/ 879 h 1018"/>
              <a:gd name="T14" fmla="*/ 417 w 665"/>
              <a:gd name="T15" fmla="*/ 783 h 1018"/>
              <a:gd name="T16" fmla="*/ 517 w 665"/>
              <a:gd name="T17" fmla="*/ 592 h 1018"/>
              <a:gd name="T18" fmla="*/ 535 w 665"/>
              <a:gd name="T19" fmla="*/ 82 h 1018"/>
              <a:gd name="T20" fmla="*/ 253 w 665"/>
              <a:gd name="T21" fmla="*/ 944 h 1018"/>
              <a:gd name="T22" fmla="*/ 394 w 665"/>
              <a:gd name="T23" fmla="*/ 955 h 1018"/>
              <a:gd name="T24" fmla="*/ 419 w 665"/>
              <a:gd name="T25" fmla="*/ 927 h 1018"/>
              <a:gd name="T26" fmla="*/ 324 w 665"/>
              <a:gd name="T27" fmla="*/ 956 h 1018"/>
              <a:gd name="T28" fmla="*/ 254 w 665"/>
              <a:gd name="T29" fmla="*/ 936 h 1018"/>
              <a:gd name="T30" fmla="*/ 251 w 665"/>
              <a:gd name="T31" fmla="*/ 934 h 1018"/>
              <a:gd name="T32" fmla="*/ 239 w 665"/>
              <a:gd name="T33" fmla="*/ 888 h 1018"/>
              <a:gd name="T34" fmla="*/ 412 w 665"/>
              <a:gd name="T35" fmla="*/ 888 h 1018"/>
              <a:gd name="T36" fmla="*/ 422 w 665"/>
              <a:gd name="T37" fmla="*/ 829 h 1018"/>
              <a:gd name="T38" fmla="*/ 312 w 665"/>
              <a:gd name="T39" fmla="*/ 900 h 1018"/>
              <a:gd name="T40" fmla="*/ 230 w 665"/>
              <a:gd name="T41" fmla="*/ 824 h 1018"/>
              <a:gd name="T42" fmla="*/ 415 w 665"/>
              <a:gd name="T43" fmla="*/ 835 h 1018"/>
              <a:gd name="T44" fmla="*/ 388 w 665"/>
              <a:gd name="T45" fmla="*/ 841 h 1018"/>
              <a:gd name="T46" fmla="*/ 258 w 665"/>
              <a:gd name="T47" fmla="*/ 836 h 1018"/>
              <a:gd name="T48" fmla="*/ 232 w 665"/>
              <a:gd name="T49" fmla="*/ 810 h 1018"/>
              <a:gd name="T50" fmla="*/ 241 w 665"/>
              <a:gd name="T51" fmla="*/ 782 h 1018"/>
              <a:gd name="T52" fmla="*/ 413 w 665"/>
              <a:gd name="T53" fmla="*/ 789 h 1018"/>
              <a:gd name="T54" fmla="*/ 613 w 665"/>
              <a:gd name="T55" fmla="*/ 434 h 1018"/>
              <a:gd name="T56" fmla="*/ 411 w 665"/>
              <a:gd name="T57" fmla="*/ 781 h 1018"/>
              <a:gd name="T58" fmla="*/ 412 w 665"/>
              <a:gd name="T59" fmla="*/ 782 h 1018"/>
              <a:gd name="T60" fmla="*/ 244 w 665"/>
              <a:gd name="T61" fmla="*/ 777 h 1018"/>
              <a:gd name="T62" fmla="*/ 135 w 665"/>
              <a:gd name="T63" fmla="*/ 555 h 1018"/>
              <a:gd name="T64" fmla="*/ 108 w 665"/>
              <a:gd name="T65" fmla="*/ 112 h 1018"/>
              <a:gd name="T66" fmla="*/ 503 w 665"/>
              <a:gd name="T67" fmla="*/ 71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5" h="1018">
                <a:moveTo>
                  <a:pt x="535" y="82"/>
                </a:moveTo>
                <a:cubicBezTo>
                  <a:pt x="429" y="0"/>
                  <a:pt x="278" y="3"/>
                  <a:pt x="162" y="63"/>
                </a:cubicBezTo>
                <a:cubicBezTo>
                  <a:pt x="51" y="120"/>
                  <a:pt x="0" y="248"/>
                  <a:pt x="24" y="368"/>
                </a:cubicBezTo>
                <a:cubicBezTo>
                  <a:pt x="37" y="439"/>
                  <a:pt x="74" y="504"/>
                  <a:pt x="124" y="557"/>
                </a:cubicBezTo>
                <a:cubicBezTo>
                  <a:pt x="176" y="613"/>
                  <a:pt x="273" y="681"/>
                  <a:pt x="240" y="770"/>
                </a:cubicBezTo>
                <a:cubicBezTo>
                  <a:pt x="221" y="776"/>
                  <a:pt x="217" y="800"/>
                  <a:pt x="225" y="817"/>
                </a:cubicBezTo>
                <a:cubicBezTo>
                  <a:pt x="218" y="838"/>
                  <a:pt x="218" y="862"/>
                  <a:pt x="232" y="880"/>
                </a:cubicBezTo>
                <a:cubicBezTo>
                  <a:pt x="224" y="907"/>
                  <a:pt x="232" y="927"/>
                  <a:pt x="248" y="940"/>
                </a:cubicBezTo>
                <a:cubicBezTo>
                  <a:pt x="240" y="978"/>
                  <a:pt x="283" y="1010"/>
                  <a:pt x="317" y="1014"/>
                </a:cubicBezTo>
                <a:cubicBezTo>
                  <a:pt x="358" y="1018"/>
                  <a:pt x="393" y="989"/>
                  <a:pt x="403" y="951"/>
                </a:cubicBezTo>
                <a:cubicBezTo>
                  <a:pt x="403" y="951"/>
                  <a:pt x="403" y="951"/>
                  <a:pt x="403" y="951"/>
                </a:cubicBezTo>
                <a:cubicBezTo>
                  <a:pt x="407" y="949"/>
                  <a:pt x="411" y="946"/>
                  <a:pt x="414" y="943"/>
                </a:cubicBezTo>
                <a:cubicBezTo>
                  <a:pt x="435" y="926"/>
                  <a:pt x="432" y="902"/>
                  <a:pt x="418" y="882"/>
                </a:cubicBezTo>
                <a:cubicBezTo>
                  <a:pt x="420" y="881"/>
                  <a:pt x="421" y="880"/>
                  <a:pt x="422" y="879"/>
                </a:cubicBezTo>
                <a:cubicBezTo>
                  <a:pt x="436" y="864"/>
                  <a:pt x="446" y="835"/>
                  <a:pt x="426" y="822"/>
                </a:cubicBezTo>
                <a:cubicBezTo>
                  <a:pt x="432" y="808"/>
                  <a:pt x="431" y="791"/>
                  <a:pt x="417" y="783"/>
                </a:cubicBezTo>
                <a:cubicBezTo>
                  <a:pt x="419" y="782"/>
                  <a:pt x="420" y="779"/>
                  <a:pt x="419" y="776"/>
                </a:cubicBezTo>
                <a:cubicBezTo>
                  <a:pt x="378" y="698"/>
                  <a:pt x="469" y="637"/>
                  <a:pt x="517" y="592"/>
                </a:cubicBezTo>
                <a:cubicBezTo>
                  <a:pt x="565" y="546"/>
                  <a:pt x="605" y="491"/>
                  <a:pt x="626" y="427"/>
                </a:cubicBezTo>
                <a:cubicBezTo>
                  <a:pt x="665" y="307"/>
                  <a:pt x="639" y="162"/>
                  <a:pt x="535" y="82"/>
                </a:cubicBezTo>
                <a:close/>
                <a:moveTo>
                  <a:pt x="324" y="1006"/>
                </a:moveTo>
                <a:cubicBezTo>
                  <a:pt x="290" y="1006"/>
                  <a:pt x="254" y="979"/>
                  <a:pt x="253" y="944"/>
                </a:cubicBezTo>
                <a:cubicBezTo>
                  <a:pt x="275" y="958"/>
                  <a:pt x="308" y="964"/>
                  <a:pt x="335" y="964"/>
                </a:cubicBezTo>
                <a:cubicBezTo>
                  <a:pt x="354" y="964"/>
                  <a:pt x="375" y="962"/>
                  <a:pt x="394" y="955"/>
                </a:cubicBezTo>
                <a:cubicBezTo>
                  <a:pt x="383" y="985"/>
                  <a:pt x="356" y="1007"/>
                  <a:pt x="324" y="1006"/>
                </a:cubicBezTo>
                <a:close/>
                <a:moveTo>
                  <a:pt x="419" y="927"/>
                </a:moveTo>
                <a:cubicBezTo>
                  <a:pt x="413" y="938"/>
                  <a:pt x="399" y="944"/>
                  <a:pt x="388" y="948"/>
                </a:cubicBezTo>
                <a:cubicBezTo>
                  <a:pt x="368" y="955"/>
                  <a:pt x="345" y="957"/>
                  <a:pt x="324" y="956"/>
                </a:cubicBezTo>
                <a:cubicBezTo>
                  <a:pt x="304" y="955"/>
                  <a:pt x="280" y="951"/>
                  <a:pt x="262" y="941"/>
                </a:cubicBezTo>
                <a:cubicBezTo>
                  <a:pt x="259" y="940"/>
                  <a:pt x="256" y="938"/>
                  <a:pt x="254" y="936"/>
                </a:cubicBezTo>
                <a:cubicBezTo>
                  <a:pt x="254" y="936"/>
                  <a:pt x="254" y="936"/>
                  <a:pt x="254" y="936"/>
                </a:cubicBezTo>
                <a:cubicBezTo>
                  <a:pt x="254" y="934"/>
                  <a:pt x="252" y="933"/>
                  <a:pt x="251" y="934"/>
                </a:cubicBezTo>
                <a:cubicBezTo>
                  <a:pt x="237" y="921"/>
                  <a:pt x="236" y="904"/>
                  <a:pt x="237" y="886"/>
                </a:cubicBezTo>
                <a:cubicBezTo>
                  <a:pt x="238" y="886"/>
                  <a:pt x="239" y="887"/>
                  <a:pt x="239" y="888"/>
                </a:cubicBezTo>
                <a:cubicBezTo>
                  <a:pt x="263" y="908"/>
                  <a:pt x="302" y="908"/>
                  <a:pt x="331" y="909"/>
                </a:cubicBezTo>
                <a:cubicBezTo>
                  <a:pt x="359" y="910"/>
                  <a:pt x="390" y="905"/>
                  <a:pt x="412" y="888"/>
                </a:cubicBezTo>
                <a:cubicBezTo>
                  <a:pt x="419" y="899"/>
                  <a:pt x="425" y="913"/>
                  <a:pt x="419" y="927"/>
                </a:cubicBezTo>
                <a:close/>
                <a:moveTo>
                  <a:pt x="422" y="829"/>
                </a:moveTo>
                <a:cubicBezTo>
                  <a:pt x="443" y="854"/>
                  <a:pt x="410" y="883"/>
                  <a:pt x="387" y="892"/>
                </a:cubicBezTo>
                <a:cubicBezTo>
                  <a:pt x="363" y="902"/>
                  <a:pt x="338" y="902"/>
                  <a:pt x="312" y="900"/>
                </a:cubicBezTo>
                <a:cubicBezTo>
                  <a:pt x="292" y="898"/>
                  <a:pt x="269" y="897"/>
                  <a:pt x="251" y="886"/>
                </a:cubicBezTo>
                <a:cubicBezTo>
                  <a:pt x="229" y="873"/>
                  <a:pt x="226" y="848"/>
                  <a:pt x="230" y="824"/>
                </a:cubicBezTo>
                <a:cubicBezTo>
                  <a:pt x="248" y="849"/>
                  <a:pt x="286" y="854"/>
                  <a:pt x="315" y="855"/>
                </a:cubicBezTo>
                <a:cubicBezTo>
                  <a:pt x="346" y="857"/>
                  <a:pt x="390" y="857"/>
                  <a:pt x="415" y="835"/>
                </a:cubicBezTo>
                <a:cubicBezTo>
                  <a:pt x="418" y="833"/>
                  <a:pt x="420" y="831"/>
                  <a:pt x="422" y="829"/>
                </a:cubicBezTo>
                <a:close/>
                <a:moveTo>
                  <a:pt x="388" y="841"/>
                </a:moveTo>
                <a:cubicBezTo>
                  <a:pt x="367" y="847"/>
                  <a:pt x="344" y="848"/>
                  <a:pt x="322" y="848"/>
                </a:cubicBezTo>
                <a:cubicBezTo>
                  <a:pt x="301" y="847"/>
                  <a:pt x="278" y="845"/>
                  <a:pt x="258" y="836"/>
                </a:cubicBezTo>
                <a:cubicBezTo>
                  <a:pt x="247" y="831"/>
                  <a:pt x="237" y="822"/>
                  <a:pt x="232" y="811"/>
                </a:cubicBezTo>
                <a:cubicBezTo>
                  <a:pt x="232" y="811"/>
                  <a:pt x="232" y="811"/>
                  <a:pt x="232" y="810"/>
                </a:cubicBezTo>
                <a:cubicBezTo>
                  <a:pt x="227" y="800"/>
                  <a:pt x="228" y="789"/>
                  <a:pt x="236" y="779"/>
                </a:cubicBezTo>
                <a:cubicBezTo>
                  <a:pt x="237" y="781"/>
                  <a:pt x="239" y="783"/>
                  <a:pt x="241" y="782"/>
                </a:cubicBezTo>
                <a:cubicBezTo>
                  <a:pt x="262" y="798"/>
                  <a:pt x="289" y="798"/>
                  <a:pt x="314" y="799"/>
                </a:cubicBezTo>
                <a:cubicBezTo>
                  <a:pt x="346" y="800"/>
                  <a:pt x="383" y="802"/>
                  <a:pt x="413" y="789"/>
                </a:cubicBezTo>
                <a:cubicBezTo>
                  <a:pt x="434" y="810"/>
                  <a:pt x="410" y="834"/>
                  <a:pt x="388" y="841"/>
                </a:cubicBezTo>
                <a:close/>
                <a:moveTo>
                  <a:pt x="613" y="434"/>
                </a:moveTo>
                <a:cubicBezTo>
                  <a:pt x="586" y="511"/>
                  <a:pt x="531" y="566"/>
                  <a:pt x="471" y="619"/>
                </a:cubicBezTo>
                <a:cubicBezTo>
                  <a:pt x="426" y="659"/>
                  <a:pt x="378" y="719"/>
                  <a:pt x="411" y="781"/>
                </a:cubicBezTo>
                <a:cubicBezTo>
                  <a:pt x="411" y="782"/>
                  <a:pt x="411" y="782"/>
                  <a:pt x="412" y="782"/>
                </a:cubicBezTo>
                <a:cubicBezTo>
                  <a:pt x="412" y="782"/>
                  <a:pt x="412" y="782"/>
                  <a:pt x="412" y="782"/>
                </a:cubicBezTo>
                <a:cubicBezTo>
                  <a:pt x="381" y="788"/>
                  <a:pt x="353" y="792"/>
                  <a:pt x="322" y="791"/>
                </a:cubicBezTo>
                <a:cubicBezTo>
                  <a:pt x="295" y="790"/>
                  <a:pt x="268" y="791"/>
                  <a:pt x="244" y="777"/>
                </a:cubicBezTo>
                <a:cubicBezTo>
                  <a:pt x="268" y="724"/>
                  <a:pt x="243" y="669"/>
                  <a:pt x="207" y="627"/>
                </a:cubicBezTo>
                <a:cubicBezTo>
                  <a:pt x="185" y="601"/>
                  <a:pt x="159" y="579"/>
                  <a:pt x="135" y="555"/>
                </a:cubicBezTo>
                <a:cubicBezTo>
                  <a:pt x="111" y="530"/>
                  <a:pt x="90" y="503"/>
                  <a:pt x="73" y="473"/>
                </a:cubicBezTo>
                <a:cubicBezTo>
                  <a:pt x="9" y="359"/>
                  <a:pt x="9" y="206"/>
                  <a:pt x="108" y="112"/>
                </a:cubicBezTo>
                <a:cubicBezTo>
                  <a:pt x="160" y="63"/>
                  <a:pt x="236" y="38"/>
                  <a:pt x="306" y="30"/>
                </a:cubicBezTo>
                <a:cubicBezTo>
                  <a:pt x="374" y="23"/>
                  <a:pt x="444" y="36"/>
                  <a:pt x="503" y="71"/>
                </a:cubicBezTo>
                <a:cubicBezTo>
                  <a:pt x="627" y="146"/>
                  <a:pt x="660" y="304"/>
                  <a:pt x="613" y="434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5240632" y="4267046"/>
            <a:ext cx="301177" cy="303616"/>
          </a:xfrm>
          <a:custGeom>
            <a:avLst/>
            <a:gdLst>
              <a:gd name="T0" fmla="*/ 102 w 104"/>
              <a:gd name="T1" fmla="*/ 4 h 105"/>
              <a:gd name="T2" fmla="*/ 97 w 104"/>
              <a:gd name="T3" fmla="*/ 1 h 105"/>
              <a:gd name="T4" fmla="*/ 40 w 104"/>
              <a:gd name="T5" fmla="*/ 19 h 105"/>
              <a:gd name="T6" fmla="*/ 4 w 104"/>
              <a:gd name="T7" fmla="*/ 34 h 105"/>
              <a:gd name="T8" fmla="*/ 9 w 104"/>
              <a:gd name="T9" fmla="*/ 51 h 105"/>
              <a:gd name="T10" fmla="*/ 46 w 104"/>
              <a:gd name="T11" fmla="*/ 102 h 105"/>
              <a:gd name="T12" fmla="*/ 55 w 104"/>
              <a:gd name="T13" fmla="*/ 101 h 105"/>
              <a:gd name="T14" fmla="*/ 103 w 104"/>
              <a:gd name="T15" fmla="*/ 7 h 105"/>
              <a:gd name="T16" fmla="*/ 102 w 104"/>
              <a:gd name="T17" fmla="*/ 4 h 105"/>
              <a:gd name="T18" fmla="*/ 49 w 104"/>
              <a:gd name="T19" fmla="*/ 91 h 105"/>
              <a:gd name="T20" fmla="*/ 29 w 104"/>
              <a:gd name="T21" fmla="*/ 63 h 105"/>
              <a:gd name="T22" fmla="*/ 19 w 104"/>
              <a:gd name="T23" fmla="*/ 49 h 105"/>
              <a:gd name="T24" fmla="*/ 23 w 104"/>
              <a:gd name="T25" fmla="*/ 35 h 105"/>
              <a:gd name="T26" fmla="*/ 93 w 104"/>
              <a:gd name="T27" fmla="*/ 12 h 105"/>
              <a:gd name="T28" fmla="*/ 49 w 104"/>
              <a:gd name="T29" fmla="*/ 9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105">
                <a:moveTo>
                  <a:pt x="102" y="4"/>
                </a:moveTo>
                <a:cubicBezTo>
                  <a:pt x="102" y="2"/>
                  <a:pt x="100" y="0"/>
                  <a:pt x="97" y="1"/>
                </a:cubicBezTo>
                <a:cubicBezTo>
                  <a:pt x="78" y="6"/>
                  <a:pt x="59" y="13"/>
                  <a:pt x="40" y="19"/>
                </a:cubicBezTo>
                <a:cubicBezTo>
                  <a:pt x="31" y="22"/>
                  <a:pt x="9" y="25"/>
                  <a:pt x="4" y="34"/>
                </a:cubicBezTo>
                <a:cubicBezTo>
                  <a:pt x="0" y="40"/>
                  <a:pt x="5" y="46"/>
                  <a:pt x="9" y="51"/>
                </a:cubicBezTo>
                <a:cubicBezTo>
                  <a:pt x="21" y="68"/>
                  <a:pt x="34" y="85"/>
                  <a:pt x="46" y="102"/>
                </a:cubicBezTo>
                <a:cubicBezTo>
                  <a:pt x="49" y="105"/>
                  <a:pt x="53" y="105"/>
                  <a:pt x="55" y="101"/>
                </a:cubicBezTo>
                <a:cubicBezTo>
                  <a:pt x="68" y="68"/>
                  <a:pt x="86" y="38"/>
                  <a:pt x="103" y="7"/>
                </a:cubicBezTo>
                <a:cubicBezTo>
                  <a:pt x="104" y="6"/>
                  <a:pt x="103" y="4"/>
                  <a:pt x="102" y="4"/>
                </a:cubicBezTo>
                <a:close/>
                <a:moveTo>
                  <a:pt x="49" y="91"/>
                </a:moveTo>
                <a:cubicBezTo>
                  <a:pt x="43" y="82"/>
                  <a:pt x="36" y="72"/>
                  <a:pt x="29" y="63"/>
                </a:cubicBezTo>
                <a:cubicBezTo>
                  <a:pt x="26" y="59"/>
                  <a:pt x="22" y="54"/>
                  <a:pt x="19" y="49"/>
                </a:cubicBezTo>
                <a:cubicBezTo>
                  <a:pt x="12" y="40"/>
                  <a:pt x="12" y="40"/>
                  <a:pt x="23" y="35"/>
                </a:cubicBezTo>
                <a:cubicBezTo>
                  <a:pt x="45" y="25"/>
                  <a:pt x="70" y="20"/>
                  <a:pt x="93" y="12"/>
                </a:cubicBezTo>
                <a:cubicBezTo>
                  <a:pt x="75" y="36"/>
                  <a:pt x="61" y="63"/>
                  <a:pt x="49" y="91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4746798" y="3724439"/>
            <a:ext cx="427989" cy="210946"/>
          </a:xfrm>
          <a:custGeom>
            <a:avLst/>
            <a:gdLst>
              <a:gd name="T0" fmla="*/ 142 w 148"/>
              <a:gd name="T1" fmla="*/ 9 h 73"/>
              <a:gd name="T2" fmla="*/ 6 w 148"/>
              <a:gd name="T3" fmla="*/ 1 h 73"/>
              <a:gd name="T4" fmla="*/ 1 w 148"/>
              <a:gd name="T5" fmla="*/ 6 h 73"/>
              <a:gd name="T6" fmla="*/ 21 w 148"/>
              <a:gd name="T7" fmla="*/ 69 h 73"/>
              <a:gd name="T8" fmla="*/ 27 w 148"/>
              <a:gd name="T9" fmla="*/ 72 h 73"/>
              <a:gd name="T10" fmla="*/ 134 w 148"/>
              <a:gd name="T11" fmla="*/ 28 h 73"/>
              <a:gd name="T12" fmla="*/ 142 w 148"/>
              <a:gd name="T13" fmla="*/ 26 h 73"/>
              <a:gd name="T14" fmla="*/ 147 w 148"/>
              <a:gd name="T15" fmla="*/ 14 h 73"/>
              <a:gd name="T16" fmla="*/ 142 w 148"/>
              <a:gd name="T17" fmla="*/ 9 h 73"/>
              <a:gd name="T18" fmla="*/ 12 w 148"/>
              <a:gd name="T19" fmla="*/ 10 h 73"/>
              <a:gd name="T20" fmla="*/ 133 w 148"/>
              <a:gd name="T21" fmla="*/ 17 h 73"/>
              <a:gd name="T22" fmla="*/ 133 w 148"/>
              <a:gd name="T23" fmla="*/ 22 h 73"/>
              <a:gd name="T24" fmla="*/ 28 w 148"/>
              <a:gd name="T25" fmla="*/ 62 h 73"/>
              <a:gd name="T26" fmla="*/ 12 w 148"/>
              <a:gd name="T27" fmla="*/ 1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73">
                <a:moveTo>
                  <a:pt x="142" y="9"/>
                </a:moveTo>
                <a:cubicBezTo>
                  <a:pt x="97" y="6"/>
                  <a:pt x="51" y="3"/>
                  <a:pt x="6" y="1"/>
                </a:cubicBezTo>
                <a:cubicBezTo>
                  <a:pt x="3" y="0"/>
                  <a:pt x="0" y="4"/>
                  <a:pt x="1" y="6"/>
                </a:cubicBezTo>
                <a:cubicBezTo>
                  <a:pt x="8" y="27"/>
                  <a:pt x="14" y="48"/>
                  <a:pt x="21" y="69"/>
                </a:cubicBezTo>
                <a:cubicBezTo>
                  <a:pt x="21" y="72"/>
                  <a:pt x="24" y="73"/>
                  <a:pt x="27" y="72"/>
                </a:cubicBezTo>
                <a:cubicBezTo>
                  <a:pt x="62" y="54"/>
                  <a:pt x="97" y="40"/>
                  <a:pt x="134" y="28"/>
                </a:cubicBezTo>
                <a:cubicBezTo>
                  <a:pt x="136" y="30"/>
                  <a:pt x="141" y="29"/>
                  <a:pt x="142" y="26"/>
                </a:cubicBezTo>
                <a:cubicBezTo>
                  <a:pt x="143" y="22"/>
                  <a:pt x="145" y="18"/>
                  <a:pt x="147" y="14"/>
                </a:cubicBezTo>
                <a:cubicBezTo>
                  <a:pt x="148" y="12"/>
                  <a:pt x="145" y="9"/>
                  <a:pt x="142" y="9"/>
                </a:cubicBezTo>
                <a:close/>
                <a:moveTo>
                  <a:pt x="12" y="10"/>
                </a:moveTo>
                <a:cubicBezTo>
                  <a:pt x="52" y="12"/>
                  <a:pt x="93" y="15"/>
                  <a:pt x="133" y="17"/>
                </a:cubicBezTo>
                <a:cubicBezTo>
                  <a:pt x="133" y="19"/>
                  <a:pt x="133" y="20"/>
                  <a:pt x="133" y="22"/>
                </a:cubicBezTo>
                <a:cubicBezTo>
                  <a:pt x="96" y="30"/>
                  <a:pt x="61" y="45"/>
                  <a:pt x="28" y="62"/>
                </a:cubicBezTo>
                <a:cubicBezTo>
                  <a:pt x="22" y="44"/>
                  <a:pt x="17" y="27"/>
                  <a:pt x="12" y="10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734605" y="2834320"/>
            <a:ext cx="358486" cy="257281"/>
          </a:xfrm>
          <a:custGeom>
            <a:avLst/>
            <a:gdLst>
              <a:gd name="T0" fmla="*/ 121 w 124"/>
              <a:gd name="T1" fmla="*/ 73 h 89"/>
              <a:gd name="T2" fmla="*/ 20 w 124"/>
              <a:gd name="T3" fmla="*/ 2 h 89"/>
              <a:gd name="T4" fmla="*/ 14 w 124"/>
              <a:gd name="T5" fmla="*/ 6 h 89"/>
              <a:gd name="T6" fmla="*/ 1 w 124"/>
              <a:gd name="T7" fmla="*/ 59 h 89"/>
              <a:gd name="T8" fmla="*/ 4 w 124"/>
              <a:gd name="T9" fmla="*/ 66 h 89"/>
              <a:gd name="T10" fmla="*/ 58 w 124"/>
              <a:gd name="T11" fmla="*/ 74 h 89"/>
              <a:gd name="T12" fmla="*/ 82 w 124"/>
              <a:gd name="T13" fmla="*/ 78 h 89"/>
              <a:gd name="T14" fmla="*/ 113 w 124"/>
              <a:gd name="T15" fmla="*/ 86 h 89"/>
              <a:gd name="T16" fmla="*/ 118 w 124"/>
              <a:gd name="T17" fmla="*/ 84 h 89"/>
              <a:gd name="T18" fmla="*/ 84 w 124"/>
              <a:gd name="T19" fmla="*/ 71 h 89"/>
              <a:gd name="T20" fmla="*/ 11 w 124"/>
              <a:gd name="T21" fmla="*/ 58 h 89"/>
              <a:gd name="T22" fmla="*/ 22 w 124"/>
              <a:gd name="T23" fmla="*/ 14 h 89"/>
              <a:gd name="T24" fmla="*/ 117 w 124"/>
              <a:gd name="T25" fmla="*/ 79 h 89"/>
              <a:gd name="T26" fmla="*/ 121 w 124"/>
              <a:gd name="T27" fmla="*/ 7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89">
                <a:moveTo>
                  <a:pt x="121" y="73"/>
                </a:moveTo>
                <a:cubicBezTo>
                  <a:pt x="89" y="47"/>
                  <a:pt x="53" y="26"/>
                  <a:pt x="20" y="2"/>
                </a:cubicBezTo>
                <a:cubicBezTo>
                  <a:pt x="17" y="0"/>
                  <a:pt x="14" y="3"/>
                  <a:pt x="14" y="6"/>
                </a:cubicBezTo>
                <a:cubicBezTo>
                  <a:pt x="13" y="25"/>
                  <a:pt x="9" y="42"/>
                  <a:pt x="1" y="59"/>
                </a:cubicBezTo>
                <a:cubicBezTo>
                  <a:pt x="0" y="62"/>
                  <a:pt x="1" y="65"/>
                  <a:pt x="4" y="66"/>
                </a:cubicBezTo>
                <a:cubicBezTo>
                  <a:pt x="22" y="69"/>
                  <a:pt x="40" y="72"/>
                  <a:pt x="58" y="74"/>
                </a:cubicBezTo>
                <a:cubicBezTo>
                  <a:pt x="66" y="76"/>
                  <a:pt x="74" y="77"/>
                  <a:pt x="82" y="78"/>
                </a:cubicBezTo>
                <a:cubicBezTo>
                  <a:pt x="89" y="79"/>
                  <a:pt x="108" y="79"/>
                  <a:pt x="113" y="86"/>
                </a:cubicBezTo>
                <a:cubicBezTo>
                  <a:pt x="114" y="89"/>
                  <a:pt x="119" y="87"/>
                  <a:pt x="118" y="84"/>
                </a:cubicBezTo>
                <a:cubicBezTo>
                  <a:pt x="114" y="71"/>
                  <a:pt x="94" y="72"/>
                  <a:pt x="84" y="71"/>
                </a:cubicBezTo>
                <a:cubicBezTo>
                  <a:pt x="59" y="66"/>
                  <a:pt x="35" y="62"/>
                  <a:pt x="11" y="58"/>
                </a:cubicBezTo>
                <a:cubicBezTo>
                  <a:pt x="17" y="44"/>
                  <a:pt x="20" y="29"/>
                  <a:pt x="22" y="14"/>
                </a:cubicBezTo>
                <a:cubicBezTo>
                  <a:pt x="52" y="37"/>
                  <a:pt x="83" y="62"/>
                  <a:pt x="117" y="79"/>
                </a:cubicBezTo>
                <a:cubicBezTo>
                  <a:pt x="120" y="81"/>
                  <a:pt x="124" y="76"/>
                  <a:pt x="121" y="73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17"/>
          <p:cNvSpPr/>
          <p:nvPr/>
        </p:nvSpPr>
        <p:spPr bwMode="auto">
          <a:xfrm>
            <a:off x="5330863" y="2092960"/>
            <a:ext cx="312151" cy="412138"/>
          </a:xfrm>
          <a:custGeom>
            <a:avLst/>
            <a:gdLst>
              <a:gd name="T0" fmla="*/ 83 w 108"/>
              <a:gd name="T1" fmla="*/ 4 h 143"/>
              <a:gd name="T2" fmla="*/ 77 w 108"/>
              <a:gd name="T3" fmla="*/ 2 h 143"/>
              <a:gd name="T4" fmla="*/ 4 w 108"/>
              <a:gd name="T5" fmla="*/ 33 h 143"/>
              <a:gd name="T6" fmla="*/ 3 w 108"/>
              <a:gd name="T7" fmla="*/ 40 h 143"/>
              <a:gd name="T8" fmla="*/ 90 w 108"/>
              <a:gd name="T9" fmla="*/ 139 h 143"/>
              <a:gd name="T10" fmla="*/ 94 w 108"/>
              <a:gd name="T11" fmla="*/ 136 h 143"/>
              <a:gd name="T12" fmla="*/ 13 w 108"/>
              <a:gd name="T13" fmla="*/ 39 h 143"/>
              <a:gd name="T14" fmla="*/ 76 w 108"/>
              <a:gd name="T15" fmla="*/ 12 h 143"/>
              <a:gd name="T16" fmla="*/ 99 w 108"/>
              <a:gd name="T17" fmla="*/ 139 h 143"/>
              <a:gd name="T18" fmla="*/ 107 w 108"/>
              <a:gd name="T19" fmla="*/ 138 h 143"/>
              <a:gd name="T20" fmla="*/ 83 w 108"/>
              <a:gd name="T21" fmla="*/ 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143">
                <a:moveTo>
                  <a:pt x="83" y="4"/>
                </a:moveTo>
                <a:cubicBezTo>
                  <a:pt x="83" y="1"/>
                  <a:pt x="79" y="0"/>
                  <a:pt x="77" y="2"/>
                </a:cubicBezTo>
                <a:cubicBezTo>
                  <a:pt x="54" y="14"/>
                  <a:pt x="30" y="25"/>
                  <a:pt x="4" y="33"/>
                </a:cubicBezTo>
                <a:cubicBezTo>
                  <a:pt x="1" y="34"/>
                  <a:pt x="0" y="38"/>
                  <a:pt x="3" y="40"/>
                </a:cubicBezTo>
                <a:cubicBezTo>
                  <a:pt x="31" y="74"/>
                  <a:pt x="59" y="108"/>
                  <a:pt x="90" y="139"/>
                </a:cubicBezTo>
                <a:cubicBezTo>
                  <a:pt x="92" y="141"/>
                  <a:pt x="96" y="138"/>
                  <a:pt x="94" y="136"/>
                </a:cubicBezTo>
                <a:cubicBezTo>
                  <a:pt x="69" y="103"/>
                  <a:pt x="40" y="71"/>
                  <a:pt x="13" y="39"/>
                </a:cubicBezTo>
                <a:cubicBezTo>
                  <a:pt x="35" y="32"/>
                  <a:pt x="56" y="22"/>
                  <a:pt x="76" y="12"/>
                </a:cubicBezTo>
                <a:cubicBezTo>
                  <a:pt x="86" y="54"/>
                  <a:pt x="93" y="96"/>
                  <a:pt x="99" y="139"/>
                </a:cubicBezTo>
                <a:cubicBezTo>
                  <a:pt x="100" y="143"/>
                  <a:pt x="108" y="142"/>
                  <a:pt x="107" y="138"/>
                </a:cubicBezTo>
                <a:cubicBezTo>
                  <a:pt x="103" y="93"/>
                  <a:pt x="94" y="48"/>
                  <a:pt x="83" y="4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6653849" y="4267046"/>
            <a:ext cx="301177" cy="303616"/>
          </a:xfrm>
          <a:custGeom>
            <a:avLst/>
            <a:gdLst>
              <a:gd name="T0" fmla="*/ 0 w 104"/>
              <a:gd name="T1" fmla="*/ 7 h 105"/>
              <a:gd name="T2" fmla="*/ 49 w 104"/>
              <a:gd name="T3" fmla="*/ 101 h 105"/>
              <a:gd name="T4" fmla="*/ 57 w 104"/>
              <a:gd name="T5" fmla="*/ 102 h 105"/>
              <a:gd name="T6" fmla="*/ 94 w 104"/>
              <a:gd name="T7" fmla="*/ 51 h 105"/>
              <a:gd name="T8" fmla="*/ 100 w 104"/>
              <a:gd name="T9" fmla="*/ 34 h 105"/>
              <a:gd name="T10" fmla="*/ 63 w 104"/>
              <a:gd name="T11" fmla="*/ 19 h 105"/>
              <a:gd name="T12" fmla="*/ 6 w 104"/>
              <a:gd name="T13" fmla="*/ 1 h 105"/>
              <a:gd name="T14" fmla="*/ 1 w 104"/>
              <a:gd name="T15" fmla="*/ 4 h 105"/>
              <a:gd name="T16" fmla="*/ 0 w 104"/>
              <a:gd name="T17" fmla="*/ 7 h 105"/>
              <a:gd name="T18" fmla="*/ 10 w 104"/>
              <a:gd name="T19" fmla="*/ 12 h 105"/>
              <a:gd name="T20" fmla="*/ 80 w 104"/>
              <a:gd name="T21" fmla="*/ 35 h 105"/>
              <a:gd name="T22" fmla="*/ 84 w 104"/>
              <a:gd name="T23" fmla="*/ 49 h 105"/>
              <a:gd name="T24" fmla="*/ 74 w 104"/>
              <a:gd name="T25" fmla="*/ 63 h 105"/>
              <a:gd name="T26" fmla="*/ 54 w 104"/>
              <a:gd name="T27" fmla="*/ 91 h 105"/>
              <a:gd name="T28" fmla="*/ 10 w 104"/>
              <a:gd name="T29" fmla="*/ 1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105">
                <a:moveTo>
                  <a:pt x="0" y="7"/>
                </a:moveTo>
                <a:cubicBezTo>
                  <a:pt x="18" y="38"/>
                  <a:pt x="35" y="68"/>
                  <a:pt x="49" y="101"/>
                </a:cubicBezTo>
                <a:cubicBezTo>
                  <a:pt x="50" y="105"/>
                  <a:pt x="55" y="105"/>
                  <a:pt x="57" y="102"/>
                </a:cubicBezTo>
                <a:cubicBezTo>
                  <a:pt x="70" y="85"/>
                  <a:pt x="82" y="68"/>
                  <a:pt x="94" y="51"/>
                </a:cubicBezTo>
                <a:cubicBezTo>
                  <a:pt x="98" y="46"/>
                  <a:pt x="104" y="40"/>
                  <a:pt x="100" y="34"/>
                </a:cubicBezTo>
                <a:cubicBezTo>
                  <a:pt x="94" y="25"/>
                  <a:pt x="72" y="22"/>
                  <a:pt x="63" y="19"/>
                </a:cubicBezTo>
                <a:cubicBezTo>
                  <a:pt x="44" y="13"/>
                  <a:pt x="25" y="6"/>
                  <a:pt x="6" y="1"/>
                </a:cubicBezTo>
                <a:cubicBezTo>
                  <a:pt x="4" y="0"/>
                  <a:pt x="2" y="2"/>
                  <a:pt x="1" y="4"/>
                </a:cubicBezTo>
                <a:cubicBezTo>
                  <a:pt x="0" y="4"/>
                  <a:pt x="0" y="6"/>
                  <a:pt x="0" y="7"/>
                </a:cubicBezTo>
                <a:close/>
                <a:moveTo>
                  <a:pt x="10" y="12"/>
                </a:moveTo>
                <a:cubicBezTo>
                  <a:pt x="34" y="20"/>
                  <a:pt x="58" y="25"/>
                  <a:pt x="80" y="35"/>
                </a:cubicBezTo>
                <a:cubicBezTo>
                  <a:pt x="92" y="40"/>
                  <a:pt x="91" y="40"/>
                  <a:pt x="84" y="49"/>
                </a:cubicBezTo>
                <a:cubicBezTo>
                  <a:pt x="81" y="54"/>
                  <a:pt x="78" y="59"/>
                  <a:pt x="74" y="63"/>
                </a:cubicBezTo>
                <a:cubicBezTo>
                  <a:pt x="67" y="72"/>
                  <a:pt x="61" y="82"/>
                  <a:pt x="54" y="91"/>
                </a:cubicBezTo>
                <a:cubicBezTo>
                  <a:pt x="42" y="63"/>
                  <a:pt x="29" y="36"/>
                  <a:pt x="10" y="12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020871" y="3724439"/>
            <a:ext cx="425550" cy="210946"/>
          </a:xfrm>
          <a:custGeom>
            <a:avLst/>
            <a:gdLst>
              <a:gd name="T0" fmla="*/ 1 w 147"/>
              <a:gd name="T1" fmla="*/ 14 h 73"/>
              <a:gd name="T2" fmla="*/ 5 w 147"/>
              <a:gd name="T3" fmla="*/ 26 h 73"/>
              <a:gd name="T4" fmla="*/ 13 w 147"/>
              <a:gd name="T5" fmla="*/ 28 h 73"/>
              <a:gd name="T6" fmla="*/ 120 w 147"/>
              <a:gd name="T7" fmla="*/ 72 h 73"/>
              <a:gd name="T8" fmla="*/ 127 w 147"/>
              <a:gd name="T9" fmla="*/ 69 h 73"/>
              <a:gd name="T10" fmla="*/ 146 w 147"/>
              <a:gd name="T11" fmla="*/ 6 h 73"/>
              <a:gd name="T12" fmla="*/ 142 w 147"/>
              <a:gd name="T13" fmla="*/ 1 h 73"/>
              <a:gd name="T14" fmla="*/ 5 w 147"/>
              <a:gd name="T15" fmla="*/ 9 h 73"/>
              <a:gd name="T16" fmla="*/ 1 w 147"/>
              <a:gd name="T17" fmla="*/ 14 h 73"/>
              <a:gd name="T18" fmla="*/ 120 w 147"/>
              <a:gd name="T19" fmla="*/ 62 h 73"/>
              <a:gd name="T20" fmla="*/ 14 w 147"/>
              <a:gd name="T21" fmla="*/ 22 h 73"/>
              <a:gd name="T22" fmla="*/ 14 w 147"/>
              <a:gd name="T23" fmla="*/ 17 h 73"/>
              <a:gd name="T24" fmla="*/ 136 w 147"/>
              <a:gd name="T25" fmla="*/ 10 h 73"/>
              <a:gd name="T26" fmla="*/ 120 w 147"/>
              <a:gd name="T27" fmla="*/ 6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73">
                <a:moveTo>
                  <a:pt x="1" y="14"/>
                </a:moveTo>
                <a:cubicBezTo>
                  <a:pt x="2" y="18"/>
                  <a:pt x="4" y="22"/>
                  <a:pt x="5" y="26"/>
                </a:cubicBezTo>
                <a:cubicBezTo>
                  <a:pt x="7" y="29"/>
                  <a:pt x="11" y="30"/>
                  <a:pt x="13" y="28"/>
                </a:cubicBezTo>
                <a:cubicBezTo>
                  <a:pt x="50" y="40"/>
                  <a:pt x="86" y="54"/>
                  <a:pt x="120" y="72"/>
                </a:cubicBezTo>
                <a:cubicBezTo>
                  <a:pt x="123" y="73"/>
                  <a:pt x="126" y="72"/>
                  <a:pt x="127" y="69"/>
                </a:cubicBezTo>
                <a:cubicBezTo>
                  <a:pt x="133" y="48"/>
                  <a:pt x="140" y="27"/>
                  <a:pt x="146" y="6"/>
                </a:cubicBezTo>
                <a:cubicBezTo>
                  <a:pt x="147" y="4"/>
                  <a:pt x="145" y="0"/>
                  <a:pt x="142" y="1"/>
                </a:cubicBezTo>
                <a:cubicBezTo>
                  <a:pt x="96" y="3"/>
                  <a:pt x="51" y="6"/>
                  <a:pt x="5" y="9"/>
                </a:cubicBezTo>
                <a:cubicBezTo>
                  <a:pt x="3" y="9"/>
                  <a:pt x="0" y="12"/>
                  <a:pt x="1" y="14"/>
                </a:cubicBezTo>
                <a:close/>
                <a:moveTo>
                  <a:pt x="120" y="62"/>
                </a:moveTo>
                <a:cubicBezTo>
                  <a:pt x="86" y="45"/>
                  <a:pt x="51" y="30"/>
                  <a:pt x="14" y="22"/>
                </a:cubicBezTo>
                <a:cubicBezTo>
                  <a:pt x="14" y="20"/>
                  <a:pt x="14" y="19"/>
                  <a:pt x="14" y="17"/>
                </a:cubicBezTo>
                <a:cubicBezTo>
                  <a:pt x="55" y="15"/>
                  <a:pt x="95" y="12"/>
                  <a:pt x="136" y="10"/>
                </a:cubicBezTo>
                <a:cubicBezTo>
                  <a:pt x="130" y="27"/>
                  <a:pt x="125" y="44"/>
                  <a:pt x="120" y="62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20"/>
          <p:cNvSpPr/>
          <p:nvPr/>
        </p:nvSpPr>
        <p:spPr bwMode="auto">
          <a:xfrm>
            <a:off x="7098909" y="2834320"/>
            <a:ext cx="358486" cy="257281"/>
          </a:xfrm>
          <a:custGeom>
            <a:avLst/>
            <a:gdLst>
              <a:gd name="T0" fmla="*/ 3 w 124"/>
              <a:gd name="T1" fmla="*/ 73 h 89"/>
              <a:gd name="T2" fmla="*/ 104 w 124"/>
              <a:gd name="T3" fmla="*/ 2 h 89"/>
              <a:gd name="T4" fmla="*/ 111 w 124"/>
              <a:gd name="T5" fmla="*/ 6 h 89"/>
              <a:gd name="T6" fmla="*/ 123 w 124"/>
              <a:gd name="T7" fmla="*/ 59 h 89"/>
              <a:gd name="T8" fmla="*/ 121 w 124"/>
              <a:gd name="T9" fmla="*/ 66 h 89"/>
              <a:gd name="T10" fmla="*/ 66 w 124"/>
              <a:gd name="T11" fmla="*/ 74 h 89"/>
              <a:gd name="T12" fmla="*/ 43 w 124"/>
              <a:gd name="T13" fmla="*/ 78 h 89"/>
              <a:gd name="T14" fmla="*/ 12 w 124"/>
              <a:gd name="T15" fmla="*/ 86 h 89"/>
              <a:gd name="T16" fmla="*/ 7 w 124"/>
              <a:gd name="T17" fmla="*/ 84 h 89"/>
              <a:gd name="T18" fmla="*/ 41 w 124"/>
              <a:gd name="T19" fmla="*/ 71 h 89"/>
              <a:gd name="T20" fmla="*/ 113 w 124"/>
              <a:gd name="T21" fmla="*/ 58 h 89"/>
              <a:gd name="T22" fmla="*/ 103 w 124"/>
              <a:gd name="T23" fmla="*/ 14 h 89"/>
              <a:gd name="T24" fmla="*/ 8 w 124"/>
              <a:gd name="T25" fmla="*/ 79 h 89"/>
              <a:gd name="T26" fmla="*/ 3 w 124"/>
              <a:gd name="T27" fmla="*/ 7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4" h="89">
                <a:moveTo>
                  <a:pt x="3" y="73"/>
                </a:moveTo>
                <a:cubicBezTo>
                  <a:pt x="35" y="47"/>
                  <a:pt x="71" y="26"/>
                  <a:pt x="104" y="2"/>
                </a:cubicBezTo>
                <a:cubicBezTo>
                  <a:pt x="107" y="0"/>
                  <a:pt x="111" y="3"/>
                  <a:pt x="111" y="6"/>
                </a:cubicBezTo>
                <a:cubicBezTo>
                  <a:pt x="112" y="25"/>
                  <a:pt x="116" y="42"/>
                  <a:pt x="123" y="59"/>
                </a:cubicBezTo>
                <a:cubicBezTo>
                  <a:pt x="124" y="62"/>
                  <a:pt x="124" y="65"/>
                  <a:pt x="121" y="66"/>
                </a:cubicBezTo>
                <a:cubicBezTo>
                  <a:pt x="103" y="69"/>
                  <a:pt x="84" y="72"/>
                  <a:pt x="66" y="74"/>
                </a:cubicBezTo>
                <a:cubicBezTo>
                  <a:pt x="58" y="76"/>
                  <a:pt x="51" y="77"/>
                  <a:pt x="43" y="78"/>
                </a:cubicBezTo>
                <a:cubicBezTo>
                  <a:pt x="35" y="79"/>
                  <a:pt x="16" y="79"/>
                  <a:pt x="12" y="86"/>
                </a:cubicBezTo>
                <a:cubicBezTo>
                  <a:pt x="10" y="89"/>
                  <a:pt x="6" y="87"/>
                  <a:pt x="7" y="84"/>
                </a:cubicBezTo>
                <a:cubicBezTo>
                  <a:pt x="11" y="71"/>
                  <a:pt x="30" y="72"/>
                  <a:pt x="41" y="71"/>
                </a:cubicBezTo>
                <a:cubicBezTo>
                  <a:pt x="65" y="66"/>
                  <a:pt x="89" y="62"/>
                  <a:pt x="113" y="58"/>
                </a:cubicBezTo>
                <a:cubicBezTo>
                  <a:pt x="108" y="44"/>
                  <a:pt x="104" y="29"/>
                  <a:pt x="103" y="14"/>
                </a:cubicBezTo>
                <a:cubicBezTo>
                  <a:pt x="72" y="37"/>
                  <a:pt x="41" y="62"/>
                  <a:pt x="8" y="79"/>
                </a:cubicBezTo>
                <a:cubicBezTo>
                  <a:pt x="4" y="81"/>
                  <a:pt x="0" y="76"/>
                  <a:pt x="3" y="73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6552643" y="2092960"/>
            <a:ext cx="309713" cy="412138"/>
          </a:xfrm>
          <a:custGeom>
            <a:avLst/>
            <a:gdLst>
              <a:gd name="T0" fmla="*/ 24 w 107"/>
              <a:gd name="T1" fmla="*/ 4 h 143"/>
              <a:gd name="T2" fmla="*/ 30 w 107"/>
              <a:gd name="T3" fmla="*/ 2 h 143"/>
              <a:gd name="T4" fmla="*/ 103 w 107"/>
              <a:gd name="T5" fmla="*/ 33 h 143"/>
              <a:gd name="T6" fmla="*/ 105 w 107"/>
              <a:gd name="T7" fmla="*/ 40 h 143"/>
              <a:gd name="T8" fmla="*/ 18 w 107"/>
              <a:gd name="T9" fmla="*/ 139 h 143"/>
              <a:gd name="T10" fmla="*/ 13 w 107"/>
              <a:gd name="T11" fmla="*/ 136 h 143"/>
              <a:gd name="T12" fmla="*/ 95 w 107"/>
              <a:gd name="T13" fmla="*/ 39 h 143"/>
              <a:gd name="T14" fmla="*/ 31 w 107"/>
              <a:gd name="T15" fmla="*/ 12 h 143"/>
              <a:gd name="T16" fmla="*/ 8 w 107"/>
              <a:gd name="T17" fmla="*/ 139 h 143"/>
              <a:gd name="T18" fmla="*/ 0 w 107"/>
              <a:gd name="T19" fmla="*/ 138 h 143"/>
              <a:gd name="T20" fmla="*/ 24 w 107"/>
              <a:gd name="T21" fmla="*/ 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7" h="143">
                <a:moveTo>
                  <a:pt x="24" y="4"/>
                </a:moveTo>
                <a:cubicBezTo>
                  <a:pt x="25" y="1"/>
                  <a:pt x="28" y="0"/>
                  <a:pt x="30" y="2"/>
                </a:cubicBezTo>
                <a:cubicBezTo>
                  <a:pt x="54" y="14"/>
                  <a:pt x="78" y="25"/>
                  <a:pt x="103" y="33"/>
                </a:cubicBezTo>
                <a:cubicBezTo>
                  <a:pt x="106" y="34"/>
                  <a:pt x="107" y="38"/>
                  <a:pt x="105" y="40"/>
                </a:cubicBezTo>
                <a:cubicBezTo>
                  <a:pt x="76" y="74"/>
                  <a:pt x="48" y="108"/>
                  <a:pt x="18" y="139"/>
                </a:cubicBezTo>
                <a:cubicBezTo>
                  <a:pt x="16" y="141"/>
                  <a:pt x="12" y="138"/>
                  <a:pt x="13" y="136"/>
                </a:cubicBezTo>
                <a:cubicBezTo>
                  <a:pt x="39" y="103"/>
                  <a:pt x="67" y="71"/>
                  <a:pt x="95" y="39"/>
                </a:cubicBezTo>
                <a:cubicBezTo>
                  <a:pt x="73" y="32"/>
                  <a:pt x="52" y="22"/>
                  <a:pt x="31" y="12"/>
                </a:cubicBezTo>
                <a:cubicBezTo>
                  <a:pt x="21" y="54"/>
                  <a:pt x="15" y="96"/>
                  <a:pt x="8" y="139"/>
                </a:cubicBezTo>
                <a:cubicBezTo>
                  <a:pt x="7" y="143"/>
                  <a:pt x="0" y="142"/>
                  <a:pt x="0" y="138"/>
                </a:cubicBezTo>
                <a:cubicBezTo>
                  <a:pt x="4" y="93"/>
                  <a:pt x="13" y="48"/>
                  <a:pt x="24" y="4"/>
                </a:cubicBezTo>
                <a:close/>
              </a:path>
            </a:pathLst>
          </a:custGeom>
          <a:solidFill>
            <a:srgbClr val="4B241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2205379" y="2009534"/>
            <a:ext cx="262583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4-Calculations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873464" y="3264714"/>
            <a:ext cx="14443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5-Coding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351314" y="4474825"/>
            <a:ext cx="22190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6-Results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 flipH="1">
            <a:off x="7607956" y="2010740"/>
            <a:ext cx="169279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3-Reduction 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7846932" y="2336914"/>
            <a:ext cx="2907644" cy="5324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Equations, then we reduced 310 Features to 4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 flipH="1">
            <a:off x="7937846" y="3264714"/>
            <a:ext cx="144999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2-Features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8155561" y="3601783"/>
            <a:ext cx="2907644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 Features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 flipH="1">
            <a:off x="7615431" y="4474825"/>
            <a:ext cx="150991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ED6F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1-Dataset</a:t>
            </a:r>
            <a:endParaRPr lang="zh-CN" altLang="en-US" dirty="0">
              <a:solidFill>
                <a:srgbClr val="ED6F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7846932" y="4844157"/>
            <a:ext cx="2907644" cy="3123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 samples, 14 patients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5375961" y="3225562"/>
            <a:ext cx="14726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0"/>
          <p:cNvSpPr txBox="1"/>
          <p:nvPr/>
        </p:nvSpPr>
        <p:spPr>
          <a:xfrm flipH="1">
            <a:off x="1677619" y="2447298"/>
            <a:ext cx="2907644" cy="2909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Probability of features given each class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0"/>
          <p:cNvSpPr txBox="1"/>
          <p:nvPr/>
        </p:nvSpPr>
        <p:spPr>
          <a:xfrm flipH="1">
            <a:off x="3024212" y="3708424"/>
            <a:ext cx="1453894" cy="3123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0"/>
          <p:cNvSpPr txBox="1"/>
          <p:nvPr/>
        </p:nvSpPr>
        <p:spPr>
          <a:xfrm flipH="1">
            <a:off x="2560319" y="4888020"/>
            <a:ext cx="1917785" cy="5110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Accuracy, Sensitivity &amp; </a:t>
            </a:r>
            <a:r>
              <a:rPr lang="en-US" altLang="zh-CN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specicfity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565402" y="1054036"/>
            <a:ext cx="3061195" cy="4137929"/>
          </a:xfrm>
          <a:custGeom>
            <a:avLst/>
            <a:gdLst>
              <a:gd name="T0" fmla="*/ 33 w 948"/>
              <a:gd name="T1" fmla="*/ 0 h 1282"/>
              <a:gd name="T2" fmla="*/ 55 w 948"/>
              <a:gd name="T3" fmla="*/ 605 h 1282"/>
              <a:gd name="T4" fmla="*/ 17 w 948"/>
              <a:gd name="T5" fmla="*/ 1215 h 1282"/>
              <a:gd name="T6" fmla="*/ 119 w 948"/>
              <a:gd name="T7" fmla="*/ 1268 h 1282"/>
              <a:gd name="T8" fmla="*/ 923 w 948"/>
              <a:gd name="T9" fmla="*/ 1282 h 1282"/>
              <a:gd name="T10" fmla="*/ 929 w 948"/>
              <a:gd name="T11" fmla="*/ 786 h 1282"/>
              <a:gd name="T12" fmla="*/ 941 w 948"/>
              <a:gd name="T13" fmla="*/ 18 h 1282"/>
              <a:gd name="T14" fmla="*/ 747 w 948"/>
              <a:gd name="T15" fmla="*/ 13 h 1282"/>
              <a:gd name="T16" fmla="*/ 33 w 948"/>
              <a:gd name="T17" fmla="*/ 0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48" h="1282">
                <a:moveTo>
                  <a:pt x="33" y="0"/>
                </a:moveTo>
                <a:cubicBezTo>
                  <a:pt x="33" y="0"/>
                  <a:pt x="51" y="536"/>
                  <a:pt x="55" y="605"/>
                </a:cubicBezTo>
                <a:cubicBezTo>
                  <a:pt x="59" y="675"/>
                  <a:pt x="0" y="1179"/>
                  <a:pt x="17" y="1215"/>
                </a:cubicBezTo>
                <a:cubicBezTo>
                  <a:pt x="35" y="1251"/>
                  <a:pt x="69" y="1267"/>
                  <a:pt x="119" y="1268"/>
                </a:cubicBezTo>
                <a:cubicBezTo>
                  <a:pt x="169" y="1270"/>
                  <a:pt x="923" y="1282"/>
                  <a:pt x="923" y="1282"/>
                </a:cubicBezTo>
                <a:cubicBezTo>
                  <a:pt x="923" y="1282"/>
                  <a:pt x="909" y="890"/>
                  <a:pt x="929" y="786"/>
                </a:cubicBezTo>
                <a:cubicBezTo>
                  <a:pt x="948" y="682"/>
                  <a:pt x="943" y="31"/>
                  <a:pt x="941" y="18"/>
                </a:cubicBezTo>
                <a:cubicBezTo>
                  <a:pt x="939" y="5"/>
                  <a:pt x="762" y="10"/>
                  <a:pt x="747" y="13"/>
                </a:cubicBezTo>
                <a:cubicBezTo>
                  <a:pt x="732" y="16"/>
                  <a:pt x="33" y="0"/>
                  <a:pt x="33" y="0"/>
                </a:cubicBezTo>
                <a:close/>
              </a:path>
            </a:pathLst>
          </a:custGeom>
          <a:solidFill>
            <a:srgbClr val="55B4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076582" y="861345"/>
            <a:ext cx="4140638" cy="5251299"/>
            <a:chOff x="1686942" y="2869879"/>
            <a:chExt cx="2929937" cy="3715847"/>
          </a:xfrm>
          <a:solidFill>
            <a:srgbClr val="21211F"/>
          </a:solidFill>
        </p:grpSpPr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1686942" y="2869879"/>
              <a:ext cx="2929937" cy="3715847"/>
            </a:xfrm>
            <a:custGeom>
              <a:avLst/>
              <a:gdLst>
                <a:gd name="T0" fmla="*/ 528 w 1241"/>
                <a:gd name="T1" fmla="*/ 4 h 1574"/>
                <a:gd name="T2" fmla="*/ 1235 w 1241"/>
                <a:gd name="T3" fmla="*/ 278 h 1574"/>
                <a:gd name="T4" fmla="*/ 1235 w 1241"/>
                <a:gd name="T5" fmla="*/ 960 h 1574"/>
                <a:gd name="T6" fmla="*/ 785 w 1241"/>
                <a:gd name="T7" fmla="*/ 1546 h 1574"/>
                <a:gd name="T8" fmla="*/ 26 w 1241"/>
                <a:gd name="T9" fmla="*/ 1537 h 1574"/>
                <a:gd name="T10" fmla="*/ 4 w 1241"/>
                <a:gd name="T11" fmla="*/ 474 h 1574"/>
                <a:gd name="T12" fmla="*/ 932 w 1241"/>
                <a:gd name="T13" fmla="*/ 23 h 1574"/>
                <a:gd name="T14" fmla="*/ 1066 w 1241"/>
                <a:gd name="T15" fmla="*/ 258 h 1574"/>
                <a:gd name="T16" fmla="*/ 1054 w 1241"/>
                <a:gd name="T17" fmla="*/ 458 h 1574"/>
                <a:gd name="T18" fmla="*/ 1050 w 1241"/>
                <a:gd name="T19" fmla="*/ 653 h 1574"/>
                <a:gd name="T20" fmla="*/ 1087 w 1241"/>
                <a:gd name="T21" fmla="*/ 845 h 1574"/>
                <a:gd name="T22" fmla="*/ 1042 w 1241"/>
                <a:gd name="T23" fmla="*/ 948 h 1574"/>
                <a:gd name="T24" fmla="*/ 1051 w 1241"/>
                <a:gd name="T25" fmla="*/ 1052 h 1574"/>
                <a:gd name="T26" fmla="*/ 931 w 1241"/>
                <a:gd name="T27" fmla="*/ 1292 h 1574"/>
                <a:gd name="T28" fmla="*/ 285 w 1241"/>
                <a:gd name="T29" fmla="*/ 1346 h 1574"/>
                <a:gd name="T30" fmla="*/ 101 w 1241"/>
                <a:gd name="T31" fmla="*/ 1284 h 1574"/>
                <a:gd name="T32" fmla="*/ 159 w 1241"/>
                <a:gd name="T33" fmla="*/ 1192 h 1574"/>
                <a:gd name="T34" fmla="*/ 134 w 1241"/>
                <a:gd name="T35" fmla="*/ 1106 h 1574"/>
                <a:gd name="T36" fmla="*/ 25 w 1241"/>
                <a:gd name="T37" fmla="*/ 1109 h 1574"/>
                <a:gd name="T38" fmla="*/ 34 w 1241"/>
                <a:gd name="T39" fmla="*/ 1297 h 1574"/>
                <a:gd name="T40" fmla="*/ 529 w 1241"/>
                <a:gd name="T41" fmla="*/ 1311 h 1574"/>
                <a:gd name="T42" fmla="*/ 34 w 1241"/>
                <a:gd name="T43" fmla="*/ 1382 h 1574"/>
                <a:gd name="T44" fmla="*/ 27 w 1241"/>
                <a:gd name="T45" fmla="*/ 1462 h 1574"/>
                <a:gd name="T46" fmla="*/ 126 w 1241"/>
                <a:gd name="T47" fmla="*/ 1524 h 1574"/>
                <a:gd name="T48" fmla="*/ 101 w 1241"/>
                <a:gd name="T49" fmla="*/ 1470 h 1574"/>
                <a:gd name="T50" fmla="*/ 669 w 1241"/>
                <a:gd name="T51" fmla="*/ 1550 h 1574"/>
                <a:gd name="T52" fmla="*/ 820 w 1241"/>
                <a:gd name="T53" fmla="*/ 1532 h 1574"/>
                <a:gd name="T54" fmla="*/ 1134 w 1241"/>
                <a:gd name="T55" fmla="*/ 1352 h 1574"/>
                <a:gd name="T56" fmla="*/ 827 w 1241"/>
                <a:gd name="T57" fmla="*/ 1337 h 1574"/>
                <a:gd name="T58" fmla="*/ 1201 w 1241"/>
                <a:gd name="T59" fmla="*/ 1245 h 1574"/>
                <a:gd name="T60" fmla="*/ 1138 w 1241"/>
                <a:gd name="T61" fmla="*/ 1100 h 1574"/>
                <a:gd name="T62" fmla="*/ 1199 w 1241"/>
                <a:gd name="T63" fmla="*/ 860 h 1574"/>
                <a:gd name="T64" fmla="*/ 1092 w 1241"/>
                <a:gd name="T65" fmla="*/ 807 h 1574"/>
                <a:gd name="T66" fmla="*/ 1220 w 1241"/>
                <a:gd name="T67" fmla="*/ 611 h 1574"/>
                <a:gd name="T68" fmla="*/ 1194 w 1241"/>
                <a:gd name="T69" fmla="*/ 406 h 1574"/>
                <a:gd name="T70" fmla="*/ 52 w 1241"/>
                <a:gd name="T71" fmla="*/ 531 h 1574"/>
                <a:gd name="T72" fmla="*/ 82 w 1241"/>
                <a:gd name="T73" fmla="*/ 211 h 1574"/>
                <a:gd name="T74" fmla="*/ 77 w 1241"/>
                <a:gd name="T75" fmla="*/ 117 h 1574"/>
                <a:gd name="T76" fmla="*/ 388 w 1241"/>
                <a:gd name="T77" fmla="*/ 18 h 1574"/>
                <a:gd name="T78" fmla="*/ 83 w 1241"/>
                <a:gd name="T79" fmla="*/ 164 h 1574"/>
                <a:gd name="T80" fmla="*/ 57 w 1241"/>
                <a:gd name="T81" fmla="*/ 361 h 1574"/>
                <a:gd name="T82" fmla="*/ 75 w 1241"/>
                <a:gd name="T83" fmla="*/ 386 h 1574"/>
                <a:gd name="T84" fmla="*/ 25 w 1241"/>
                <a:gd name="T85" fmla="*/ 586 h 1574"/>
                <a:gd name="T86" fmla="*/ 34 w 1241"/>
                <a:gd name="T87" fmla="*/ 898 h 1574"/>
                <a:gd name="T88" fmla="*/ 54 w 1241"/>
                <a:gd name="T89" fmla="*/ 1020 h 1574"/>
                <a:gd name="T90" fmla="*/ 137 w 1241"/>
                <a:gd name="T91" fmla="*/ 792 h 1574"/>
                <a:gd name="T92" fmla="*/ 186 w 1241"/>
                <a:gd name="T93" fmla="*/ 767 h 1574"/>
                <a:gd name="T94" fmla="*/ 659 w 1241"/>
                <a:gd name="T95" fmla="*/ 1279 h 1574"/>
                <a:gd name="T96" fmla="*/ 1033 w 1241"/>
                <a:gd name="T97" fmla="*/ 763 h 1574"/>
                <a:gd name="T98" fmla="*/ 911 w 1241"/>
                <a:gd name="T99" fmla="*/ 68 h 1574"/>
                <a:gd name="T100" fmla="*/ 367 w 1241"/>
                <a:gd name="T101" fmla="*/ 121 h 1574"/>
                <a:gd name="T102" fmla="*/ 198 w 1241"/>
                <a:gd name="T103" fmla="*/ 638 h 1574"/>
                <a:gd name="T104" fmla="*/ 825 w 1241"/>
                <a:gd name="T105" fmla="*/ 66 h 1574"/>
                <a:gd name="T106" fmla="*/ 521 w 1241"/>
                <a:gd name="T107" fmla="*/ 35 h 1574"/>
                <a:gd name="T108" fmla="*/ 401 w 1241"/>
                <a:gd name="T109" fmla="*/ 55 h 1574"/>
                <a:gd name="T110" fmla="*/ 512 w 1241"/>
                <a:gd name="T111" fmla="*/ 15 h 1574"/>
                <a:gd name="T112" fmla="*/ 454 w 1241"/>
                <a:gd name="T113" fmla="*/ 128 h 1574"/>
                <a:gd name="T114" fmla="*/ 759 w 1241"/>
                <a:gd name="T115" fmla="*/ 1539 h 1574"/>
                <a:gd name="T116" fmla="*/ 35 w 1241"/>
                <a:gd name="T117" fmla="*/ 1018 h 1574"/>
                <a:gd name="T118" fmla="*/ 16 w 1241"/>
                <a:gd name="T119" fmla="*/ 118 h 1574"/>
                <a:gd name="T120" fmla="*/ 23 w 1241"/>
                <a:gd name="T121" fmla="*/ 699 h 1574"/>
                <a:gd name="T122" fmla="*/ 391 w 1241"/>
                <a:gd name="T123" fmla="*/ 53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41" h="1574">
                  <a:moveTo>
                    <a:pt x="0" y="316"/>
                  </a:moveTo>
                  <a:cubicBezTo>
                    <a:pt x="1" y="312"/>
                    <a:pt x="3" y="309"/>
                    <a:pt x="3" y="306"/>
                  </a:cubicBezTo>
                  <a:cubicBezTo>
                    <a:pt x="4" y="276"/>
                    <a:pt x="7" y="246"/>
                    <a:pt x="6" y="216"/>
                  </a:cubicBezTo>
                  <a:cubicBezTo>
                    <a:pt x="6" y="171"/>
                    <a:pt x="4" y="127"/>
                    <a:pt x="4" y="83"/>
                  </a:cubicBezTo>
                  <a:cubicBezTo>
                    <a:pt x="4" y="68"/>
                    <a:pt x="5" y="53"/>
                    <a:pt x="5" y="39"/>
                  </a:cubicBezTo>
                  <a:cubicBezTo>
                    <a:pt x="5" y="35"/>
                    <a:pt x="5" y="31"/>
                    <a:pt x="4" y="28"/>
                  </a:cubicBezTo>
                  <a:cubicBezTo>
                    <a:pt x="4" y="21"/>
                    <a:pt x="5" y="18"/>
                    <a:pt x="12" y="17"/>
                  </a:cubicBezTo>
                  <a:cubicBezTo>
                    <a:pt x="24" y="15"/>
                    <a:pt x="35" y="13"/>
                    <a:pt x="47" y="12"/>
                  </a:cubicBezTo>
                  <a:cubicBezTo>
                    <a:pt x="78" y="11"/>
                    <a:pt x="108" y="10"/>
                    <a:pt x="139" y="10"/>
                  </a:cubicBezTo>
                  <a:cubicBezTo>
                    <a:pt x="175" y="10"/>
                    <a:pt x="211" y="9"/>
                    <a:pt x="247" y="10"/>
                  </a:cubicBezTo>
                  <a:cubicBezTo>
                    <a:pt x="282" y="11"/>
                    <a:pt x="317" y="12"/>
                    <a:pt x="352" y="9"/>
                  </a:cubicBezTo>
                  <a:cubicBezTo>
                    <a:pt x="363" y="8"/>
                    <a:pt x="374" y="7"/>
                    <a:pt x="385" y="11"/>
                  </a:cubicBezTo>
                  <a:cubicBezTo>
                    <a:pt x="389" y="12"/>
                    <a:pt x="393" y="13"/>
                    <a:pt x="397" y="10"/>
                  </a:cubicBezTo>
                  <a:cubicBezTo>
                    <a:pt x="406" y="4"/>
                    <a:pt x="416" y="2"/>
                    <a:pt x="427" y="3"/>
                  </a:cubicBezTo>
                  <a:cubicBezTo>
                    <a:pt x="451" y="4"/>
                    <a:pt x="475" y="5"/>
                    <a:pt x="498" y="5"/>
                  </a:cubicBezTo>
                  <a:cubicBezTo>
                    <a:pt x="508" y="5"/>
                    <a:pt x="518" y="4"/>
                    <a:pt x="528" y="4"/>
                  </a:cubicBezTo>
                  <a:cubicBezTo>
                    <a:pt x="584" y="1"/>
                    <a:pt x="640" y="0"/>
                    <a:pt x="696" y="1"/>
                  </a:cubicBezTo>
                  <a:cubicBezTo>
                    <a:pt x="738" y="2"/>
                    <a:pt x="780" y="3"/>
                    <a:pt x="822" y="4"/>
                  </a:cubicBezTo>
                  <a:cubicBezTo>
                    <a:pt x="828" y="4"/>
                    <a:pt x="834" y="7"/>
                    <a:pt x="840" y="8"/>
                  </a:cubicBezTo>
                  <a:cubicBezTo>
                    <a:pt x="843" y="9"/>
                    <a:pt x="846" y="10"/>
                    <a:pt x="848" y="10"/>
                  </a:cubicBezTo>
                  <a:cubicBezTo>
                    <a:pt x="866" y="10"/>
                    <a:pt x="883" y="10"/>
                    <a:pt x="900" y="13"/>
                  </a:cubicBezTo>
                  <a:cubicBezTo>
                    <a:pt x="908" y="14"/>
                    <a:pt x="916" y="13"/>
                    <a:pt x="923" y="13"/>
                  </a:cubicBezTo>
                  <a:cubicBezTo>
                    <a:pt x="950" y="12"/>
                    <a:pt x="977" y="11"/>
                    <a:pt x="1004" y="10"/>
                  </a:cubicBezTo>
                  <a:cubicBezTo>
                    <a:pt x="1005" y="10"/>
                    <a:pt x="1007" y="10"/>
                    <a:pt x="1009" y="10"/>
                  </a:cubicBezTo>
                  <a:cubicBezTo>
                    <a:pt x="1063" y="14"/>
                    <a:pt x="1118" y="13"/>
                    <a:pt x="1172" y="14"/>
                  </a:cubicBezTo>
                  <a:cubicBezTo>
                    <a:pt x="1188" y="14"/>
                    <a:pt x="1203" y="16"/>
                    <a:pt x="1219" y="17"/>
                  </a:cubicBezTo>
                  <a:cubicBezTo>
                    <a:pt x="1222" y="17"/>
                    <a:pt x="1224" y="18"/>
                    <a:pt x="1227" y="19"/>
                  </a:cubicBezTo>
                  <a:cubicBezTo>
                    <a:pt x="1232" y="20"/>
                    <a:pt x="1235" y="24"/>
                    <a:pt x="1234" y="29"/>
                  </a:cubicBezTo>
                  <a:cubicBezTo>
                    <a:pt x="1234" y="38"/>
                    <a:pt x="1233" y="47"/>
                    <a:pt x="1233" y="55"/>
                  </a:cubicBezTo>
                  <a:cubicBezTo>
                    <a:pt x="1233" y="70"/>
                    <a:pt x="1234" y="84"/>
                    <a:pt x="1235" y="99"/>
                  </a:cubicBezTo>
                  <a:cubicBezTo>
                    <a:pt x="1236" y="145"/>
                    <a:pt x="1236" y="192"/>
                    <a:pt x="1235" y="238"/>
                  </a:cubicBezTo>
                  <a:cubicBezTo>
                    <a:pt x="1234" y="251"/>
                    <a:pt x="1234" y="265"/>
                    <a:pt x="1235" y="278"/>
                  </a:cubicBezTo>
                  <a:cubicBezTo>
                    <a:pt x="1235" y="282"/>
                    <a:pt x="1236" y="285"/>
                    <a:pt x="1237" y="290"/>
                  </a:cubicBezTo>
                  <a:cubicBezTo>
                    <a:pt x="1236" y="292"/>
                    <a:pt x="1235" y="295"/>
                    <a:pt x="1235" y="299"/>
                  </a:cubicBezTo>
                  <a:cubicBezTo>
                    <a:pt x="1235" y="315"/>
                    <a:pt x="1235" y="332"/>
                    <a:pt x="1236" y="349"/>
                  </a:cubicBezTo>
                  <a:cubicBezTo>
                    <a:pt x="1236" y="383"/>
                    <a:pt x="1237" y="417"/>
                    <a:pt x="1237" y="451"/>
                  </a:cubicBezTo>
                  <a:cubicBezTo>
                    <a:pt x="1237" y="488"/>
                    <a:pt x="1237" y="525"/>
                    <a:pt x="1237" y="562"/>
                  </a:cubicBezTo>
                  <a:cubicBezTo>
                    <a:pt x="1236" y="582"/>
                    <a:pt x="1234" y="601"/>
                    <a:pt x="1233" y="621"/>
                  </a:cubicBezTo>
                  <a:cubicBezTo>
                    <a:pt x="1233" y="633"/>
                    <a:pt x="1233" y="645"/>
                    <a:pt x="1233" y="657"/>
                  </a:cubicBezTo>
                  <a:cubicBezTo>
                    <a:pt x="1233" y="658"/>
                    <a:pt x="1233" y="659"/>
                    <a:pt x="1233" y="661"/>
                  </a:cubicBezTo>
                  <a:cubicBezTo>
                    <a:pt x="1229" y="686"/>
                    <a:pt x="1230" y="711"/>
                    <a:pt x="1233" y="737"/>
                  </a:cubicBezTo>
                  <a:cubicBezTo>
                    <a:pt x="1235" y="758"/>
                    <a:pt x="1235" y="779"/>
                    <a:pt x="1237" y="801"/>
                  </a:cubicBezTo>
                  <a:cubicBezTo>
                    <a:pt x="1238" y="812"/>
                    <a:pt x="1239" y="822"/>
                    <a:pt x="1240" y="833"/>
                  </a:cubicBezTo>
                  <a:cubicBezTo>
                    <a:pt x="1241" y="838"/>
                    <a:pt x="1240" y="842"/>
                    <a:pt x="1237" y="845"/>
                  </a:cubicBezTo>
                  <a:cubicBezTo>
                    <a:pt x="1233" y="849"/>
                    <a:pt x="1230" y="852"/>
                    <a:pt x="1225" y="858"/>
                  </a:cubicBezTo>
                  <a:cubicBezTo>
                    <a:pt x="1227" y="860"/>
                    <a:pt x="1230" y="861"/>
                    <a:pt x="1232" y="862"/>
                  </a:cubicBezTo>
                  <a:cubicBezTo>
                    <a:pt x="1238" y="868"/>
                    <a:pt x="1241" y="876"/>
                    <a:pt x="1240" y="885"/>
                  </a:cubicBezTo>
                  <a:cubicBezTo>
                    <a:pt x="1238" y="910"/>
                    <a:pt x="1235" y="934"/>
                    <a:pt x="1235" y="960"/>
                  </a:cubicBezTo>
                  <a:cubicBezTo>
                    <a:pt x="1235" y="997"/>
                    <a:pt x="1233" y="1035"/>
                    <a:pt x="1233" y="1073"/>
                  </a:cubicBezTo>
                  <a:cubicBezTo>
                    <a:pt x="1232" y="1123"/>
                    <a:pt x="1234" y="1173"/>
                    <a:pt x="1238" y="1224"/>
                  </a:cubicBezTo>
                  <a:cubicBezTo>
                    <a:pt x="1240" y="1254"/>
                    <a:pt x="1241" y="1285"/>
                    <a:pt x="1241" y="1316"/>
                  </a:cubicBezTo>
                  <a:cubicBezTo>
                    <a:pt x="1241" y="1342"/>
                    <a:pt x="1238" y="1368"/>
                    <a:pt x="1237" y="1394"/>
                  </a:cubicBezTo>
                  <a:cubicBezTo>
                    <a:pt x="1237" y="1398"/>
                    <a:pt x="1236" y="1402"/>
                    <a:pt x="1237" y="1405"/>
                  </a:cubicBezTo>
                  <a:cubicBezTo>
                    <a:pt x="1241" y="1434"/>
                    <a:pt x="1236" y="1463"/>
                    <a:pt x="1234" y="1492"/>
                  </a:cubicBezTo>
                  <a:cubicBezTo>
                    <a:pt x="1234" y="1511"/>
                    <a:pt x="1233" y="1530"/>
                    <a:pt x="1233" y="1550"/>
                  </a:cubicBezTo>
                  <a:cubicBezTo>
                    <a:pt x="1233" y="1562"/>
                    <a:pt x="1225" y="1568"/>
                    <a:pt x="1215" y="1573"/>
                  </a:cubicBezTo>
                  <a:cubicBezTo>
                    <a:pt x="1214" y="1574"/>
                    <a:pt x="1212" y="1574"/>
                    <a:pt x="1210" y="1574"/>
                  </a:cubicBezTo>
                  <a:cubicBezTo>
                    <a:pt x="1177" y="1570"/>
                    <a:pt x="1143" y="1571"/>
                    <a:pt x="1110" y="1568"/>
                  </a:cubicBezTo>
                  <a:cubicBezTo>
                    <a:pt x="1093" y="1566"/>
                    <a:pt x="1076" y="1565"/>
                    <a:pt x="1059" y="1563"/>
                  </a:cubicBezTo>
                  <a:cubicBezTo>
                    <a:pt x="1047" y="1563"/>
                    <a:pt x="1036" y="1562"/>
                    <a:pt x="1024" y="1562"/>
                  </a:cubicBezTo>
                  <a:cubicBezTo>
                    <a:pt x="995" y="1561"/>
                    <a:pt x="965" y="1559"/>
                    <a:pt x="936" y="1558"/>
                  </a:cubicBezTo>
                  <a:cubicBezTo>
                    <a:pt x="928" y="1558"/>
                    <a:pt x="920" y="1560"/>
                    <a:pt x="912" y="1559"/>
                  </a:cubicBezTo>
                  <a:cubicBezTo>
                    <a:pt x="882" y="1558"/>
                    <a:pt x="853" y="1557"/>
                    <a:pt x="823" y="1555"/>
                  </a:cubicBezTo>
                  <a:cubicBezTo>
                    <a:pt x="810" y="1554"/>
                    <a:pt x="797" y="1550"/>
                    <a:pt x="785" y="1546"/>
                  </a:cubicBezTo>
                  <a:cubicBezTo>
                    <a:pt x="779" y="1544"/>
                    <a:pt x="775" y="1544"/>
                    <a:pt x="770" y="1548"/>
                  </a:cubicBezTo>
                  <a:cubicBezTo>
                    <a:pt x="764" y="1553"/>
                    <a:pt x="758" y="1554"/>
                    <a:pt x="751" y="1550"/>
                  </a:cubicBezTo>
                  <a:cubicBezTo>
                    <a:pt x="747" y="1549"/>
                    <a:pt x="743" y="1549"/>
                    <a:pt x="739" y="1549"/>
                  </a:cubicBezTo>
                  <a:cubicBezTo>
                    <a:pt x="731" y="1550"/>
                    <a:pt x="723" y="1551"/>
                    <a:pt x="715" y="1553"/>
                  </a:cubicBezTo>
                  <a:cubicBezTo>
                    <a:pt x="706" y="1554"/>
                    <a:pt x="697" y="1556"/>
                    <a:pt x="688" y="1558"/>
                  </a:cubicBezTo>
                  <a:cubicBezTo>
                    <a:pt x="671" y="1563"/>
                    <a:pt x="655" y="1565"/>
                    <a:pt x="639" y="1558"/>
                  </a:cubicBezTo>
                  <a:cubicBezTo>
                    <a:pt x="635" y="1556"/>
                    <a:pt x="629" y="1556"/>
                    <a:pt x="624" y="1555"/>
                  </a:cubicBezTo>
                  <a:cubicBezTo>
                    <a:pt x="623" y="1555"/>
                    <a:pt x="621" y="1555"/>
                    <a:pt x="620" y="1555"/>
                  </a:cubicBezTo>
                  <a:cubicBezTo>
                    <a:pt x="592" y="1547"/>
                    <a:pt x="563" y="1553"/>
                    <a:pt x="535" y="1551"/>
                  </a:cubicBezTo>
                  <a:cubicBezTo>
                    <a:pt x="506" y="1549"/>
                    <a:pt x="477" y="1550"/>
                    <a:pt x="448" y="1550"/>
                  </a:cubicBezTo>
                  <a:cubicBezTo>
                    <a:pt x="427" y="1549"/>
                    <a:pt x="405" y="1548"/>
                    <a:pt x="383" y="1548"/>
                  </a:cubicBezTo>
                  <a:cubicBezTo>
                    <a:pt x="349" y="1548"/>
                    <a:pt x="315" y="1548"/>
                    <a:pt x="281" y="1549"/>
                  </a:cubicBezTo>
                  <a:cubicBezTo>
                    <a:pt x="251" y="1549"/>
                    <a:pt x="221" y="1548"/>
                    <a:pt x="191" y="1546"/>
                  </a:cubicBezTo>
                  <a:cubicBezTo>
                    <a:pt x="162" y="1544"/>
                    <a:pt x="133" y="1544"/>
                    <a:pt x="104" y="1544"/>
                  </a:cubicBezTo>
                  <a:cubicBezTo>
                    <a:pt x="85" y="1544"/>
                    <a:pt x="67" y="1542"/>
                    <a:pt x="49" y="1536"/>
                  </a:cubicBezTo>
                  <a:cubicBezTo>
                    <a:pt x="41" y="1533"/>
                    <a:pt x="34" y="1532"/>
                    <a:pt x="26" y="1537"/>
                  </a:cubicBezTo>
                  <a:cubicBezTo>
                    <a:pt x="18" y="1542"/>
                    <a:pt x="10" y="1537"/>
                    <a:pt x="12" y="1527"/>
                  </a:cubicBezTo>
                  <a:cubicBezTo>
                    <a:pt x="13" y="1516"/>
                    <a:pt x="14" y="1505"/>
                    <a:pt x="14" y="1494"/>
                  </a:cubicBezTo>
                  <a:cubicBezTo>
                    <a:pt x="14" y="1485"/>
                    <a:pt x="13" y="1477"/>
                    <a:pt x="12" y="1468"/>
                  </a:cubicBezTo>
                  <a:cubicBezTo>
                    <a:pt x="11" y="1428"/>
                    <a:pt x="6" y="1389"/>
                    <a:pt x="8" y="1349"/>
                  </a:cubicBezTo>
                  <a:cubicBezTo>
                    <a:pt x="8" y="1327"/>
                    <a:pt x="7" y="1305"/>
                    <a:pt x="7" y="1283"/>
                  </a:cubicBezTo>
                  <a:cubicBezTo>
                    <a:pt x="7" y="1279"/>
                    <a:pt x="6" y="1275"/>
                    <a:pt x="5" y="1270"/>
                  </a:cubicBezTo>
                  <a:cubicBezTo>
                    <a:pt x="5" y="1267"/>
                    <a:pt x="5" y="1265"/>
                    <a:pt x="5" y="1262"/>
                  </a:cubicBezTo>
                  <a:cubicBezTo>
                    <a:pt x="6" y="1250"/>
                    <a:pt x="8" y="1239"/>
                    <a:pt x="9" y="1227"/>
                  </a:cubicBezTo>
                  <a:cubicBezTo>
                    <a:pt x="14" y="1177"/>
                    <a:pt x="12" y="1127"/>
                    <a:pt x="11" y="1077"/>
                  </a:cubicBezTo>
                  <a:cubicBezTo>
                    <a:pt x="10" y="1050"/>
                    <a:pt x="11" y="1023"/>
                    <a:pt x="12" y="996"/>
                  </a:cubicBezTo>
                  <a:cubicBezTo>
                    <a:pt x="12" y="964"/>
                    <a:pt x="10" y="932"/>
                    <a:pt x="10" y="900"/>
                  </a:cubicBezTo>
                  <a:cubicBezTo>
                    <a:pt x="10" y="880"/>
                    <a:pt x="11" y="860"/>
                    <a:pt x="11" y="840"/>
                  </a:cubicBezTo>
                  <a:cubicBezTo>
                    <a:pt x="11" y="810"/>
                    <a:pt x="11" y="780"/>
                    <a:pt x="10" y="750"/>
                  </a:cubicBezTo>
                  <a:cubicBezTo>
                    <a:pt x="9" y="724"/>
                    <a:pt x="6" y="698"/>
                    <a:pt x="4" y="672"/>
                  </a:cubicBezTo>
                  <a:cubicBezTo>
                    <a:pt x="4" y="668"/>
                    <a:pt x="4" y="664"/>
                    <a:pt x="4" y="660"/>
                  </a:cubicBezTo>
                  <a:cubicBezTo>
                    <a:pt x="3" y="598"/>
                    <a:pt x="3" y="536"/>
                    <a:pt x="4" y="474"/>
                  </a:cubicBezTo>
                  <a:cubicBezTo>
                    <a:pt x="4" y="467"/>
                    <a:pt x="6" y="460"/>
                    <a:pt x="7" y="454"/>
                  </a:cubicBezTo>
                  <a:cubicBezTo>
                    <a:pt x="8" y="448"/>
                    <a:pt x="9" y="443"/>
                    <a:pt x="8" y="438"/>
                  </a:cubicBezTo>
                  <a:cubicBezTo>
                    <a:pt x="7" y="429"/>
                    <a:pt x="8" y="421"/>
                    <a:pt x="13" y="413"/>
                  </a:cubicBezTo>
                  <a:cubicBezTo>
                    <a:pt x="21" y="400"/>
                    <a:pt x="20" y="396"/>
                    <a:pt x="10" y="385"/>
                  </a:cubicBezTo>
                  <a:cubicBezTo>
                    <a:pt x="6" y="381"/>
                    <a:pt x="3" y="377"/>
                    <a:pt x="0" y="372"/>
                  </a:cubicBezTo>
                  <a:cubicBezTo>
                    <a:pt x="0" y="353"/>
                    <a:pt x="0" y="334"/>
                    <a:pt x="0" y="316"/>
                  </a:cubicBezTo>
                  <a:moveTo>
                    <a:pt x="1217" y="229"/>
                  </a:moveTo>
                  <a:cubicBezTo>
                    <a:pt x="1218" y="224"/>
                    <a:pt x="1220" y="220"/>
                    <a:pt x="1220" y="216"/>
                  </a:cubicBezTo>
                  <a:cubicBezTo>
                    <a:pt x="1221" y="172"/>
                    <a:pt x="1221" y="127"/>
                    <a:pt x="1222" y="83"/>
                  </a:cubicBezTo>
                  <a:cubicBezTo>
                    <a:pt x="1222" y="76"/>
                    <a:pt x="1222" y="69"/>
                    <a:pt x="1222" y="62"/>
                  </a:cubicBezTo>
                  <a:cubicBezTo>
                    <a:pt x="1223" y="54"/>
                    <a:pt x="1224" y="47"/>
                    <a:pt x="1224" y="39"/>
                  </a:cubicBezTo>
                  <a:cubicBezTo>
                    <a:pt x="1224" y="30"/>
                    <a:pt x="1223" y="29"/>
                    <a:pt x="1214" y="29"/>
                  </a:cubicBezTo>
                  <a:cubicBezTo>
                    <a:pt x="1174" y="27"/>
                    <a:pt x="1134" y="26"/>
                    <a:pt x="1095" y="24"/>
                  </a:cubicBezTo>
                  <a:cubicBezTo>
                    <a:pt x="1075" y="24"/>
                    <a:pt x="1055" y="24"/>
                    <a:pt x="1036" y="23"/>
                  </a:cubicBezTo>
                  <a:cubicBezTo>
                    <a:pt x="1025" y="23"/>
                    <a:pt x="1015" y="21"/>
                    <a:pt x="1004" y="21"/>
                  </a:cubicBezTo>
                  <a:cubicBezTo>
                    <a:pt x="980" y="21"/>
                    <a:pt x="956" y="22"/>
                    <a:pt x="932" y="23"/>
                  </a:cubicBezTo>
                  <a:cubicBezTo>
                    <a:pt x="916" y="24"/>
                    <a:pt x="901" y="23"/>
                    <a:pt x="886" y="21"/>
                  </a:cubicBezTo>
                  <a:cubicBezTo>
                    <a:pt x="874" y="19"/>
                    <a:pt x="861" y="19"/>
                    <a:pt x="848" y="19"/>
                  </a:cubicBezTo>
                  <a:cubicBezTo>
                    <a:pt x="843" y="19"/>
                    <a:pt x="840" y="21"/>
                    <a:pt x="839" y="26"/>
                  </a:cubicBezTo>
                  <a:cubicBezTo>
                    <a:pt x="840" y="27"/>
                    <a:pt x="841" y="28"/>
                    <a:pt x="842" y="28"/>
                  </a:cubicBezTo>
                  <a:cubicBezTo>
                    <a:pt x="851" y="30"/>
                    <a:pt x="852" y="37"/>
                    <a:pt x="852" y="45"/>
                  </a:cubicBezTo>
                  <a:cubicBezTo>
                    <a:pt x="852" y="49"/>
                    <a:pt x="852" y="53"/>
                    <a:pt x="852" y="57"/>
                  </a:cubicBezTo>
                  <a:cubicBezTo>
                    <a:pt x="856" y="58"/>
                    <a:pt x="860" y="58"/>
                    <a:pt x="864" y="58"/>
                  </a:cubicBezTo>
                  <a:cubicBezTo>
                    <a:pt x="881" y="56"/>
                    <a:pt x="897" y="57"/>
                    <a:pt x="913" y="60"/>
                  </a:cubicBezTo>
                  <a:cubicBezTo>
                    <a:pt x="932" y="64"/>
                    <a:pt x="951" y="63"/>
                    <a:pt x="970" y="60"/>
                  </a:cubicBezTo>
                  <a:cubicBezTo>
                    <a:pt x="984" y="58"/>
                    <a:pt x="998" y="58"/>
                    <a:pt x="1011" y="57"/>
                  </a:cubicBezTo>
                  <a:cubicBezTo>
                    <a:pt x="1017" y="57"/>
                    <a:pt x="1022" y="57"/>
                    <a:pt x="1027" y="55"/>
                  </a:cubicBezTo>
                  <a:cubicBezTo>
                    <a:pt x="1049" y="50"/>
                    <a:pt x="1050" y="57"/>
                    <a:pt x="1051" y="73"/>
                  </a:cubicBezTo>
                  <a:cubicBezTo>
                    <a:pt x="1054" y="107"/>
                    <a:pt x="1055" y="141"/>
                    <a:pt x="1056" y="175"/>
                  </a:cubicBezTo>
                  <a:cubicBezTo>
                    <a:pt x="1056" y="199"/>
                    <a:pt x="1055" y="223"/>
                    <a:pt x="1055" y="246"/>
                  </a:cubicBezTo>
                  <a:cubicBezTo>
                    <a:pt x="1055" y="251"/>
                    <a:pt x="1056" y="256"/>
                    <a:pt x="1056" y="263"/>
                  </a:cubicBezTo>
                  <a:cubicBezTo>
                    <a:pt x="1060" y="261"/>
                    <a:pt x="1063" y="260"/>
                    <a:pt x="1066" y="258"/>
                  </a:cubicBezTo>
                  <a:cubicBezTo>
                    <a:pt x="1085" y="248"/>
                    <a:pt x="1106" y="241"/>
                    <a:pt x="1127" y="238"/>
                  </a:cubicBezTo>
                  <a:cubicBezTo>
                    <a:pt x="1144" y="235"/>
                    <a:pt x="1162" y="234"/>
                    <a:pt x="1179" y="233"/>
                  </a:cubicBezTo>
                  <a:cubicBezTo>
                    <a:pt x="1192" y="231"/>
                    <a:pt x="1204" y="230"/>
                    <a:pt x="1217" y="228"/>
                  </a:cubicBezTo>
                  <a:cubicBezTo>
                    <a:pt x="1212" y="230"/>
                    <a:pt x="1207" y="233"/>
                    <a:pt x="1202" y="233"/>
                  </a:cubicBezTo>
                  <a:cubicBezTo>
                    <a:pt x="1182" y="236"/>
                    <a:pt x="1161" y="238"/>
                    <a:pt x="1140" y="240"/>
                  </a:cubicBezTo>
                  <a:cubicBezTo>
                    <a:pt x="1113" y="242"/>
                    <a:pt x="1087" y="251"/>
                    <a:pt x="1063" y="263"/>
                  </a:cubicBezTo>
                  <a:cubicBezTo>
                    <a:pt x="1058" y="266"/>
                    <a:pt x="1056" y="270"/>
                    <a:pt x="1056" y="276"/>
                  </a:cubicBezTo>
                  <a:cubicBezTo>
                    <a:pt x="1059" y="300"/>
                    <a:pt x="1059" y="324"/>
                    <a:pt x="1056" y="348"/>
                  </a:cubicBezTo>
                  <a:cubicBezTo>
                    <a:pt x="1056" y="353"/>
                    <a:pt x="1054" y="359"/>
                    <a:pt x="1057" y="365"/>
                  </a:cubicBezTo>
                  <a:cubicBezTo>
                    <a:pt x="1104" y="345"/>
                    <a:pt x="1153" y="348"/>
                    <a:pt x="1201" y="349"/>
                  </a:cubicBezTo>
                  <a:cubicBezTo>
                    <a:pt x="1199" y="350"/>
                    <a:pt x="1197" y="351"/>
                    <a:pt x="1194" y="351"/>
                  </a:cubicBezTo>
                  <a:cubicBezTo>
                    <a:pt x="1175" y="352"/>
                    <a:pt x="1157" y="352"/>
                    <a:pt x="1138" y="353"/>
                  </a:cubicBezTo>
                  <a:cubicBezTo>
                    <a:pt x="1112" y="354"/>
                    <a:pt x="1086" y="358"/>
                    <a:pt x="1061" y="368"/>
                  </a:cubicBezTo>
                  <a:cubicBezTo>
                    <a:pt x="1056" y="371"/>
                    <a:pt x="1054" y="374"/>
                    <a:pt x="1054" y="380"/>
                  </a:cubicBezTo>
                  <a:cubicBezTo>
                    <a:pt x="1054" y="398"/>
                    <a:pt x="1053" y="416"/>
                    <a:pt x="1053" y="434"/>
                  </a:cubicBezTo>
                  <a:cubicBezTo>
                    <a:pt x="1053" y="442"/>
                    <a:pt x="1054" y="449"/>
                    <a:pt x="1054" y="458"/>
                  </a:cubicBezTo>
                  <a:cubicBezTo>
                    <a:pt x="1065" y="456"/>
                    <a:pt x="1075" y="454"/>
                    <a:pt x="1085" y="453"/>
                  </a:cubicBezTo>
                  <a:cubicBezTo>
                    <a:pt x="1076" y="461"/>
                    <a:pt x="1064" y="459"/>
                    <a:pt x="1055" y="464"/>
                  </a:cubicBezTo>
                  <a:cubicBezTo>
                    <a:pt x="1053" y="492"/>
                    <a:pt x="1052" y="521"/>
                    <a:pt x="1051" y="551"/>
                  </a:cubicBezTo>
                  <a:cubicBezTo>
                    <a:pt x="1054" y="550"/>
                    <a:pt x="1055" y="549"/>
                    <a:pt x="1057" y="549"/>
                  </a:cubicBezTo>
                  <a:cubicBezTo>
                    <a:pt x="1069" y="544"/>
                    <a:pt x="1081" y="539"/>
                    <a:pt x="1093" y="537"/>
                  </a:cubicBezTo>
                  <a:cubicBezTo>
                    <a:pt x="1108" y="534"/>
                    <a:pt x="1124" y="534"/>
                    <a:pt x="1139" y="533"/>
                  </a:cubicBezTo>
                  <a:cubicBezTo>
                    <a:pt x="1165" y="532"/>
                    <a:pt x="1191" y="535"/>
                    <a:pt x="1216" y="528"/>
                  </a:cubicBezTo>
                  <a:cubicBezTo>
                    <a:pt x="1215" y="530"/>
                    <a:pt x="1213" y="531"/>
                    <a:pt x="1212" y="532"/>
                  </a:cubicBezTo>
                  <a:cubicBezTo>
                    <a:pt x="1201" y="537"/>
                    <a:pt x="1190" y="537"/>
                    <a:pt x="1180" y="537"/>
                  </a:cubicBezTo>
                  <a:cubicBezTo>
                    <a:pt x="1156" y="537"/>
                    <a:pt x="1133" y="537"/>
                    <a:pt x="1110" y="538"/>
                  </a:cubicBezTo>
                  <a:cubicBezTo>
                    <a:pt x="1092" y="539"/>
                    <a:pt x="1074" y="543"/>
                    <a:pt x="1058" y="553"/>
                  </a:cubicBezTo>
                  <a:cubicBezTo>
                    <a:pt x="1053" y="556"/>
                    <a:pt x="1051" y="559"/>
                    <a:pt x="1051" y="566"/>
                  </a:cubicBezTo>
                  <a:cubicBezTo>
                    <a:pt x="1052" y="587"/>
                    <a:pt x="1051" y="608"/>
                    <a:pt x="1052" y="630"/>
                  </a:cubicBezTo>
                  <a:cubicBezTo>
                    <a:pt x="1052" y="633"/>
                    <a:pt x="1053" y="637"/>
                    <a:pt x="1053" y="640"/>
                  </a:cubicBezTo>
                  <a:cubicBezTo>
                    <a:pt x="1053" y="640"/>
                    <a:pt x="1053" y="640"/>
                    <a:pt x="1053" y="640"/>
                  </a:cubicBezTo>
                  <a:cubicBezTo>
                    <a:pt x="1052" y="644"/>
                    <a:pt x="1051" y="649"/>
                    <a:pt x="1050" y="653"/>
                  </a:cubicBezTo>
                  <a:cubicBezTo>
                    <a:pt x="1049" y="660"/>
                    <a:pt x="1049" y="666"/>
                    <a:pt x="1048" y="672"/>
                  </a:cubicBezTo>
                  <a:cubicBezTo>
                    <a:pt x="1047" y="691"/>
                    <a:pt x="1045" y="709"/>
                    <a:pt x="1044" y="728"/>
                  </a:cubicBezTo>
                  <a:cubicBezTo>
                    <a:pt x="1044" y="731"/>
                    <a:pt x="1045" y="734"/>
                    <a:pt x="1045" y="738"/>
                  </a:cubicBezTo>
                  <a:cubicBezTo>
                    <a:pt x="1053" y="738"/>
                    <a:pt x="1061" y="738"/>
                    <a:pt x="1068" y="736"/>
                  </a:cubicBezTo>
                  <a:cubicBezTo>
                    <a:pt x="1088" y="731"/>
                    <a:pt x="1108" y="725"/>
                    <a:pt x="1128" y="720"/>
                  </a:cubicBezTo>
                  <a:cubicBezTo>
                    <a:pt x="1145" y="715"/>
                    <a:pt x="1162" y="710"/>
                    <a:pt x="1179" y="706"/>
                  </a:cubicBezTo>
                  <a:cubicBezTo>
                    <a:pt x="1189" y="704"/>
                    <a:pt x="1200" y="704"/>
                    <a:pt x="1210" y="710"/>
                  </a:cubicBezTo>
                  <a:cubicBezTo>
                    <a:pt x="1208" y="710"/>
                    <a:pt x="1206" y="710"/>
                    <a:pt x="1204" y="710"/>
                  </a:cubicBezTo>
                  <a:cubicBezTo>
                    <a:pt x="1196" y="710"/>
                    <a:pt x="1187" y="709"/>
                    <a:pt x="1179" y="710"/>
                  </a:cubicBezTo>
                  <a:cubicBezTo>
                    <a:pt x="1170" y="711"/>
                    <a:pt x="1162" y="713"/>
                    <a:pt x="1154" y="716"/>
                  </a:cubicBezTo>
                  <a:cubicBezTo>
                    <a:pt x="1127" y="723"/>
                    <a:pt x="1100" y="732"/>
                    <a:pt x="1073" y="739"/>
                  </a:cubicBezTo>
                  <a:cubicBezTo>
                    <a:pt x="1065" y="742"/>
                    <a:pt x="1055" y="741"/>
                    <a:pt x="1045" y="742"/>
                  </a:cubicBezTo>
                  <a:cubicBezTo>
                    <a:pt x="1044" y="757"/>
                    <a:pt x="1045" y="772"/>
                    <a:pt x="1043" y="787"/>
                  </a:cubicBezTo>
                  <a:cubicBezTo>
                    <a:pt x="1042" y="801"/>
                    <a:pt x="1038" y="816"/>
                    <a:pt x="1036" y="829"/>
                  </a:cubicBezTo>
                  <a:cubicBezTo>
                    <a:pt x="1044" y="831"/>
                    <a:pt x="1052" y="832"/>
                    <a:pt x="1059" y="835"/>
                  </a:cubicBezTo>
                  <a:cubicBezTo>
                    <a:pt x="1068" y="838"/>
                    <a:pt x="1078" y="841"/>
                    <a:pt x="1087" y="845"/>
                  </a:cubicBezTo>
                  <a:cubicBezTo>
                    <a:pt x="1091" y="846"/>
                    <a:pt x="1094" y="848"/>
                    <a:pt x="1097" y="849"/>
                  </a:cubicBezTo>
                  <a:cubicBezTo>
                    <a:pt x="1095" y="849"/>
                    <a:pt x="1092" y="849"/>
                    <a:pt x="1090" y="848"/>
                  </a:cubicBezTo>
                  <a:cubicBezTo>
                    <a:pt x="1079" y="845"/>
                    <a:pt x="1068" y="841"/>
                    <a:pt x="1057" y="837"/>
                  </a:cubicBezTo>
                  <a:cubicBezTo>
                    <a:pt x="1049" y="835"/>
                    <a:pt x="1042" y="832"/>
                    <a:pt x="1035" y="838"/>
                  </a:cubicBezTo>
                  <a:cubicBezTo>
                    <a:pt x="1032" y="859"/>
                    <a:pt x="1037" y="879"/>
                    <a:pt x="1038" y="900"/>
                  </a:cubicBezTo>
                  <a:cubicBezTo>
                    <a:pt x="1040" y="900"/>
                    <a:pt x="1041" y="901"/>
                    <a:pt x="1042" y="901"/>
                  </a:cubicBezTo>
                  <a:cubicBezTo>
                    <a:pt x="1057" y="899"/>
                    <a:pt x="1071" y="898"/>
                    <a:pt x="1085" y="896"/>
                  </a:cubicBezTo>
                  <a:cubicBezTo>
                    <a:pt x="1094" y="895"/>
                    <a:pt x="1102" y="894"/>
                    <a:pt x="1110" y="892"/>
                  </a:cubicBezTo>
                  <a:cubicBezTo>
                    <a:pt x="1114" y="891"/>
                    <a:pt x="1117" y="888"/>
                    <a:pt x="1123" y="885"/>
                  </a:cubicBezTo>
                  <a:cubicBezTo>
                    <a:pt x="1116" y="881"/>
                    <a:pt x="1111" y="878"/>
                    <a:pt x="1106" y="875"/>
                  </a:cubicBezTo>
                  <a:cubicBezTo>
                    <a:pt x="1111" y="875"/>
                    <a:pt x="1115" y="876"/>
                    <a:pt x="1119" y="878"/>
                  </a:cubicBezTo>
                  <a:cubicBezTo>
                    <a:pt x="1126" y="883"/>
                    <a:pt x="1126" y="889"/>
                    <a:pt x="1119" y="893"/>
                  </a:cubicBezTo>
                  <a:cubicBezTo>
                    <a:pt x="1114" y="895"/>
                    <a:pt x="1109" y="897"/>
                    <a:pt x="1104" y="897"/>
                  </a:cubicBezTo>
                  <a:cubicBezTo>
                    <a:pt x="1091" y="899"/>
                    <a:pt x="1077" y="900"/>
                    <a:pt x="1063" y="902"/>
                  </a:cubicBezTo>
                  <a:cubicBezTo>
                    <a:pt x="1055" y="903"/>
                    <a:pt x="1047" y="903"/>
                    <a:pt x="1038" y="904"/>
                  </a:cubicBezTo>
                  <a:cubicBezTo>
                    <a:pt x="1039" y="920"/>
                    <a:pt x="1038" y="934"/>
                    <a:pt x="1042" y="948"/>
                  </a:cubicBezTo>
                  <a:cubicBezTo>
                    <a:pt x="1059" y="946"/>
                    <a:pt x="1075" y="945"/>
                    <a:pt x="1091" y="949"/>
                  </a:cubicBezTo>
                  <a:cubicBezTo>
                    <a:pt x="1115" y="955"/>
                    <a:pt x="1139" y="961"/>
                    <a:pt x="1163" y="968"/>
                  </a:cubicBezTo>
                  <a:cubicBezTo>
                    <a:pt x="1163" y="968"/>
                    <a:pt x="1164" y="969"/>
                    <a:pt x="1164" y="969"/>
                  </a:cubicBezTo>
                  <a:cubicBezTo>
                    <a:pt x="1164" y="969"/>
                    <a:pt x="1164" y="969"/>
                    <a:pt x="1164" y="969"/>
                  </a:cubicBezTo>
                  <a:cubicBezTo>
                    <a:pt x="1160" y="969"/>
                    <a:pt x="1155" y="969"/>
                    <a:pt x="1151" y="968"/>
                  </a:cubicBezTo>
                  <a:cubicBezTo>
                    <a:pt x="1132" y="963"/>
                    <a:pt x="1114" y="959"/>
                    <a:pt x="1096" y="953"/>
                  </a:cubicBezTo>
                  <a:cubicBezTo>
                    <a:pt x="1081" y="949"/>
                    <a:pt x="1065" y="948"/>
                    <a:pt x="1050" y="951"/>
                  </a:cubicBezTo>
                  <a:cubicBezTo>
                    <a:pt x="1042" y="952"/>
                    <a:pt x="1042" y="953"/>
                    <a:pt x="1042" y="961"/>
                  </a:cubicBezTo>
                  <a:cubicBezTo>
                    <a:pt x="1043" y="972"/>
                    <a:pt x="1043" y="983"/>
                    <a:pt x="1044" y="995"/>
                  </a:cubicBezTo>
                  <a:cubicBezTo>
                    <a:pt x="1044" y="997"/>
                    <a:pt x="1045" y="999"/>
                    <a:pt x="1045" y="1001"/>
                  </a:cubicBezTo>
                  <a:cubicBezTo>
                    <a:pt x="1056" y="1002"/>
                    <a:pt x="1067" y="996"/>
                    <a:pt x="1079" y="1003"/>
                  </a:cubicBezTo>
                  <a:cubicBezTo>
                    <a:pt x="1069" y="1004"/>
                    <a:pt x="1060" y="1005"/>
                    <a:pt x="1052" y="1006"/>
                  </a:cubicBezTo>
                  <a:cubicBezTo>
                    <a:pt x="1046" y="1006"/>
                    <a:pt x="1044" y="1009"/>
                    <a:pt x="1044" y="1014"/>
                  </a:cubicBezTo>
                  <a:cubicBezTo>
                    <a:pt x="1044" y="1025"/>
                    <a:pt x="1045" y="1035"/>
                    <a:pt x="1045" y="1046"/>
                  </a:cubicBezTo>
                  <a:cubicBezTo>
                    <a:pt x="1045" y="1050"/>
                    <a:pt x="1048" y="1051"/>
                    <a:pt x="1051" y="1052"/>
                  </a:cubicBezTo>
                  <a:cubicBezTo>
                    <a:pt x="1051" y="1052"/>
                    <a:pt x="1051" y="1052"/>
                    <a:pt x="1051" y="1052"/>
                  </a:cubicBezTo>
                  <a:cubicBezTo>
                    <a:pt x="1046" y="1054"/>
                    <a:pt x="1045" y="1058"/>
                    <a:pt x="1045" y="1064"/>
                  </a:cubicBezTo>
                  <a:cubicBezTo>
                    <a:pt x="1045" y="1090"/>
                    <a:pt x="1045" y="1116"/>
                    <a:pt x="1045" y="1142"/>
                  </a:cubicBezTo>
                  <a:cubicBezTo>
                    <a:pt x="1045" y="1146"/>
                    <a:pt x="1046" y="1149"/>
                    <a:pt x="1046" y="1154"/>
                  </a:cubicBezTo>
                  <a:cubicBezTo>
                    <a:pt x="1059" y="1153"/>
                    <a:pt x="1070" y="1154"/>
                    <a:pt x="1082" y="1152"/>
                  </a:cubicBezTo>
                  <a:cubicBezTo>
                    <a:pt x="1112" y="1149"/>
                    <a:pt x="1141" y="1140"/>
                    <a:pt x="1172" y="1139"/>
                  </a:cubicBezTo>
                  <a:cubicBezTo>
                    <a:pt x="1183" y="1139"/>
                    <a:pt x="1195" y="1139"/>
                    <a:pt x="1206" y="1139"/>
                  </a:cubicBezTo>
                  <a:cubicBezTo>
                    <a:pt x="1203" y="1141"/>
                    <a:pt x="1199" y="1141"/>
                    <a:pt x="1195" y="1142"/>
                  </a:cubicBezTo>
                  <a:cubicBezTo>
                    <a:pt x="1172" y="1144"/>
                    <a:pt x="1150" y="1145"/>
                    <a:pt x="1127" y="1148"/>
                  </a:cubicBezTo>
                  <a:cubicBezTo>
                    <a:pt x="1101" y="1153"/>
                    <a:pt x="1076" y="1158"/>
                    <a:pt x="1050" y="1158"/>
                  </a:cubicBezTo>
                  <a:cubicBezTo>
                    <a:pt x="1048" y="1158"/>
                    <a:pt x="1047" y="1159"/>
                    <a:pt x="1046" y="1159"/>
                  </a:cubicBezTo>
                  <a:cubicBezTo>
                    <a:pt x="1045" y="1166"/>
                    <a:pt x="1045" y="1173"/>
                    <a:pt x="1045" y="1179"/>
                  </a:cubicBezTo>
                  <a:cubicBezTo>
                    <a:pt x="1043" y="1211"/>
                    <a:pt x="1041" y="1243"/>
                    <a:pt x="1038" y="1275"/>
                  </a:cubicBezTo>
                  <a:cubicBezTo>
                    <a:pt x="1038" y="1280"/>
                    <a:pt x="1038" y="1285"/>
                    <a:pt x="1037" y="1290"/>
                  </a:cubicBezTo>
                  <a:cubicBezTo>
                    <a:pt x="1036" y="1297"/>
                    <a:pt x="1033" y="1298"/>
                    <a:pt x="1026" y="1297"/>
                  </a:cubicBezTo>
                  <a:cubicBezTo>
                    <a:pt x="1019" y="1295"/>
                    <a:pt x="1012" y="1294"/>
                    <a:pt x="1004" y="1292"/>
                  </a:cubicBezTo>
                  <a:cubicBezTo>
                    <a:pt x="980" y="1287"/>
                    <a:pt x="956" y="1295"/>
                    <a:pt x="931" y="1292"/>
                  </a:cubicBezTo>
                  <a:cubicBezTo>
                    <a:pt x="915" y="1291"/>
                    <a:pt x="899" y="1294"/>
                    <a:pt x="883" y="1295"/>
                  </a:cubicBezTo>
                  <a:cubicBezTo>
                    <a:pt x="862" y="1297"/>
                    <a:pt x="841" y="1301"/>
                    <a:pt x="819" y="1300"/>
                  </a:cubicBezTo>
                  <a:cubicBezTo>
                    <a:pt x="768" y="1298"/>
                    <a:pt x="717" y="1295"/>
                    <a:pt x="665" y="1292"/>
                  </a:cubicBezTo>
                  <a:cubicBezTo>
                    <a:pt x="659" y="1292"/>
                    <a:pt x="655" y="1292"/>
                    <a:pt x="649" y="1295"/>
                  </a:cubicBezTo>
                  <a:cubicBezTo>
                    <a:pt x="622" y="1308"/>
                    <a:pt x="594" y="1319"/>
                    <a:pt x="564" y="1327"/>
                  </a:cubicBezTo>
                  <a:cubicBezTo>
                    <a:pt x="512" y="1342"/>
                    <a:pt x="459" y="1346"/>
                    <a:pt x="407" y="1330"/>
                  </a:cubicBezTo>
                  <a:cubicBezTo>
                    <a:pt x="399" y="1327"/>
                    <a:pt x="391" y="1327"/>
                    <a:pt x="383" y="1327"/>
                  </a:cubicBezTo>
                  <a:cubicBezTo>
                    <a:pt x="366" y="1327"/>
                    <a:pt x="349" y="1329"/>
                    <a:pt x="333" y="1335"/>
                  </a:cubicBezTo>
                  <a:cubicBezTo>
                    <a:pt x="309" y="1343"/>
                    <a:pt x="285" y="1351"/>
                    <a:pt x="261" y="1359"/>
                  </a:cubicBezTo>
                  <a:cubicBezTo>
                    <a:pt x="236" y="1368"/>
                    <a:pt x="211" y="1374"/>
                    <a:pt x="184" y="1373"/>
                  </a:cubicBezTo>
                  <a:cubicBezTo>
                    <a:pt x="163" y="1372"/>
                    <a:pt x="142" y="1372"/>
                    <a:pt x="121" y="1369"/>
                  </a:cubicBezTo>
                  <a:cubicBezTo>
                    <a:pt x="107" y="1368"/>
                    <a:pt x="94" y="1364"/>
                    <a:pt x="80" y="1361"/>
                  </a:cubicBezTo>
                  <a:cubicBezTo>
                    <a:pt x="80" y="1360"/>
                    <a:pt x="80" y="1360"/>
                    <a:pt x="80" y="1360"/>
                  </a:cubicBezTo>
                  <a:cubicBezTo>
                    <a:pt x="102" y="1363"/>
                    <a:pt x="124" y="1365"/>
                    <a:pt x="145" y="1367"/>
                  </a:cubicBezTo>
                  <a:cubicBezTo>
                    <a:pt x="167" y="1369"/>
                    <a:pt x="188" y="1371"/>
                    <a:pt x="210" y="1367"/>
                  </a:cubicBezTo>
                  <a:cubicBezTo>
                    <a:pt x="236" y="1364"/>
                    <a:pt x="261" y="1354"/>
                    <a:pt x="285" y="1346"/>
                  </a:cubicBezTo>
                  <a:cubicBezTo>
                    <a:pt x="306" y="1339"/>
                    <a:pt x="326" y="1332"/>
                    <a:pt x="347" y="1327"/>
                  </a:cubicBezTo>
                  <a:cubicBezTo>
                    <a:pt x="368" y="1322"/>
                    <a:pt x="390" y="1319"/>
                    <a:pt x="411" y="1326"/>
                  </a:cubicBezTo>
                  <a:cubicBezTo>
                    <a:pt x="445" y="1338"/>
                    <a:pt x="479" y="1337"/>
                    <a:pt x="513" y="1333"/>
                  </a:cubicBezTo>
                  <a:cubicBezTo>
                    <a:pt x="556" y="1328"/>
                    <a:pt x="596" y="1313"/>
                    <a:pt x="636" y="1296"/>
                  </a:cubicBezTo>
                  <a:cubicBezTo>
                    <a:pt x="638" y="1295"/>
                    <a:pt x="639" y="1294"/>
                    <a:pt x="643" y="1291"/>
                  </a:cubicBezTo>
                  <a:cubicBezTo>
                    <a:pt x="636" y="1290"/>
                    <a:pt x="630" y="1290"/>
                    <a:pt x="625" y="1289"/>
                  </a:cubicBezTo>
                  <a:cubicBezTo>
                    <a:pt x="602" y="1288"/>
                    <a:pt x="579" y="1287"/>
                    <a:pt x="556" y="1286"/>
                  </a:cubicBezTo>
                  <a:cubicBezTo>
                    <a:pt x="533" y="1285"/>
                    <a:pt x="511" y="1284"/>
                    <a:pt x="489" y="1283"/>
                  </a:cubicBezTo>
                  <a:cubicBezTo>
                    <a:pt x="459" y="1282"/>
                    <a:pt x="429" y="1282"/>
                    <a:pt x="399" y="1282"/>
                  </a:cubicBezTo>
                  <a:cubicBezTo>
                    <a:pt x="358" y="1281"/>
                    <a:pt x="317" y="1281"/>
                    <a:pt x="276" y="1281"/>
                  </a:cubicBezTo>
                  <a:cubicBezTo>
                    <a:pt x="252" y="1281"/>
                    <a:pt x="229" y="1279"/>
                    <a:pt x="206" y="1273"/>
                  </a:cubicBezTo>
                  <a:cubicBezTo>
                    <a:pt x="195" y="1270"/>
                    <a:pt x="184" y="1267"/>
                    <a:pt x="172" y="1270"/>
                  </a:cubicBezTo>
                  <a:cubicBezTo>
                    <a:pt x="168" y="1271"/>
                    <a:pt x="164" y="1269"/>
                    <a:pt x="161" y="1266"/>
                  </a:cubicBezTo>
                  <a:cubicBezTo>
                    <a:pt x="160" y="1264"/>
                    <a:pt x="159" y="1263"/>
                    <a:pt x="158" y="1261"/>
                  </a:cubicBezTo>
                  <a:cubicBezTo>
                    <a:pt x="155" y="1262"/>
                    <a:pt x="153" y="1263"/>
                    <a:pt x="151" y="1264"/>
                  </a:cubicBezTo>
                  <a:cubicBezTo>
                    <a:pt x="135" y="1274"/>
                    <a:pt x="119" y="1281"/>
                    <a:pt x="101" y="1284"/>
                  </a:cubicBezTo>
                  <a:cubicBezTo>
                    <a:pt x="89" y="1286"/>
                    <a:pt x="77" y="1287"/>
                    <a:pt x="65" y="1287"/>
                  </a:cubicBezTo>
                  <a:cubicBezTo>
                    <a:pt x="59" y="1287"/>
                    <a:pt x="52" y="1284"/>
                    <a:pt x="47" y="1281"/>
                  </a:cubicBezTo>
                  <a:cubicBezTo>
                    <a:pt x="41" y="1277"/>
                    <a:pt x="41" y="1271"/>
                    <a:pt x="47" y="1266"/>
                  </a:cubicBezTo>
                  <a:cubicBezTo>
                    <a:pt x="48" y="1265"/>
                    <a:pt x="51" y="1263"/>
                    <a:pt x="53" y="1262"/>
                  </a:cubicBezTo>
                  <a:cubicBezTo>
                    <a:pt x="65" y="1256"/>
                    <a:pt x="78" y="1251"/>
                    <a:pt x="91" y="1245"/>
                  </a:cubicBezTo>
                  <a:cubicBezTo>
                    <a:pt x="93" y="1244"/>
                    <a:pt x="95" y="1244"/>
                    <a:pt x="97" y="1244"/>
                  </a:cubicBezTo>
                  <a:cubicBezTo>
                    <a:pt x="89" y="1249"/>
                    <a:pt x="80" y="1253"/>
                    <a:pt x="71" y="1257"/>
                  </a:cubicBezTo>
                  <a:cubicBezTo>
                    <a:pt x="62" y="1262"/>
                    <a:pt x="52" y="1264"/>
                    <a:pt x="45" y="1275"/>
                  </a:cubicBezTo>
                  <a:cubicBezTo>
                    <a:pt x="50" y="1277"/>
                    <a:pt x="53" y="1281"/>
                    <a:pt x="58" y="1282"/>
                  </a:cubicBezTo>
                  <a:cubicBezTo>
                    <a:pt x="63" y="1283"/>
                    <a:pt x="70" y="1284"/>
                    <a:pt x="76" y="1284"/>
                  </a:cubicBezTo>
                  <a:cubicBezTo>
                    <a:pt x="98" y="1282"/>
                    <a:pt x="119" y="1277"/>
                    <a:pt x="138" y="1267"/>
                  </a:cubicBezTo>
                  <a:cubicBezTo>
                    <a:pt x="161" y="1256"/>
                    <a:pt x="162" y="1255"/>
                    <a:pt x="160" y="1230"/>
                  </a:cubicBezTo>
                  <a:cubicBezTo>
                    <a:pt x="160" y="1227"/>
                    <a:pt x="158" y="1224"/>
                    <a:pt x="156" y="1221"/>
                  </a:cubicBezTo>
                  <a:cubicBezTo>
                    <a:pt x="156" y="1221"/>
                    <a:pt x="156" y="1221"/>
                    <a:pt x="156" y="1221"/>
                  </a:cubicBezTo>
                  <a:cubicBezTo>
                    <a:pt x="158" y="1220"/>
                    <a:pt x="160" y="1219"/>
                    <a:pt x="160" y="1218"/>
                  </a:cubicBezTo>
                  <a:cubicBezTo>
                    <a:pt x="161" y="1209"/>
                    <a:pt x="163" y="1201"/>
                    <a:pt x="159" y="1192"/>
                  </a:cubicBezTo>
                  <a:cubicBezTo>
                    <a:pt x="149" y="1195"/>
                    <a:pt x="140" y="1198"/>
                    <a:pt x="130" y="1201"/>
                  </a:cubicBezTo>
                  <a:cubicBezTo>
                    <a:pt x="109" y="1207"/>
                    <a:pt x="88" y="1211"/>
                    <a:pt x="66" y="1209"/>
                  </a:cubicBezTo>
                  <a:cubicBezTo>
                    <a:pt x="59" y="1208"/>
                    <a:pt x="52" y="1206"/>
                    <a:pt x="45" y="1204"/>
                  </a:cubicBezTo>
                  <a:cubicBezTo>
                    <a:pt x="45" y="1204"/>
                    <a:pt x="45" y="1204"/>
                    <a:pt x="45" y="1204"/>
                  </a:cubicBezTo>
                  <a:cubicBezTo>
                    <a:pt x="52" y="1205"/>
                    <a:pt x="60" y="1206"/>
                    <a:pt x="67" y="1206"/>
                  </a:cubicBezTo>
                  <a:cubicBezTo>
                    <a:pt x="96" y="1208"/>
                    <a:pt x="124" y="1200"/>
                    <a:pt x="151" y="1190"/>
                  </a:cubicBezTo>
                  <a:cubicBezTo>
                    <a:pt x="162" y="1186"/>
                    <a:pt x="163" y="1183"/>
                    <a:pt x="159" y="1170"/>
                  </a:cubicBezTo>
                  <a:cubicBezTo>
                    <a:pt x="155" y="1172"/>
                    <a:pt x="151" y="1174"/>
                    <a:pt x="147" y="1176"/>
                  </a:cubicBezTo>
                  <a:cubicBezTo>
                    <a:pt x="139" y="1181"/>
                    <a:pt x="131" y="1186"/>
                    <a:pt x="123" y="1190"/>
                  </a:cubicBezTo>
                  <a:cubicBezTo>
                    <a:pt x="99" y="1201"/>
                    <a:pt x="83" y="1199"/>
                    <a:pt x="63" y="1180"/>
                  </a:cubicBezTo>
                  <a:cubicBezTo>
                    <a:pt x="57" y="1174"/>
                    <a:pt x="57" y="1172"/>
                    <a:pt x="64" y="1166"/>
                  </a:cubicBezTo>
                  <a:cubicBezTo>
                    <a:pt x="78" y="1155"/>
                    <a:pt x="93" y="1145"/>
                    <a:pt x="110" y="1139"/>
                  </a:cubicBezTo>
                  <a:cubicBezTo>
                    <a:pt x="124" y="1134"/>
                    <a:pt x="139" y="1128"/>
                    <a:pt x="153" y="1124"/>
                  </a:cubicBezTo>
                  <a:cubicBezTo>
                    <a:pt x="159" y="1122"/>
                    <a:pt x="162" y="1119"/>
                    <a:pt x="161" y="1113"/>
                  </a:cubicBezTo>
                  <a:cubicBezTo>
                    <a:pt x="161" y="1108"/>
                    <a:pt x="161" y="1103"/>
                    <a:pt x="160" y="1097"/>
                  </a:cubicBezTo>
                  <a:cubicBezTo>
                    <a:pt x="151" y="1100"/>
                    <a:pt x="142" y="1104"/>
                    <a:pt x="134" y="1106"/>
                  </a:cubicBezTo>
                  <a:cubicBezTo>
                    <a:pt x="115" y="1113"/>
                    <a:pt x="96" y="1119"/>
                    <a:pt x="77" y="1125"/>
                  </a:cubicBezTo>
                  <a:cubicBezTo>
                    <a:pt x="67" y="1128"/>
                    <a:pt x="56" y="1130"/>
                    <a:pt x="45" y="1126"/>
                  </a:cubicBezTo>
                  <a:cubicBezTo>
                    <a:pt x="50" y="1125"/>
                    <a:pt x="54" y="1125"/>
                    <a:pt x="59" y="1124"/>
                  </a:cubicBezTo>
                  <a:cubicBezTo>
                    <a:pt x="93" y="1120"/>
                    <a:pt x="124" y="1105"/>
                    <a:pt x="156" y="1094"/>
                  </a:cubicBezTo>
                  <a:cubicBezTo>
                    <a:pt x="159" y="1093"/>
                    <a:pt x="161" y="1089"/>
                    <a:pt x="162" y="1087"/>
                  </a:cubicBezTo>
                  <a:cubicBezTo>
                    <a:pt x="162" y="1079"/>
                    <a:pt x="162" y="1071"/>
                    <a:pt x="162" y="1062"/>
                  </a:cubicBezTo>
                  <a:cubicBezTo>
                    <a:pt x="158" y="1062"/>
                    <a:pt x="154" y="1061"/>
                    <a:pt x="151" y="1061"/>
                  </a:cubicBezTo>
                  <a:cubicBezTo>
                    <a:pt x="139" y="1063"/>
                    <a:pt x="127" y="1064"/>
                    <a:pt x="115" y="1066"/>
                  </a:cubicBezTo>
                  <a:cubicBezTo>
                    <a:pt x="92" y="1071"/>
                    <a:pt x="69" y="1073"/>
                    <a:pt x="47" y="1065"/>
                  </a:cubicBezTo>
                  <a:cubicBezTo>
                    <a:pt x="44" y="1064"/>
                    <a:pt x="40" y="1065"/>
                    <a:pt x="37" y="1066"/>
                  </a:cubicBezTo>
                  <a:cubicBezTo>
                    <a:pt x="37" y="1066"/>
                    <a:pt x="36" y="1064"/>
                    <a:pt x="34" y="1062"/>
                  </a:cubicBezTo>
                  <a:cubicBezTo>
                    <a:pt x="31" y="1072"/>
                    <a:pt x="24" y="1078"/>
                    <a:pt x="26" y="1089"/>
                  </a:cubicBezTo>
                  <a:cubicBezTo>
                    <a:pt x="30" y="1085"/>
                    <a:pt x="33" y="1081"/>
                    <a:pt x="36" y="1078"/>
                  </a:cubicBezTo>
                  <a:cubicBezTo>
                    <a:pt x="37" y="1079"/>
                    <a:pt x="37" y="1079"/>
                    <a:pt x="38" y="1080"/>
                  </a:cubicBezTo>
                  <a:cubicBezTo>
                    <a:pt x="36" y="1084"/>
                    <a:pt x="33" y="1089"/>
                    <a:pt x="31" y="1093"/>
                  </a:cubicBezTo>
                  <a:cubicBezTo>
                    <a:pt x="29" y="1099"/>
                    <a:pt x="27" y="1104"/>
                    <a:pt x="25" y="1109"/>
                  </a:cubicBezTo>
                  <a:cubicBezTo>
                    <a:pt x="26" y="1109"/>
                    <a:pt x="26" y="1110"/>
                    <a:pt x="27" y="1110"/>
                  </a:cubicBezTo>
                  <a:cubicBezTo>
                    <a:pt x="29" y="1108"/>
                    <a:pt x="31" y="1105"/>
                    <a:pt x="34" y="1103"/>
                  </a:cubicBezTo>
                  <a:cubicBezTo>
                    <a:pt x="34" y="1104"/>
                    <a:pt x="35" y="1104"/>
                    <a:pt x="36" y="1104"/>
                  </a:cubicBezTo>
                  <a:cubicBezTo>
                    <a:pt x="33" y="1110"/>
                    <a:pt x="31" y="1116"/>
                    <a:pt x="28" y="1122"/>
                  </a:cubicBezTo>
                  <a:cubicBezTo>
                    <a:pt x="26" y="1128"/>
                    <a:pt x="24" y="1134"/>
                    <a:pt x="26" y="1141"/>
                  </a:cubicBezTo>
                  <a:cubicBezTo>
                    <a:pt x="29" y="1140"/>
                    <a:pt x="31" y="1139"/>
                    <a:pt x="35" y="1138"/>
                  </a:cubicBezTo>
                  <a:cubicBezTo>
                    <a:pt x="32" y="1143"/>
                    <a:pt x="31" y="1146"/>
                    <a:pt x="29" y="1150"/>
                  </a:cubicBezTo>
                  <a:cubicBezTo>
                    <a:pt x="28" y="1153"/>
                    <a:pt x="26" y="1157"/>
                    <a:pt x="26" y="1160"/>
                  </a:cubicBezTo>
                  <a:cubicBezTo>
                    <a:pt x="25" y="1184"/>
                    <a:pt x="23" y="1207"/>
                    <a:pt x="22" y="1231"/>
                  </a:cubicBezTo>
                  <a:cubicBezTo>
                    <a:pt x="22" y="1234"/>
                    <a:pt x="22" y="1237"/>
                    <a:pt x="22" y="1240"/>
                  </a:cubicBezTo>
                  <a:cubicBezTo>
                    <a:pt x="26" y="1239"/>
                    <a:pt x="29" y="1239"/>
                    <a:pt x="32" y="1239"/>
                  </a:cubicBezTo>
                  <a:cubicBezTo>
                    <a:pt x="29" y="1245"/>
                    <a:pt x="32" y="1253"/>
                    <a:pt x="25" y="1261"/>
                  </a:cubicBezTo>
                  <a:cubicBezTo>
                    <a:pt x="25" y="1254"/>
                    <a:pt x="24" y="1250"/>
                    <a:pt x="24" y="1245"/>
                  </a:cubicBezTo>
                  <a:cubicBezTo>
                    <a:pt x="23" y="1245"/>
                    <a:pt x="23" y="1245"/>
                    <a:pt x="22" y="1245"/>
                  </a:cubicBezTo>
                  <a:cubicBezTo>
                    <a:pt x="21" y="1256"/>
                    <a:pt x="21" y="1267"/>
                    <a:pt x="20" y="1278"/>
                  </a:cubicBezTo>
                  <a:cubicBezTo>
                    <a:pt x="20" y="1288"/>
                    <a:pt x="23" y="1292"/>
                    <a:pt x="34" y="1297"/>
                  </a:cubicBezTo>
                  <a:cubicBezTo>
                    <a:pt x="34" y="1279"/>
                    <a:pt x="34" y="1261"/>
                    <a:pt x="34" y="1243"/>
                  </a:cubicBezTo>
                  <a:cubicBezTo>
                    <a:pt x="34" y="1241"/>
                    <a:pt x="33" y="1240"/>
                    <a:pt x="32" y="1239"/>
                  </a:cubicBezTo>
                  <a:cubicBezTo>
                    <a:pt x="33" y="1236"/>
                    <a:pt x="34" y="1232"/>
                    <a:pt x="35" y="1229"/>
                  </a:cubicBezTo>
                  <a:cubicBezTo>
                    <a:pt x="38" y="1232"/>
                    <a:pt x="40" y="1234"/>
                    <a:pt x="40" y="1235"/>
                  </a:cubicBezTo>
                  <a:cubicBezTo>
                    <a:pt x="39" y="1239"/>
                    <a:pt x="37" y="1243"/>
                    <a:pt x="37" y="1247"/>
                  </a:cubicBezTo>
                  <a:cubicBezTo>
                    <a:pt x="37" y="1264"/>
                    <a:pt x="37" y="1282"/>
                    <a:pt x="38" y="1300"/>
                  </a:cubicBezTo>
                  <a:cubicBezTo>
                    <a:pt x="38" y="1303"/>
                    <a:pt x="40" y="1307"/>
                    <a:pt x="42" y="1309"/>
                  </a:cubicBezTo>
                  <a:cubicBezTo>
                    <a:pt x="47" y="1312"/>
                    <a:pt x="53" y="1316"/>
                    <a:pt x="59" y="1317"/>
                  </a:cubicBezTo>
                  <a:cubicBezTo>
                    <a:pt x="67" y="1319"/>
                    <a:pt x="76" y="1320"/>
                    <a:pt x="84" y="1321"/>
                  </a:cubicBezTo>
                  <a:cubicBezTo>
                    <a:pt x="112" y="1322"/>
                    <a:pt x="140" y="1321"/>
                    <a:pt x="168" y="1317"/>
                  </a:cubicBezTo>
                  <a:cubicBezTo>
                    <a:pt x="211" y="1311"/>
                    <a:pt x="255" y="1304"/>
                    <a:pt x="298" y="1298"/>
                  </a:cubicBezTo>
                  <a:cubicBezTo>
                    <a:pt x="320" y="1295"/>
                    <a:pt x="343" y="1291"/>
                    <a:pt x="366" y="1289"/>
                  </a:cubicBezTo>
                  <a:cubicBezTo>
                    <a:pt x="394" y="1286"/>
                    <a:pt x="422" y="1293"/>
                    <a:pt x="449" y="1302"/>
                  </a:cubicBezTo>
                  <a:cubicBezTo>
                    <a:pt x="461" y="1306"/>
                    <a:pt x="473" y="1310"/>
                    <a:pt x="485" y="1312"/>
                  </a:cubicBezTo>
                  <a:cubicBezTo>
                    <a:pt x="500" y="1316"/>
                    <a:pt x="514" y="1313"/>
                    <a:pt x="528" y="1310"/>
                  </a:cubicBezTo>
                  <a:cubicBezTo>
                    <a:pt x="529" y="1311"/>
                    <a:pt x="529" y="1311"/>
                    <a:pt x="529" y="1311"/>
                  </a:cubicBezTo>
                  <a:cubicBezTo>
                    <a:pt x="526" y="1313"/>
                    <a:pt x="523" y="1315"/>
                    <a:pt x="519" y="1315"/>
                  </a:cubicBezTo>
                  <a:cubicBezTo>
                    <a:pt x="507" y="1319"/>
                    <a:pt x="494" y="1319"/>
                    <a:pt x="482" y="1316"/>
                  </a:cubicBezTo>
                  <a:cubicBezTo>
                    <a:pt x="470" y="1313"/>
                    <a:pt x="458" y="1310"/>
                    <a:pt x="446" y="1306"/>
                  </a:cubicBezTo>
                  <a:cubicBezTo>
                    <a:pt x="412" y="1294"/>
                    <a:pt x="376" y="1289"/>
                    <a:pt x="340" y="1295"/>
                  </a:cubicBezTo>
                  <a:cubicBezTo>
                    <a:pt x="323" y="1299"/>
                    <a:pt x="305" y="1302"/>
                    <a:pt x="288" y="1304"/>
                  </a:cubicBezTo>
                  <a:cubicBezTo>
                    <a:pt x="254" y="1310"/>
                    <a:pt x="220" y="1315"/>
                    <a:pt x="186" y="1320"/>
                  </a:cubicBezTo>
                  <a:cubicBezTo>
                    <a:pt x="156" y="1324"/>
                    <a:pt x="126" y="1327"/>
                    <a:pt x="97" y="1326"/>
                  </a:cubicBezTo>
                  <a:cubicBezTo>
                    <a:pt x="77" y="1325"/>
                    <a:pt x="56" y="1327"/>
                    <a:pt x="38" y="1313"/>
                  </a:cubicBezTo>
                  <a:cubicBezTo>
                    <a:pt x="33" y="1329"/>
                    <a:pt x="36" y="1346"/>
                    <a:pt x="30" y="1361"/>
                  </a:cubicBezTo>
                  <a:cubicBezTo>
                    <a:pt x="29" y="1356"/>
                    <a:pt x="29" y="1351"/>
                    <a:pt x="29" y="1345"/>
                  </a:cubicBezTo>
                  <a:cubicBezTo>
                    <a:pt x="30" y="1336"/>
                    <a:pt x="31" y="1326"/>
                    <a:pt x="32" y="1316"/>
                  </a:cubicBezTo>
                  <a:cubicBezTo>
                    <a:pt x="33" y="1306"/>
                    <a:pt x="28" y="1301"/>
                    <a:pt x="19" y="1295"/>
                  </a:cubicBezTo>
                  <a:cubicBezTo>
                    <a:pt x="20" y="1331"/>
                    <a:pt x="21" y="1366"/>
                    <a:pt x="23" y="1401"/>
                  </a:cubicBezTo>
                  <a:cubicBezTo>
                    <a:pt x="23" y="1401"/>
                    <a:pt x="24" y="1401"/>
                    <a:pt x="25" y="1401"/>
                  </a:cubicBezTo>
                  <a:cubicBezTo>
                    <a:pt x="25" y="1397"/>
                    <a:pt x="26" y="1392"/>
                    <a:pt x="27" y="1387"/>
                  </a:cubicBezTo>
                  <a:cubicBezTo>
                    <a:pt x="28" y="1386"/>
                    <a:pt x="30" y="1384"/>
                    <a:pt x="34" y="1382"/>
                  </a:cubicBezTo>
                  <a:cubicBezTo>
                    <a:pt x="33" y="1385"/>
                    <a:pt x="33" y="1387"/>
                    <a:pt x="33" y="1390"/>
                  </a:cubicBezTo>
                  <a:cubicBezTo>
                    <a:pt x="36" y="1392"/>
                    <a:pt x="39" y="1394"/>
                    <a:pt x="43" y="1395"/>
                  </a:cubicBezTo>
                  <a:cubicBezTo>
                    <a:pt x="58" y="1402"/>
                    <a:pt x="75" y="1406"/>
                    <a:pt x="92" y="1408"/>
                  </a:cubicBezTo>
                  <a:cubicBezTo>
                    <a:pt x="114" y="1411"/>
                    <a:pt x="136" y="1414"/>
                    <a:pt x="159" y="1416"/>
                  </a:cubicBezTo>
                  <a:cubicBezTo>
                    <a:pt x="189" y="1418"/>
                    <a:pt x="220" y="1419"/>
                    <a:pt x="250" y="1411"/>
                  </a:cubicBezTo>
                  <a:cubicBezTo>
                    <a:pt x="283" y="1402"/>
                    <a:pt x="317" y="1393"/>
                    <a:pt x="351" y="1384"/>
                  </a:cubicBezTo>
                  <a:cubicBezTo>
                    <a:pt x="355" y="1383"/>
                    <a:pt x="359" y="1383"/>
                    <a:pt x="363" y="1383"/>
                  </a:cubicBezTo>
                  <a:cubicBezTo>
                    <a:pt x="363" y="1383"/>
                    <a:pt x="363" y="1383"/>
                    <a:pt x="363" y="1383"/>
                  </a:cubicBezTo>
                  <a:cubicBezTo>
                    <a:pt x="362" y="1383"/>
                    <a:pt x="360" y="1385"/>
                    <a:pt x="359" y="1385"/>
                  </a:cubicBezTo>
                  <a:cubicBezTo>
                    <a:pt x="326" y="1394"/>
                    <a:pt x="293" y="1404"/>
                    <a:pt x="260" y="1413"/>
                  </a:cubicBezTo>
                  <a:cubicBezTo>
                    <a:pt x="237" y="1419"/>
                    <a:pt x="212" y="1424"/>
                    <a:pt x="187" y="1421"/>
                  </a:cubicBezTo>
                  <a:cubicBezTo>
                    <a:pt x="165" y="1419"/>
                    <a:pt x="143" y="1418"/>
                    <a:pt x="120" y="1416"/>
                  </a:cubicBezTo>
                  <a:cubicBezTo>
                    <a:pt x="91" y="1413"/>
                    <a:pt x="61" y="1409"/>
                    <a:pt x="35" y="1395"/>
                  </a:cubicBezTo>
                  <a:cubicBezTo>
                    <a:pt x="34" y="1395"/>
                    <a:pt x="32" y="1395"/>
                    <a:pt x="30" y="1394"/>
                  </a:cubicBezTo>
                  <a:cubicBezTo>
                    <a:pt x="28" y="1404"/>
                    <a:pt x="25" y="1414"/>
                    <a:pt x="24" y="1424"/>
                  </a:cubicBezTo>
                  <a:cubicBezTo>
                    <a:pt x="24" y="1436"/>
                    <a:pt x="26" y="1449"/>
                    <a:pt x="27" y="1462"/>
                  </a:cubicBezTo>
                  <a:cubicBezTo>
                    <a:pt x="28" y="1467"/>
                    <a:pt x="29" y="1471"/>
                    <a:pt x="30" y="1476"/>
                  </a:cubicBezTo>
                  <a:cubicBezTo>
                    <a:pt x="30" y="1476"/>
                    <a:pt x="30" y="1476"/>
                    <a:pt x="30" y="1476"/>
                  </a:cubicBezTo>
                  <a:cubicBezTo>
                    <a:pt x="29" y="1492"/>
                    <a:pt x="28" y="1507"/>
                    <a:pt x="28" y="1522"/>
                  </a:cubicBezTo>
                  <a:cubicBezTo>
                    <a:pt x="36" y="1523"/>
                    <a:pt x="43" y="1523"/>
                    <a:pt x="50" y="1525"/>
                  </a:cubicBezTo>
                  <a:cubicBezTo>
                    <a:pt x="72" y="1533"/>
                    <a:pt x="94" y="1533"/>
                    <a:pt x="116" y="1533"/>
                  </a:cubicBezTo>
                  <a:cubicBezTo>
                    <a:pt x="140" y="1532"/>
                    <a:pt x="163" y="1531"/>
                    <a:pt x="186" y="1533"/>
                  </a:cubicBezTo>
                  <a:cubicBezTo>
                    <a:pt x="230" y="1536"/>
                    <a:pt x="273" y="1535"/>
                    <a:pt x="317" y="1536"/>
                  </a:cubicBezTo>
                  <a:cubicBezTo>
                    <a:pt x="320" y="1536"/>
                    <a:pt x="324" y="1535"/>
                    <a:pt x="328" y="1535"/>
                  </a:cubicBezTo>
                  <a:cubicBezTo>
                    <a:pt x="326" y="1532"/>
                    <a:pt x="325" y="1530"/>
                    <a:pt x="323" y="1529"/>
                  </a:cubicBezTo>
                  <a:cubicBezTo>
                    <a:pt x="305" y="1522"/>
                    <a:pt x="287" y="1514"/>
                    <a:pt x="269" y="1507"/>
                  </a:cubicBezTo>
                  <a:cubicBezTo>
                    <a:pt x="262" y="1504"/>
                    <a:pt x="253" y="1503"/>
                    <a:pt x="245" y="1503"/>
                  </a:cubicBezTo>
                  <a:cubicBezTo>
                    <a:pt x="232" y="1502"/>
                    <a:pt x="218" y="1503"/>
                    <a:pt x="205" y="1503"/>
                  </a:cubicBezTo>
                  <a:cubicBezTo>
                    <a:pt x="176" y="1501"/>
                    <a:pt x="149" y="1509"/>
                    <a:pt x="123" y="1519"/>
                  </a:cubicBezTo>
                  <a:cubicBezTo>
                    <a:pt x="123" y="1519"/>
                    <a:pt x="123" y="1521"/>
                    <a:pt x="123" y="1521"/>
                  </a:cubicBezTo>
                  <a:cubicBezTo>
                    <a:pt x="124" y="1522"/>
                    <a:pt x="125" y="1522"/>
                    <a:pt x="127" y="1523"/>
                  </a:cubicBezTo>
                  <a:cubicBezTo>
                    <a:pt x="126" y="1523"/>
                    <a:pt x="126" y="1524"/>
                    <a:pt x="126" y="1524"/>
                  </a:cubicBezTo>
                  <a:cubicBezTo>
                    <a:pt x="103" y="1522"/>
                    <a:pt x="80" y="1526"/>
                    <a:pt x="58" y="1515"/>
                  </a:cubicBezTo>
                  <a:cubicBezTo>
                    <a:pt x="59" y="1514"/>
                    <a:pt x="59" y="1513"/>
                    <a:pt x="60" y="1513"/>
                  </a:cubicBezTo>
                  <a:cubicBezTo>
                    <a:pt x="61" y="1514"/>
                    <a:pt x="62" y="1513"/>
                    <a:pt x="64" y="1514"/>
                  </a:cubicBezTo>
                  <a:cubicBezTo>
                    <a:pt x="88" y="1522"/>
                    <a:pt x="111" y="1519"/>
                    <a:pt x="134" y="1511"/>
                  </a:cubicBezTo>
                  <a:cubicBezTo>
                    <a:pt x="145" y="1507"/>
                    <a:pt x="156" y="1503"/>
                    <a:pt x="167" y="1501"/>
                  </a:cubicBezTo>
                  <a:cubicBezTo>
                    <a:pt x="179" y="1499"/>
                    <a:pt x="192" y="1500"/>
                    <a:pt x="204" y="1498"/>
                  </a:cubicBezTo>
                  <a:cubicBezTo>
                    <a:pt x="252" y="1493"/>
                    <a:pt x="294" y="1507"/>
                    <a:pt x="334" y="1533"/>
                  </a:cubicBezTo>
                  <a:cubicBezTo>
                    <a:pt x="336" y="1534"/>
                    <a:pt x="338" y="1535"/>
                    <a:pt x="339" y="1535"/>
                  </a:cubicBezTo>
                  <a:cubicBezTo>
                    <a:pt x="346" y="1535"/>
                    <a:pt x="353" y="1535"/>
                    <a:pt x="360" y="1534"/>
                  </a:cubicBezTo>
                  <a:cubicBezTo>
                    <a:pt x="356" y="1523"/>
                    <a:pt x="349" y="1517"/>
                    <a:pt x="340" y="1511"/>
                  </a:cubicBezTo>
                  <a:cubicBezTo>
                    <a:pt x="329" y="1504"/>
                    <a:pt x="317" y="1497"/>
                    <a:pt x="305" y="1490"/>
                  </a:cubicBezTo>
                  <a:cubicBezTo>
                    <a:pt x="294" y="1482"/>
                    <a:pt x="281" y="1477"/>
                    <a:pt x="267" y="1475"/>
                  </a:cubicBezTo>
                  <a:cubicBezTo>
                    <a:pt x="234" y="1469"/>
                    <a:pt x="201" y="1467"/>
                    <a:pt x="168" y="1470"/>
                  </a:cubicBezTo>
                  <a:cubicBezTo>
                    <a:pt x="150" y="1471"/>
                    <a:pt x="133" y="1473"/>
                    <a:pt x="116" y="1474"/>
                  </a:cubicBezTo>
                  <a:cubicBezTo>
                    <a:pt x="104" y="1474"/>
                    <a:pt x="93" y="1472"/>
                    <a:pt x="82" y="1472"/>
                  </a:cubicBezTo>
                  <a:cubicBezTo>
                    <a:pt x="88" y="1470"/>
                    <a:pt x="95" y="1470"/>
                    <a:pt x="101" y="1470"/>
                  </a:cubicBezTo>
                  <a:cubicBezTo>
                    <a:pt x="106" y="1470"/>
                    <a:pt x="111" y="1470"/>
                    <a:pt x="116" y="1470"/>
                  </a:cubicBezTo>
                  <a:cubicBezTo>
                    <a:pt x="135" y="1468"/>
                    <a:pt x="154" y="1466"/>
                    <a:pt x="173" y="1465"/>
                  </a:cubicBezTo>
                  <a:cubicBezTo>
                    <a:pt x="196" y="1465"/>
                    <a:pt x="220" y="1466"/>
                    <a:pt x="244" y="1468"/>
                  </a:cubicBezTo>
                  <a:cubicBezTo>
                    <a:pt x="273" y="1470"/>
                    <a:pt x="300" y="1478"/>
                    <a:pt x="323" y="1496"/>
                  </a:cubicBezTo>
                  <a:cubicBezTo>
                    <a:pt x="325" y="1498"/>
                    <a:pt x="326" y="1499"/>
                    <a:pt x="328" y="1500"/>
                  </a:cubicBezTo>
                  <a:cubicBezTo>
                    <a:pt x="344" y="1508"/>
                    <a:pt x="358" y="1518"/>
                    <a:pt x="367" y="1535"/>
                  </a:cubicBezTo>
                  <a:cubicBezTo>
                    <a:pt x="385" y="1532"/>
                    <a:pt x="404" y="1537"/>
                    <a:pt x="422" y="1532"/>
                  </a:cubicBezTo>
                  <a:cubicBezTo>
                    <a:pt x="423" y="1532"/>
                    <a:pt x="424" y="1532"/>
                    <a:pt x="426" y="1533"/>
                  </a:cubicBezTo>
                  <a:cubicBezTo>
                    <a:pt x="429" y="1534"/>
                    <a:pt x="433" y="1535"/>
                    <a:pt x="437" y="1535"/>
                  </a:cubicBezTo>
                  <a:cubicBezTo>
                    <a:pt x="449" y="1536"/>
                    <a:pt x="462" y="1536"/>
                    <a:pt x="475" y="1536"/>
                  </a:cubicBezTo>
                  <a:cubicBezTo>
                    <a:pt x="490" y="1536"/>
                    <a:pt x="506" y="1535"/>
                    <a:pt x="522" y="1536"/>
                  </a:cubicBezTo>
                  <a:cubicBezTo>
                    <a:pt x="536" y="1536"/>
                    <a:pt x="551" y="1537"/>
                    <a:pt x="566" y="1537"/>
                  </a:cubicBezTo>
                  <a:cubicBezTo>
                    <a:pt x="580" y="1537"/>
                    <a:pt x="594" y="1537"/>
                    <a:pt x="607" y="1541"/>
                  </a:cubicBezTo>
                  <a:cubicBezTo>
                    <a:pt x="613" y="1542"/>
                    <a:pt x="619" y="1542"/>
                    <a:pt x="625" y="1543"/>
                  </a:cubicBezTo>
                  <a:cubicBezTo>
                    <a:pt x="633" y="1545"/>
                    <a:pt x="640" y="1546"/>
                    <a:pt x="648" y="1548"/>
                  </a:cubicBezTo>
                  <a:cubicBezTo>
                    <a:pt x="655" y="1549"/>
                    <a:pt x="662" y="1551"/>
                    <a:pt x="669" y="1550"/>
                  </a:cubicBezTo>
                  <a:cubicBezTo>
                    <a:pt x="689" y="1547"/>
                    <a:pt x="708" y="1543"/>
                    <a:pt x="728" y="1540"/>
                  </a:cubicBezTo>
                  <a:cubicBezTo>
                    <a:pt x="732" y="1539"/>
                    <a:pt x="735" y="1538"/>
                    <a:pt x="737" y="1534"/>
                  </a:cubicBezTo>
                  <a:cubicBezTo>
                    <a:pt x="739" y="1528"/>
                    <a:pt x="743" y="1523"/>
                    <a:pt x="747" y="1518"/>
                  </a:cubicBezTo>
                  <a:cubicBezTo>
                    <a:pt x="751" y="1513"/>
                    <a:pt x="755" y="1507"/>
                    <a:pt x="763" y="1509"/>
                  </a:cubicBezTo>
                  <a:cubicBezTo>
                    <a:pt x="771" y="1510"/>
                    <a:pt x="771" y="1517"/>
                    <a:pt x="773" y="1524"/>
                  </a:cubicBezTo>
                  <a:cubicBezTo>
                    <a:pt x="774" y="1526"/>
                    <a:pt x="775" y="1530"/>
                    <a:pt x="776" y="1530"/>
                  </a:cubicBezTo>
                  <a:cubicBezTo>
                    <a:pt x="786" y="1533"/>
                    <a:pt x="795" y="1540"/>
                    <a:pt x="807" y="1536"/>
                  </a:cubicBezTo>
                  <a:cubicBezTo>
                    <a:pt x="809" y="1535"/>
                    <a:pt x="812" y="1535"/>
                    <a:pt x="814" y="1535"/>
                  </a:cubicBezTo>
                  <a:cubicBezTo>
                    <a:pt x="813" y="1536"/>
                    <a:pt x="811" y="1537"/>
                    <a:pt x="810" y="1538"/>
                  </a:cubicBezTo>
                  <a:cubicBezTo>
                    <a:pt x="818" y="1541"/>
                    <a:pt x="825" y="1543"/>
                    <a:pt x="832" y="1543"/>
                  </a:cubicBezTo>
                  <a:cubicBezTo>
                    <a:pt x="850" y="1544"/>
                    <a:pt x="869" y="1545"/>
                    <a:pt x="887" y="1545"/>
                  </a:cubicBezTo>
                  <a:cubicBezTo>
                    <a:pt x="897" y="1545"/>
                    <a:pt x="907" y="1545"/>
                    <a:pt x="919" y="1544"/>
                  </a:cubicBezTo>
                  <a:cubicBezTo>
                    <a:pt x="911" y="1537"/>
                    <a:pt x="900" y="1532"/>
                    <a:pt x="887" y="1531"/>
                  </a:cubicBezTo>
                  <a:cubicBezTo>
                    <a:pt x="866" y="1530"/>
                    <a:pt x="845" y="1530"/>
                    <a:pt x="825" y="1534"/>
                  </a:cubicBezTo>
                  <a:cubicBezTo>
                    <a:pt x="821" y="1535"/>
                    <a:pt x="818" y="1535"/>
                    <a:pt x="814" y="1535"/>
                  </a:cubicBezTo>
                  <a:cubicBezTo>
                    <a:pt x="816" y="1534"/>
                    <a:pt x="818" y="1533"/>
                    <a:pt x="820" y="1532"/>
                  </a:cubicBezTo>
                  <a:cubicBezTo>
                    <a:pt x="838" y="1527"/>
                    <a:pt x="856" y="1527"/>
                    <a:pt x="875" y="1527"/>
                  </a:cubicBezTo>
                  <a:cubicBezTo>
                    <a:pt x="888" y="1527"/>
                    <a:pt x="902" y="1528"/>
                    <a:pt x="913" y="1535"/>
                  </a:cubicBezTo>
                  <a:cubicBezTo>
                    <a:pt x="925" y="1543"/>
                    <a:pt x="939" y="1544"/>
                    <a:pt x="953" y="1543"/>
                  </a:cubicBezTo>
                  <a:cubicBezTo>
                    <a:pt x="957" y="1543"/>
                    <a:pt x="960" y="1543"/>
                    <a:pt x="964" y="1543"/>
                  </a:cubicBezTo>
                  <a:cubicBezTo>
                    <a:pt x="1009" y="1548"/>
                    <a:pt x="1055" y="1546"/>
                    <a:pt x="1101" y="1552"/>
                  </a:cubicBezTo>
                  <a:cubicBezTo>
                    <a:pt x="1129" y="1555"/>
                    <a:pt x="1158" y="1555"/>
                    <a:pt x="1186" y="1557"/>
                  </a:cubicBezTo>
                  <a:cubicBezTo>
                    <a:pt x="1189" y="1557"/>
                    <a:pt x="1191" y="1557"/>
                    <a:pt x="1194" y="1557"/>
                  </a:cubicBezTo>
                  <a:cubicBezTo>
                    <a:pt x="1201" y="1557"/>
                    <a:pt x="1207" y="1557"/>
                    <a:pt x="1216" y="1557"/>
                  </a:cubicBezTo>
                  <a:cubicBezTo>
                    <a:pt x="1219" y="1555"/>
                    <a:pt x="1218" y="1550"/>
                    <a:pt x="1218" y="1545"/>
                  </a:cubicBezTo>
                  <a:cubicBezTo>
                    <a:pt x="1219" y="1525"/>
                    <a:pt x="1220" y="1504"/>
                    <a:pt x="1221" y="1484"/>
                  </a:cubicBezTo>
                  <a:cubicBezTo>
                    <a:pt x="1222" y="1470"/>
                    <a:pt x="1223" y="1456"/>
                    <a:pt x="1225" y="1442"/>
                  </a:cubicBezTo>
                  <a:cubicBezTo>
                    <a:pt x="1225" y="1437"/>
                    <a:pt x="1225" y="1433"/>
                    <a:pt x="1225" y="1428"/>
                  </a:cubicBezTo>
                  <a:cubicBezTo>
                    <a:pt x="1188" y="1427"/>
                    <a:pt x="1153" y="1422"/>
                    <a:pt x="1118" y="1415"/>
                  </a:cubicBezTo>
                  <a:cubicBezTo>
                    <a:pt x="1153" y="1416"/>
                    <a:pt x="1188" y="1425"/>
                    <a:pt x="1224" y="1423"/>
                  </a:cubicBezTo>
                  <a:cubicBezTo>
                    <a:pt x="1225" y="1399"/>
                    <a:pt x="1226" y="1376"/>
                    <a:pt x="1227" y="1353"/>
                  </a:cubicBezTo>
                  <a:cubicBezTo>
                    <a:pt x="1195" y="1345"/>
                    <a:pt x="1165" y="1347"/>
                    <a:pt x="1134" y="1352"/>
                  </a:cubicBezTo>
                  <a:cubicBezTo>
                    <a:pt x="1112" y="1356"/>
                    <a:pt x="1090" y="1361"/>
                    <a:pt x="1068" y="1366"/>
                  </a:cubicBezTo>
                  <a:cubicBezTo>
                    <a:pt x="1053" y="1369"/>
                    <a:pt x="1039" y="1373"/>
                    <a:pt x="1026" y="1381"/>
                  </a:cubicBezTo>
                  <a:cubicBezTo>
                    <a:pt x="1025" y="1380"/>
                    <a:pt x="1025" y="1380"/>
                    <a:pt x="1024" y="1380"/>
                  </a:cubicBezTo>
                  <a:cubicBezTo>
                    <a:pt x="1028" y="1377"/>
                    <a:pt x="1032" y="1374"/>
                    <a:pt x="1036" y="1372"/>
                  </a:cubicBezTo>
                  <a:cubicBezTo>
                    <a:pt x="1043" y="1369"/>
                    <a:pt x="1051" y="1367"/>
                    <a:pt x="1059" y="1365"/>
                  </a:cubicBezTo>
                  <a:cubicBezTo>
                    <a:pt x="1081" y="1360"/>
                    <a:pt x="1104" y="1354"/>
                    <a:pt x="1127" y="1350"/>
                  </a:cubicBezTo>
                  <a:cubicBezTo>
                    <a:pt x="1139" y="1347"/>
                    <a:pt x="1152" y="1345"/>
                    <a:pt x="1165" y="1345"/>
                  </a:cubicBezTo>
                  <a:cubicBezTo>
                    <a:pt x="1184" y="1345"/>
                    <a:pt x="1202" y="1343"/>
                    <a:pt x="1220" y="1349"/>
                  </a:cubicBezTo>
                  <a:cubicBezTo>
                    <a:pt x="1222" y="1349"/>
                    <a:pt x="1224" y="1348"/>
                    <a:pt x="1226" y="1348"/>
                  </a:cubicBezTo>
                  <a:cubicBezTo>
                    <a:pt x="1232" y="1329"/>
                    <a:pt x="1233" y="1305"/>
                    <a:pt x="1228" y="1295"/>
                  </a:cubicBezTo>
                  <a:cubicBezTo>
                    <a:pt x="1223" y="1295"/>
                    <a:pt x="1218" y="1296"/>
                    <a:pt x="1213" y="1297"/>
                  </a:cubicBezTo>
                  <a:cubicBezTo>
                    <a:pt x="1180" y="1307"/>
                    <a:pt x="1147" y="1318"/>
                    <a:pt x="1114" y="1328"/>
                  </a:cubicBezTo>
                  <a:cubicBezTo>
                    <a:pt x="1104" y="1331"/>
                    <a:pt x="1094" y="1335"/>
                    <a:pt x="1084" y="1338"/>
                  </a:cubicBezTo>
                  <a:cubicBezTo>
                    <a:pt x="1056" y="1348"/>
                    <a:pt x="1027" y="1347"/>
                    <a:pt x="999" y="1336"/>
                  </a:cubicBezTo>
                  <a:cubicBezTo>
                    <a:pt x="983" y="1330"/>
                    <a:pt x="966" y="1326"/>
                    <a:pt x="948" y="1327"/>
                  </a:cubicBezTo>
                  <a:cubicBezTo>
                    <a:pt x="908" y="1329"/>
                    <a:pt x="867" y="1331"/>
                    <a:pt x="827" y="1337"/>
                  </a:cubicBezTo>
                  <a:cubicBezTo>
                    <a:pt x="800" y="1340"/>
                    <a:pt x="773" y="1342"/>
                    <a:pt x="746" y="1335"/>
                  </a:cubicBezTo>
                  <a:cubicBezTo>
                    <a:pt x="734" y="1332"/>
                    <a:pt x="722" y="1329"/>
                    <a:pt x="711" y="1323"/>
                  </a:cubicBezTo>
                  <a:cubicBezTo>
                    <a:pt x="713" y="1322"/>
                    <a:pt x="713" y="1322"/>
                    <a:pt x="714" y="1322"/>
                  </a:cubicBezTo>
                  <a:cubicBezTo>
                    <a:pt x="717" y="1323"/>
                    <a:pt x="720" y="1324"/>
                    <a:pt x="723" y="1325"/>
                  </a:cubicBezTo>
                  <a:cubicBezTo>
                    <a:pt x="749" y="1334"/>
                    <a:pt x="776" y="1338"/>
                    <a:pt x="804" y="1335"/>
                  </a:cubicBezTo>
                  <a:cubicBezTo>
                    <a:pt x="825" y="1332"/>
                    <a:pt x="847" y="1330"/>
                    <a:pt x="869" y="1327"/>
                  </a:cubicBezTo>
                  <a:cubicBezTo>
                    <a:pt x="886" y="1326"/>
                    <a:pt x="903" y="1324"/>
                    <a:pt x="919" y="1324"/>
                  </a:cubicBezTo>
                  <a:cubicBezTo>
                    <a:pt x="939" y="1323"/>
                    <a:pt x="958" y="1320"/>
                    <a:pt x="978" y="1326"/>
                  </a:cubicBezTo>
                  <a:cubicBezTo>
                    <a:pt x="988" y="1328"/>
                    <a:pt x="998" y="1332"/>
                    <a:pt x="1008" y="1335"/>
                  </a:cubicBezTo>
                  <a:cubicBezTo>
                    <a:pt x="1025" y="1341"/>
                    <a:pt x="1043" y="1343"/>
                    <a:pt x="1061" y="1339"/>
                  </a:cubicBezTo>
                  <a:cubicBezTo>
                    <a:pt x="1074" y="1336"/>
                    <a:pt x="1086" y="1333"/>
                    <a:pt x="1098" y="1329"/>
                  </a:cubicBezTo>
                  <a:cubicBezTo>
                    <a:pt x="1139" y="1314"/>
                    <a:pt x="1181" y="1300"/>
                    <a:pt x="1224" y="1291"/>
                  </a:cubicBezTo>
                  <a:cubicBezTo>
                    <a:pt x="1229" y="1290"/>
                    <a:pt x="1230" y="1287"/>
                    <a:pt x="1230" y="1282"/>
                  </a:cubicBezTo>
                  <a:cubicBezTo>
                    <a:pt x="1230" y="1274"/>
                    <a:pt x="1229" y="1266"/>
                    <a:pt x="1229" y="1257"/>
                  </a:cubicBezTo>
                  <a:cubicBezTo>
                    <a:pt x="1229" y="1252"/>
                    <a:pt x="1227" y="1249"/>
                    <a:pt x="1222" y="1248"/>
                  </a:cubicBezTo>
                  <a:cubicBezTo>
                    <a:pt x="1215" y="1247"/>
                    <a:pt x="1208" y="1246"/>
                    <a:pt x="1201" y="1245"/>
                  </a:cubicBezTo>
                  <a:cubicBezTo>
                    <a:pt x="1202" y="1246"/>
                    <a:pt x="1202" y="1246"/>
                    <a:pt x="1202" y="1246"/>
                  </a:cubicBezTo>
                  <a:cubicBezTo>
                    <a:pt x="1206" y="1242"/>
                    <a:pt x="1211" y="1243"/>
                    <a:pt x="1216" y="1244"/>
                  </a:cubicBezTo>
                  <a:cubicBezTo>
                    <a:pt x="1220" y="1244"/>
                    <a:pt x="1223" y="1244"/>
                    <a:pt x="1228" y="1245"/>
                  </a:cubicBezTo>
                  <a:cubicBezTo>
                    <a:pt x="1227" y="1236"/>
                    <a:pt x="1227" y="1229"/>
                    <a:pt x="1226" y="1221"/>
                  </a:cubicBezTo>
                  <a:cubicBezTo>
                    <a:pt x="1226" y="1217"/>
                    <a:pt x="1223" y="1215"/>
                    <a:pt x="1219" y="1215"/>
                  </a:cubicBezTo>
                  <a:cubicBezTo>
                    <a:pt x="1217" y="1215"/>
                    <a:pt x="1215" y="1215"/>
                    <a:pt x="1213" y="1215"/>
                  </a:cubicBezTo>
                  <a:cubicBezTo>
                    <a:pt x="1179" y="1217"/>
                    <a:pt x="1146" y="1219"/>
                    <a:pt x="1112" y="1221"/>
                  </a:cubicBezTo>
                  <a:cubicBezTo>
                    <a:pt x="1105" y="1221"/>
                    <a:pt x="1098" y="1220"/>
                    <a:pt x="1090" y="1220"/>
                  </a:cubicBezTo>
                  <a:cubicBezTo>
                    <a:pt x="1090" y="1219"/>
                    <a:pt x="1091" y="1219"/>
                    <a:pt x="1091" y="1219"/>
                  </a:cubicBezTo>
                  <a:cubicBezTo>
                    <a:pt x="1135" y="1216"/>
                    <a:pt x="1179" y="1213"/>
                    <a:pt x="1225" y="1210"/>
                  </a:cubicBezTo>
                  <a:cubicBezTo>
                    <a:pt x="1224" y="1199"/>
                    <a:pt x="1224" y="1187"/>
                    <a:pt x="1221" y="1175"/>
                  </a:cubicBezTo>
                  <a:cubicBezTo>
                    <a:pt x="1219" y="1164"/>
                    <a:pt x="1224" y="1152"/>
                    <a:pt x="1216" y="1142"/>
                  </a:cubicBezTo>
                  <a:cubicBezTo>
                    <a:pt x="1222" y="1129"/>
                    <a:pt x="1219" y="1116"/>
                    <a:pt x="1219" y="1104"/>
                  </a:cubicBezTo>
                  <a:cubicBezTo>
                    <a:pt x="1205" y="1105"/>
                    <a:pt x="1193" y="1107"/>
                    <a:pt x="1181" y="1106"/>
                  </a:cubicBezTo>
                  <a:cubicBezTo>
                    <a:pt x="1167" y="1105"/>
                    <a:pt x="1153" y="1102"/>
                    <a:pt x="1138" y="1099"/>
                  </a:cubicBezTo>
                  <a:cubicBezTo>
                    <a:pt x="1138" y="1100"/>
                    <a:pt x="1138" y="1100"/>
                    <a:pt x="1138" y="1100"/>
                  </a:cubicBezTo>
                  <a:cubicBezTo>
                    <a:pt x="1149" y="1101"/>
                    <a:pt x="1160" y="1102"/>
                    <a:pt x="1171" y="1102"/>
                  </a:cubicBezTo>
                  <a:cubicBezTo>
                    <a:pt x="1183" y="1103"/>
                    <a:pt x="1196" y="1102"/>
                    <a:pt x="1209" y="1101"/>
                  </a:cubicBezTo>
                  <a:cubicBezTo>
                    <a:pt x="1217" y="1100"/>
                    <a:pt x="1218" y="1098"/>
                    <a:pt x="1218" y="1090"/>
                  </a:cubicBezTo>
                  <a:cubicBezTo>
                    <a:pt x="1219" y="1070"/>
                    <a:pt x="1220" y="1050"/>
                    <a:pt x="1221" y="1030"/>
                  </a:cubicBezTo>
                  <a:cubicBezTo>
                    <a:pt x="1221" y="1024"/>
                    <a:pt x="1221" y="1019"/>
                    <a:pt x="1221" y="1012"/>
                  </a:cubicBezTo>
                  <a:cubicBezTo>
                    <a:pt x="1193" y="1014"/>
                    <a:pt x="1168" y="1005"/>
                    <a:pt x="1142" y="1003"/>
                  </a:cubicBezTo>
                  <a:cubicBezTo>
                    <a:pt x="1153" y="1000"/>
                    <a:pt x="1163" y="1003"/>
                    <a:pt x="1174" y="1004"/>
                  </a:cubicBezTo>
                  <a:cubicBezTo>
                    <a:pt x="1187" y="1006"/>
                    <a:pt x="1200" y="1007"/>
                    <a:pt x="1214" y="1008"/>
                  </a:cubicBezTo>
                  <a:cubicBezTo>
                    <a:pt x="1219" y="1008"/>
                    <a:pt x="1222" y="1006"/>
                    <a:pt x="1222" y="1000"/>
                  </a:cubicBezTo>
                  <a:cubicBezTo>
                    <a:pt x="1222" y="991"/>
                    <a:pt x="1222" y="981"/>
                    <a:pt x="1222" y="972"/>
                  </a:cubicBezTo>
                  <a:cubicBezTo>
                    <a:pt x="1222" y="969"/>
                    <a:pt x="1220" y="967"/>
                    <a:pt x="1219" y="965"/>
                  </a:cubicBezTo>
                  <a:cubicBezTo>
                    <a:pt x="1224" y="962"/>
                    <a:pt x="1223" y="957"/>
                    <a:pt x="1222" y="953"/>
                  </a:cubicBezTo>
                  <a:cubicBezTo>
                    <a:pt x="1221" y="930"/>
                    <a:pt x="1225" y="907"/>
                    <a:pt x="1229" y="884"/>
                  </a:cubicBezTo>
                  <a:cubicBezTo>
                    <a:pt x="1230" y="876"/>
                    <a:pt x="1229" y="871"/>
                    <a:pt x="1223" y="866"/>
                  </a:cubicBezTo>
                  <a:cubicBezTo>
                    <a:pt x="1219" y="862"/>
                    <a:pt x="1216" y="857"/>
                    <a:pt x="1212" y="852"/>
                  </a:cubicBezTo>
                  <a:cubicBezTo>
                    <a:pt x="1209" y="854"/>
                    <a:pt x="1204" y="857"/>
                    <a:pt x="1199" y="860"/>
                  </a:cubicBezTo>
                  <a:cubicBezTo>
                    <a:pt x="1204" y="865"/>
                    <a:pt x="1208" y="869"/>
                    <a:pt x="1211" y="872"/>
                  </a:cubicBezTo>
                  <a:cubicBezTo>
                    <a:pt x="1215" y="871"/>
                    <a:pt x="1219" y="870"/>
                    <a:pt x="1222" y="869"/>
                  </a:cubicBezTo>
                  <a:cubicBezTo>
                    <a:pt x="1222" y="870"/>
                    <a:pt x="1222" y="870"/>
                    <a:pt x="1222" y="870"/>
                  </a:cubicBezTo>
                  <a:cubicBezTo>
                    <a:pt x="1220" y="872"/>
                    <a:pt x="1218" y="874"/>
                    <a:pt x="1216" y="875"/>
                  </a:cubicBezTo>
                  <a:cubicBezTo>
                    <a:pt x="1216" y="878"/>
                    <a:pt x="1217" y="880"/>
                    <a:pt x="1218" y="884"/>
                  </a:cubicBezTo>
                  <a:cubicBezTo>
                    <a:pt x="1211" y="875"/>
                    <a:pt x="1204" y="879"/>
                    <a:pt x="1197" y="880"/>
                  </a:cubicBezTo>
                  <a:cubicBezTo>
                    <a:pt x="1196" y="872"/>
                    <a:pt x="1186" y="872"/>
                    <a:pt x="1183" y="866"/>
                  </a:cubicBezTo>
                  <a:cubicBezTo>
                    <a:pt x="1184" y="863"/>
                    <a:pt x="1186" y="860"/>
                    <a:pt x="1189" y="857"/>
                  </a:cubicBezTo>
                  <a:cubicBezTo>
                    <a:pt x="1165" y="833"/>
                    <a:pt x="1138" y="815"/>
                    <a:pt x="1104" y="812"/>
                  </a:cubicBezTo>
                  <a:cubicBezTo>
                    <a:pt x="1094" y="812"/>
                    <a:pt x="1083" y="811"/>
                    <a:pt x="1073" y="809"/>
                  </a:cubicBezTo>
                  <a:cubicBezTo>
                    <a:pt x="1066" y="807"/>
                    <a:pt x="1064" y="801"/>
                    <a:pt x="1070" y="797"/>
                  </a:cubicBezTo>
                  <a:cubicBezTo>
                    <a:pt x="1079" y="790"/>
                    <a:pt x="1090" y="784"/>
                    <a:pt x="1101" y="781"/>
                  </a:cubicBezTo>
                  <a:cubicBezTo>
                    <a:pt x="1097" y="785"/>
                    <a:pt x="1091" y="788"/>
                    <a:pt x="1086" y="791"/>
                  </a:cubicBezTo>
                  <a:cubicBezTo>
                    <a:pt x="1081" y="794"/>
                    <a:pt x="1074" y="796"/>
                    <a:pt x="1072" y="803"/>
                  </a:cubicBezTo>
                  <a:cubicBezTo>
                    <a:pt x="1073" y="804"/>
                    <a:pt x="1074" y="805"/>
                    <a:pt x="1075" y="805"/>
                  </a:cubicBezTo>
                  <a:cubicBezTo>
                    <a:pt x="1081" y="806"/>
                    <a:pt x="1087" y="807"/>
                    <a:pt x="1092" y="807"/>
                  </a:cubicBezTo>
                  <a:cubicBezTo>
                    <a:pt x="1128" y="808"/>
                    <a:pt x="1158" y="822"/>
                    <a:pt x="1183" y="846"/>
                  </a:cubicBezTo>
                  <a:cubicBezTo>
                    <a:pt x="1187" y="849"/>
                    <a:pt x="1190" y="852"/>
                    <a:pt x="1194" y="855"/>
                  </a:cubicBezTo>
                  <a:cubicBezTo>
                    <a:pt x="1204" y="850"/>
                    <a:pt x="1213" y="845"/>
                    <a:pt x="1222" y="841"/>
                  </a:cubicBezTo>
                  <a:cubicBezTo>
                    <a:pt x="1229" y="838"/>
                    <a:pt x="1230" y="834"/>
                    <a:pt x="1229" y="827"/>
                  </a:cubicBezTo>
                  <a:cubicBezTo>
                    <a:pt x="1227" y="805"/>
                    <a:pt x="1226" y="784"/>
                    <a:pt x="1224" y="762"/>
                  </a:cubicBezTo>
                  <a:cubicBezTo>
                    <a:pt x="1224" y="757"/>
                    <a:pt x="1223" y="751"/>
                    <a:pt x="1222" y="745"/>
                  </a:cubicBezTo>
                  <a:cubicBezTo>
                    <a:pt x="1195" y="745"/>
                    <a:pt x="1195" y="745"/>
                    <a:pt x="1195" y="745"/>
                  </a:cubicBezTo>
                  <a:cubicBezTo>
                    <a:pt x="1195" y="744"/>
                    <a:pt x="1195" y="743"/>
                    <a:pt x="1195" y="742"/>
                  </a:cubicBezTo>
                  <a:cubicBezTo>
                    <a:pt x="1222" y="742"/>
                    <a:pt x="1222" y="742"/>
                    <a:pt x="1222" y="742"/>
                  </a:cubicBezTo>
                  <a:cubicBezTo>
                    <a:pt x="1221" y="727"/>
                    <a:pt x="1219" y="713"/>
                    <a:pt x="1219" y="699"/>
                  </a:cubicBezTo>
                  <a:cubicBezTo>
                    <a:pt x="1219" y="686"/>
                    <a:pt x="1221" y="672"/>
                    <a:pt x="1219" y="657"/>
                  </a:cubicBezTo>
                  <a:cubicBezTo>
                    <a:pt x="1190" y="657"/>
                    <a:pt x="1190" y="657"/>
                    <a:pt x="1190" y="657"/>
                  </a:cubicBezTo>
                  <a:cubicBezTo>
                    <a:pt x="1190" y="657"/>
                    <a:pt x="1190" y="656"/>
                    <a:pt x="1190" y="655"/>
                  </a:cubicBezTo>
                  <a:cubicBezTo>
                    <a:pt x="1200" y="654"/>
                    <a:pt x="1209" y="653"/>
                    <a:pt x="1220" y="652"/>
                  </a:cubicBezTo>
                  <a:cubicBezTo>
                    <a:pt x="1220" y="645"/>
                    <a:pt x="1221" y="638"/>
                    <a:pt x="1221" y="631"/>
                  </a:cubicBezTo>
                  <a:cubicBezTo>
                    <a:pt x="1220" y="624"/>
                    <a:pt x="1217" y="616"/>
                    <a:pt x="1220" y="611"/>
                  </a:cubicBezTo>
                  <a:cubicBezTo>
                    <a:pt x="1223" y="604"/>
                    <a:pt x="1222" y="597"/>
                    <a:pt x="1223" y="591"/>
                  </a:cubicBezTo>
                  <a:cubicBezTo>
                    <a:pt x="1223" y="582"/>
                    <a:pt x="1222" y="581"/>
                    <a:pt x="1213" y="578"/>
                  </a:cubicBezTo>
                  <a:cubicBezTo>
                    <a:pt x="1208" y="577"/>
                    <a:pt x="1204" y="576"/>
                    <a:pt x="1199" y="575"/>
                  </a:cubicBezTo>
                  <a:cubicBezTo>
                    <a:pt x="1199" y="575"/>
                    <a:pt x="1199" y="575"/>
                    <a:pt x="1199" y="575"/>
                  </a:cubicBezTo>
                  <a:cubicBezTo>
                    <a:pt x="1207" y="575"/>
                    <a:pt x="1214" y="576"/>
                    <a:pt x="1222" y="576"/>
                  </a:cubicBezTo>
                  <a:cubicBezTo>
                    <a:pt x="1222" y="575"/>
                    <a:pt x="1223" y="573"/>
                    <a:pt x="1223" y="571"/>
                  </a:cubicBezTo>
                  <a:cubicBezTo>
                    <a:pt x="1223" y="550"/>
                    <a:pt x="1223" y="530"/>
                    <a:pt x="1223" y="509"/>
                  </a:cubicBezTo>
                  <a:cubicBezTo>
                    <a:pt x="1223" y="498"/>
                    <a:pt x="1222" y="497"/>
                    <a:pt x="1210" y="497"/>
                  </a:cubicBezTo>
                  <a:cubicBezTo>
                    <a:pt x="1198" y="496"/>
                    <a:pt x="1185" y="495"/>
                    <a:pt x="1173" y="494"/>
                  </a:cubicBezTo>
                  <a:cubicBezTo>
                    <a:pt x="1170" y="494"/>
                    <a:pt x="1167" y="493"/>
                    <a:pt x="1165" y="492"/>
                  </a:cubicBezTo>
                  <a:cubicBezTo>
                    <a:pt x="1165" y="492"/>
                    <a:pt x="1165" y="492"/>
                    <a:pt x="1165" y="492"/>
                  </a:cubicBezTo>
                  <a:cubicBezTo>
                    <a:pt x="1183" y="490"/>
                    <a:pt x="1202" y="496"/>
                    <a:pt x="1221" y="493"/>
                  </a:cubicBezTo>
                  <a:cubicBezTo>
                    <a:pt x="1221" y="488"/>
                    <a:pt x="1222" y="485"/>
                    <a:pt x="1222" y="481"/>
                  </a:cubicBezTo>
                  <a:cubicBezTo>
                    <a:pt x="1222" y="464"/>
                    <a:pt x="1222" y="446"/>
                    <a:pt x="1222" y="428"/>
                  </a:cubicBezTo>
                  <a:cubicBezTo>
                    <a:pt x="1222" y="418"/>
                    <a:pt x="1218" y="413"/>
                    <a:pt x="1208" y="410"/>
                  </a:cubicBezTo>
                  <a:cubicBezTo>
                    <a:pt x="1204" y="408"/>
                    <a:pt x="1199" y="407"/>
                    <a:pt x="1194" y="406"/>
                  </a:cubicBezTo>
                  <a:cubicBezTo>
                    <a:pt x="1194" y="406"/>
                    <a:pt x="1194" y="405"/>
                    <a:pt x="1195" y="404"/>
                  </a:cubicBezTo>
                  <a:cubicBezTo>
                    <a:pt x="1203" y="406"/>
                    <a:pt x="1212" y="408"/>
                    <a:pt x="1220" y="409"/>
                  </a:cubicBezTo>
                  <a:cubicBezTo>
                    <a:pt x="1223" y="397"/>
                    <a:pt x="1221" y="317"/>
                    <a:pt x="1217" y="307"/>
                  </a:cubicBezTo>
                  <a:cubicBezTo>
                    <a:pt x="1132" y="307"/>
                    <a:pt x="1132" y="307"/>
                    <a:pt x="1132" y="307"/>
                  </a:cubicBezTo>
                  <a:cubicBezTo>
                    <a:pt x="1132" y="306"/>
                    <a:pt x="1132" y="305"/>
                    <a:pt x="1132" y="304"/>
                  </a:cubicBezTo>
                  <a:cubicBezTo>
                    <a:pt x="1218" y="304"/>
                    <a:pt x="1218" y="304"/>
                    <a:pt x="1218" y="304"/>
                  </a:cubicBezTo>
                  <a:cubicBezTo>
                    <a:pt x="1218" y="287"/>
                    <a:pt x="1218" y="287"/>
                    <a:pt x="1218" y="287"/>
                  </a:cubicBezTo>
                  <a:cubicBezTo>
                    <a:pt x="1194" y="286"/>
                    <a:pt x="1170" y="286"/>
                    <a:pt x="1147" y="285"/>
                  </a:cubicBezTo>
                  <a:cubicBezTo>
                    <a:pt x="1147" y="284"/>
                    <a:pt x="1147" y="284"/>
                    <a:pt x="1147" y="283"/>
                  </a:cubicBezTo>
                  <a:cubicBezTo>
                    <a:pt x="1219" y="283"/>
                    <a:pt x="1219" y="283"/>
                    <a:pt x="1219" y="283"/>
                  </a:cubicBezTo>
                  <a:cubicBezTo>
                    <a:pt x="1219" y="274"/>
                    <a:pt x="1219" y="266"/>
                    <a:pt x="1219" y="258"/>
                  </a:cubicBezTo>
                  <a:cubicBezTo>
                    <a:pt x="1218" y="254"/>
                    <a:pt x="1217" y="250"/>
                    <a:pt x="1217" y="246"/>
                  </a:cubicBezTo>
                  <a:cubicBezTo>
                    <a:pt x="1217" y="246"/>
                    <a:pt x="1217" y="246"/>
                    <a:pt x="1217" y="246"/>
                  </a:cubicBezTo>
                  <a:cubicBezTo>
                    <a:pt x="1220" y="240"/>
                    <a:pt x="1221" y="234"/>
                    <a:pt x="1217" y="229"/>
                  </a:cubicBezTo>
                  <a:moveTo>
                    <a:pt x="52" y="531"/>
                  </a:moveTo>
                  <a:cubicBezTo>
                    <a:pt x="52" y="531"/>
                    <a:pt x="52" y="531"/>
                    <a:pt x="52" y="531"/>
                  </a:cubicBezTo>
                  <a:cubicBezTo>
                    <a:pt x="53" y="531"/>
                    <a:pt x="54" y="530"/>
                    <a:pt x="54" y="529"/>
                  </a:cubicBezTo>
                  <a:cubicBezTo>
                    <a:pt x="92" y="521"/>
                    <a:pt x="127" y="504"/>
                    <a:pt x="161" y="488"/>
                  </a:cubicBezTo>
                  <a:cubicBezTo>
                    <a:pt x="168" y="485"/>
                    <a:pt x="169" y="481"/>
                    <a:pt x="169" y="474"/>
                  </a:cubicBezTo>
                  <a:cubicBezTo>
                    <a:pt x="168" y="451"/>
                    <a:pt x="167" y="427"/>
                    <a:pt x="167" y="403"/>
                  </a:cubicBezTo>
                  <a:cubicBezTo>
                    <a:pt x="167" y="401"/>
                    <a:pt x="166" y="400"/>
                    <a:pt x="166" y="398"/>
                  </a:cubicBezTo>
                  <a:cubicBezTo>
                    <a:pt x="155" y="403"/>
                    <a:pt x="145" y="407"/>
                    <a:pt x="135" y="412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45" y="405"/>
                    <a:pt x="155" y="399"/>
                    <a:pt x="166" y="393"/>
                  </a:cubicBezTo>
                  <a:cubicBezTo>
                    <a:pt x="166" y="390"/>
                    <a:pt x="167" y="387"/>
                    <a:pt x="167" y="384"/>
                  </a:cubicBezTo>
                  <a:cubicBezTo>
                    <a:pt x="166" y="356"/>
                    <a:pt x="168" y="327"/>
                    <a:pt x="171" y="299"/>
                  </a:cubicBezTo>
                  <a:cubicBezTo>
                    <a:pt x="172" y="285"/>
                    <a:pt x="173" y="271"/>
                    <a:pt x="173" y="257"/>
                  </a:cubicBezTo>
                  <a:cubicBezTo>
                    <a:pt x="173" y="254"/>
                    <a:pt x="172" y="250"/>
                    <a:pt x="172" y="247"/>
                  </a:cubicBezTo>
                  <a:cubicBezTo>
                    <a:pt x="157" y="250"/>
                    <a:pt x="144" y="254"/>
                    <a:pt x="130" y="256"/>
                  </a:cubicBezTo>
                  <a:cubicBezTo>
                    <a:pt x="115" y="259"/>
                    <a:pt x="100" y="256"/>
                    <a:pt x="87" y="246"/>
                  </a:cubicBezTo>
                  <a:cubicBezTo>
                    <a:pt x="80" y="241"/>
                    <a:pt x="76" y="234"/>
                    <a:pt x="74" y="226"/>
                  </a:cubicBezTo>
                  <a:cubicBezTo>
                    <a:pt x="72" y="218"/>
                    <a:pt x="74" y="215"/>
                    <a:pt x="82" y="211"/>
                  </a:cubicBezTo>
                  <a:cubicBezTo>
                    <a:pt x="74" y="220"/>
                    <a:pt x="74" y="225"/>
                    <a:pt x="81" y="235"/>
                  </a:cubicBezTo>
                  <a:cubicBezTo>
                    <a:pt x="91" y="248"/>
                    <a:pt x="104" y="254"/>
                    <a:pt x="120" y="254"/>
                  </a:cubicBezTo>
                  <a:cubicBezTo>
                    <a:pt x="138" y="254"/>
                    <a:pt x="154" y="247"/>
                    <a:pt x="172" y="243"/>
                  </a:cubicBezTo>
                  <a:cubicBezTo>
                    <a:pt x="172" y="188"/>
                    <a:pt x="172" y="188"/>
                    <a:pt x="172" y="188"/>
                  </a:cubicBezTo>
                  <a:cubicBezTo>
                    <a:pt x="166" y="189"/>
                    <a:pt x="161" y="190"/>
                    <a:pt x="157" y="190"/>
                  </a:cubicBezTo>
                  <a:cubicBezTo>
                    <a:pt x="150" y="191"/>
                    <a:pt x="143" y="193"/>
                    <a:pt x="137" y="194"/>
                  </a:cubicBezTo>
                  <a:cubicBezTo>
                    <a:pt x="141" y="192"/>
                    <a:pt x="144" y="190"/>
                    <a:pt x="149" y="189"/>
                  </a:cubicBezTo>
                  <a:cubicBezTo>
                    <a:pt x="156" y="187"/>
                    <a:pt x="164" y="186"/>
                    <a:pt x="171" y="184"/>
                  </a:cubicBezTo>
                  <a:cubicBezTo>
                    <a:pt x="174" y="171"/>
                    <a:pt x="175" y="139"/>
                    <a:pt x="173" y="128"/>
                  </a:cubicBezTo>
                  <a:cubicBezTo>
                    <a:pt x="171" y="128"/>
                    <a:pt x="170" y="127"/>
                    <a:pt x="168" y="127"/>
                  </a:cubicBezTo>
                  <a:cubicBezTo>
                    <a:pt x="156" y="126"/>
                    <a:pt x="144" y="125"/>
                    <a:pt x="132" y="124"/>
                  </a:cubicBezTo>
                  <a:cubicBezTo>
                    <a:pt x="112" y="123"/>
                    <a:pt x="92" y="122"/>
                    <a:pt x="72" y="120"/>
                  </a:cubicBezTo>
                  <a:cubicBezTo>
                    <a:pt x="62" y="119"/>
                    <a:pt x="53" y="116"/>
                    <a:pt x="44" y="113"/>
                  </a:cubicBezTo>
                  <a:cubicBezTo>
                    <a:pt x="40" y="112"/>
                    <a:pt x="36" y="109"/>
                    <a:pt x="37" y="105"/>
                  </a:cubicBezTo>
                  <a:cubicBezTo>
                    <a:pt x="43" y="108"/>
                    <a:pt x="48" y="111"/>
                    <a:pt x="54" y="113"/>
                  </a:cubicBezTo>
                  <a:cubicBezTo>
                    <a:pt x="62" y="115"/>
                    <a:pt x="69" y="117"/>
                    <a:pt x="77" y="117"/>
                  </a:cubicBezTo>
                  <a:cubicBezTo>
                    <a:pt x="101" y="117"/>
                    <a:pt x="124" y="119"/>
                    <a:pt x="147" y="123"/>
                  </a:cubicBezTo>
                  <a:cubicBezTo>
                    <a:pt x="156" y="124"/>
                    <a:pt x="164" y="125"/>
                    <a:pt x="174" y="122"/>
                  </a:cubicBezTo>
                  <a:cubicBezTo>
                    <a:pt x="174" y="113"/>
                    <a:pt x="174" y="105"/>
                    <a:pt x="174" y="96"/>
                  </a:cubicBezTo>
                  <a:cubicBezTo>
                    <a:pt x="174" y="85"/>
                    <a:pt x="174" y="74"/>
                    <a:pt x="175" y="62"/>
                  </a:cubicBezTo>
                  <a:cubicBezTo>
                    <a:pt x="176" y="56"/>
                    <a:pt x="179" y="53"/>
                    <a:pt x="186" y="54"/>
                  </a:cubicBezTo>
                  <a:cubicBezTo>
                    <a:pt x="189" y="54"/>
                    <a:pt x="192" y="55"/>
                    <a:pt x="195" y="55"/>
                  </a:cubicBezTo>
                  <a:cubicBezTo>
                    <a:pt x="231" y="65"/>
                    <a:pt x="268" y="65"/>
                    <a:pt x="305" y="63"/>
                  </a:cubicBezTo>
                  <a:cubicBezTo>
                    <a:pt x="326" y="61"/>
                    <a:pt x="346" y="57"/>
                    <a:pt x="367" y="58"/>
                  </a:cubicBezTo>
                  <a:cubicBezTo>
                    <a:pt x="367" y="58"/>
                    <a:pt x="368" y="57"/>
                    <a:pt x="369" y="57"/>
                  </a:cubicBezTo>
                  <a:cubicBezTo>
                    <a:pt x="371" y="49"/>
                    <a:pt x="373" y="41"/>
                    <a:pt x="376" y="34"/>
                  </a:cubicBezTo>
                  <a:cubicBezTo>
                    <a:pt x="354" y="37"/>
                    <a:pt x="333" y="40"/>
                    <a:pt x="312" y="43"/>
                  </a:cubicBezTo>
                  <a:cubicBezTo>
                    <a:pt x="307" y="44"/>
                    <a:pt x="303" y="43"/>
                    <a:pt x="298" y="44"/>
                  </a:cubicBezTo>
                  <a:cubicBezTo>
                    <a:pt x="298" y="43"/>
                    <a:pt x="298" y="43"/>
                    <a:pt x="298" y="43"/>
                  </a:cubicBezTo>
                  <a:cubicBezTo>
                    <a:pt x="311" y="41"/>
                    <a:pt x="324" y="38"/>
                    <a:pt x="337" y="37"/>
                  </a:cubicBezTo>
                  <a:cubicBezTo>
                    <a:pt x="352" y="35"/>
                    <a:pt x="368" y="33"/>
                    <a:pt x="382" y="27"/>
                  </a:cubicBezTo>
                  <a:cubicBezTo>
                    <a:pt x="386" y="25"/>
                    <a:pt x="390" y="24"/>
                    <a:pt x="388" y="18"/>
                  </a:cubicBezTo>
                  <a:cubicBezTo>
                    <a:pt x="378" y="18"/>
                    <a:pt x="369" y="17"/>
                    <a:pt x="359" y="17"/>
                  </a:cubicBezTo>
                  <a:cubicBezTo>
                    <a:pt x="324" y="21"/>
                    <a:pt x="289" y="22"/>
                    <a:pt x="254" y="21"/>
                  </a:cubicBezTo>
                  <a:cubicBezTo>
                    <a:pt x="218" y="20"/>
                    <a:pt x="183" y="20"/>
                    <a:pt x="147" y="21"/>
                  </a:cubicBezTo>
                  <a:cubicBezTo>
                    <a:pt x="114" y="21"/>
                    <a:pt x="80" y="23"/>
                    <a:pt x="47" y="25"/>
                  </a:cubicBezTo>
                  <a:cubicBezTo>
                    <a:pt x="35" y="25"/>
                    <a:pt x="24" y="27"/>
                    <a:pt x="12" y="29"/>
                  </a:cubicBezTo>
                  <a:cubicBezTo>
                    <a:pt x="13" y="38"/>
                    <a:pt x="14" y="46"/>
                    <a:pt x="15" y="57"/>
                  </a:cubicBezTo>
                  <a:cubicBezTo>
                    <a:pt x="18" y="47"/>
                    <a:pt x="21" y="40"/>
                    <a:pt x="23" y="33"/>
                  </a:cubicBezTo>
                  <a:cubicBezTo>
                    <a:pt x="24" y="33"/>
                    <a:pt x="25" y="33"/>
                    <a:pt x="26" y="33"/>
                  </a:cubicBezTo>
                  <a:cubicBezTo>
                    <a:pt x="24" y="43"/>
                    <a:pt x="21" y="53"/>
                    <a:pt x="17" y="63"/>
                  </a:cubicBezTo>
                  <a:cubicBezTo>
                    <a:pt x="14" y="70"/>
                    <a:pt x="13" y="76"/>
                    <a:pt x="15" y="85"/>
                  </a:cubicBezTo>
                  <a:cubicBezTo>
                    <a:pt x="20" y="76"/>
                    <a:pt x="20" y="67"/>
                    <a:pt x="26" y="61"/>
                  </a:cubicBezTo>
                  <a:cubicBezTo>
                    <a:pt x="26" y="72"/>
                    <a:pt x="25" y="82"/>
                    <a:pt x="24" y="92"/>
                  </a:cubicBezTo>
                  <a:cubicBezTo>
                    <a:pt x="24" y="96"/>
                    <a:pt x="27" y="101"/>
                    <a:pt x="26" y="105"/>
                  </a:cubicBezTo>
                  <a:cubicBezTo>
                    <a:pt x="24" y="119"/>
                    <a:pt x="26" y="132"/>
                    <a:pt x="28" y="145"/>
                  </a:cubicBezTo>
                  <a:cubicBezTo>
                    <a:pt x="29" y="148"/>
                    <a:pt x="31" y="152"/>
                    <a:pt x="33" y="153"/>
                  </a:cubicBezTo>
                  <a:cubicBezTo>
                    <a:pt x="49" y="160"/>
                    <a:pt x="65" y="167"/>
                    <a:pt x="83" y="164"/>
                  </a:cubicBezTo>
                  <a:cubicBezTo>
                    <a:pt x="85" y="163"/>
                    <a:pt x="86" y="163"/>
                    <a:pt x="88" y="163"/>
                  </a:cubicBezTo>
                  <a:cubicBezTo>
                    <a:pt x="89" y="163"/>
                    <a:pt x="90" y="164"/>
                    <a:pt x="93" y="164"/>
                  </a:cubicBezTo>
                  <a:cubicBezTo>
                    <a:pt x="71" y="173"/>
                    <a:pt x="51" y="165"/>
                    <a:pt x="32" y="157"/>
                  </a:cubicBezTo>
                  <a:cubicBezTo>
                    <a:pt x="31" y="159"/>
                    <a:pt x="31" y="160"/>
                    <a:pt x="31" y="161"/>
                  </a:cubicBezTo>
                  <a:cubicBezTo>
                    <a:pt x="32" y="179"/>
                    <a:pt x="34" y="196"/>
                    <a:pt x="34" y="213"/>
                  </a:cubicBezTo>
                  <a:cubicBezTo>
                    <a:pt x="34" y="235"/>
                    <a:pt x="32" y="257"/>
                    <a:pt x="31" y="278"/>
                  </a:cubicBezTo>
                  <a:cubicBezTo>
                    <a:pt x="31" y="289"/>
                    <a:pt x="30" y="299"/>
                    <a:pt x="32" y="309"/>
                  </a:cubicBezTo>
                  <a:cubicBezTo>
                    <a:pt x="53" y="312"/>
                    <a:pt x="57" y="313"/>
                    <a:pt x="69" y="327"/>
                  </a:cubicBezTo>
                  <a:cubicBezTo>
                    <a:pt x="74" y="332"/>
                    <a:pt x="78" y="337"/>
                    <a:pt x="81" y="343"/>
                  </a:cubicBezTo>
                  <a:cubicBezTo>
                    <a:pt x="88" y="356"/>
                    <a:pt x="98" y="362"/>
                    <a:pt x="113" y="360"/>
                  </a:cubicBezTo>
                  <a:cubicBezTo>
                    <a:pt x="121" y="359"/>
                    <a:pt x="129" y="360"/>
                    <a:pt x="136" y="365"/>
                  </a:cubicBezTo>
                  <a:cubicBezTo>
                    <a:pt x="110" y="365"/>
                    <a:pt x="110" y="365"/>
                    <a:pt x="110" y="365"/>
                  </a:cubicBezTo>
                  <a:cubicBezTo>
                    <a:pt x="122" y="372"/>
                    <a:pt x="134" y="368"/>
                    <a:pt x="147" y="369"/>
                  </a:cubicBezTo>
                  <a:cubicBezTo>
                    <a:pt x="135" y="374"/>
                    <a:pt x="124" y="375"/>
                    <a:pt x="113" y="371"/>
                  </a:cubicBezTo>
                  <a:cubicBezTo>
                    <a:pt x="98" y="366"/>
                    <a:pt x="83" y="364"/>
                    <a:pt x="68" y="364"/>
                  </a:cubicBezTo>
                  <a:cubicBezTo>
                    <a:pt x="64" y="364"/>
                    <a:pt x="61" y="362"/>
                    <a:pt x="57" y="361"/>
                  </a:cubicBezTo>
                  <a:cubicBezTo>
                    <a:pt x="57" y="361"/>
                    <a:pt x="57" y="360"/>
                    <a:pt x="57" y="359"/>
                  </a:cubicBezTo>
                  <a:cubicBezTo>
                    <a:pt x="62" y="359"/>
                    <a:pt x="67" y="360"/>
                    <a:pt x="72" y="360"/>
                  </a:cubicBezTo>
                  <a:cubicBezTo>
                    <a:pt x="77" y="360"/>
                    <a:pt x="82" y="361"/>
                    <a:pt x="88" y="357"/>
                  </a:cubicBezTo>
                  <a:cubicBezTo>
                    <a:pt x="78" y="345"/>
                    <a:pt x="69" y="334"/>
                    <a:pt x="60" y="323"/>
                  </a:cubicBezTo>
                  <a:cubicBezTo>
                    <a:pt x="52" y="314"/>
                    <a:pt x="42" y="312"/>
                    <a:pt x="31" y="314"/>
                  </a:cubicBezTo>
                  <a:cubicBezTo>
                    <a:pt x="26" y="315"/>
                    <a:pt x="23" y="318"/>
                    <a:pt x="20" y="322"/>
                  </a:cubicBezTo>
                  <a:cubicBezTo>
                    <a:pt x="15" y="330"/>
                    <a:pt x="15" y="338"/>
                    <a:pt x="15" y="349"/>
                  </a:cubicBezTo>
                  <a:cubicBezTo>
                    <a:pt x="21" y="339"/>
                    <a:pt x="25" y="331"/>
                    <a:pt x="30" y="322"/>
                  </a:cubicBezTo>
                  <a:cubicBezTo>
                    <a:pt x="31" y="325"/>
                    <a:pt x="31" y="327"/>
                    <a:pt x="30" y="329"/>
                  </a:cubicBezTo>
                  <a:cubicBezTo>
                    <a:pt x="26" y="337"/>
                    <a:pt x="22" y="345"/>
                    <a:pt x="17" y="353"/>
                  </a:cubicBezTo>
                  <a:cubicBezTo>
                    <a:pt x="14" y="358"/>
                    <a:pt x="13" y="363"/>
                    <a:pt x="16" y="370"/>
                  </a:cubicBezTo>
                  <a:cubicBezTo>
                    <a:pt x="22" y="361"/>
                    <a:pt x="25" y="351"/>
                    <a:pt x="34" y="343"/>
                  </a:cubicBezTo>
                  <a:cubicBezTo>
                    <a:pt x="32" y="354"/>
                    <a:pt x="24" y="361"/>
                    <a:pt x="24" y="371"/>
                  </a:cubicBezTo>
                  <a:cubicBezTo>
                    <a:pt x="32" y="372"/>
                    <a:pt x="41" y="373"/>
                    <a:pt x="49" y="375"/>
                  </a:cubicBezTo>
                  <a:cubicBezTo>
                    <a:pt x="58" y="377"/>
                    <a:pt x="67" y="381"/>
                    <a:pt x="76" y="384"/>
                  </a:cubicBezTo>
                  <a:cubicBezTo>
                    <a:pt x="76" y="385"/>
                    <a:pt x="76" y="385"/>
                    <a:pt x="75" y="386"/>
                  </a:cubicBezTo>
                  <a:cubicBezTo>
                    <a:pt x="62" y="384"/>
                    <a:pt x="49" y="382"/>
                    <a:pt x="36" y="381"/>
                  </a:cubicBezTo>
                  <a:cubicBezTo>
                    <a:pt x="32" y="380"/>
                    <a:pt x="27" y="381"/>
                    <a:pt x="23" y="381"/>
                  </a:cubicBezTo>
                  <a:cubicBezTo>
                    <a:pt x="28" y="394"/>
                    <a:pt x="28" y="398"/>
                    <a:pt x="23" y="409"/>
                  </a:cubicBezTo>
                  <a:cubicBezTo>
                    <a:pt x="21" y="413"/>
                    <a:pt x="18" y="418"/>
                    <a:pt x="15" y="422"/>
                  </a:cubicBezTo>
                  <a:cubicBezTo>
                    <a:pt x="12" y="426"/>
                    <a:pt x="10" y="429"/>
                    <a:pt x="13" y="434"/>
                  </a:cubicBezTo>
                  <a:cubicBezTo>
                    <a:pt x="17" y="441"/>
                    <a:pt x="16" y="447"/>
                    <a:pt x="14" y="454"/>
                  </a:cubicBezTo>
                  <a:cubicBezTo>
                    <a:pt x="14" y="457"/>
                    <a:pt x="13" y="461"/>
                    <a:pt x="12" y="464"/>
                  </a:cubicBezTo>
                  <a:cubicBezTo>
                    <a:pt x="13" y="464"/>
                    <a:pt x="13" y="464"/>
                    <a:pt x="14" y="464"/>
                  </a:cubicBezTo>
                  <a:cubicBezTo>
                    <a:pt x="16" y="461"/>
                    <a:pt x="19" y="458"/>
                    <a:pt x="21" y="455"/>
                  </a:cubicBezTo>
                  <a:cubicBezTo>
                    <a:pt x="21" y="465"/>
                    <a:pt x="13" y="473"/>
                    <a:pt x="17" y="484"/>
                  </a:cubicBezTo>
                  <a:cubicBezTo>
                    <a:pt x="20" y="477"/>
                    <a:pt x="23" y="469"/>
                    <a:pt x="26" y="461"/>
                  </a:cubicBezTo>
                  <a:cubicBezTo>
                    <a:pt x="27" y="498"/>
                    <a:pt x="25" y="535"/>
                    <a:pt x="26" y="573"/>
                  </a:cubicBezTo>
                  <a:cubicBezTo>
                    <a:pt x="55" y="568"/>
                    <a:pt x="82" y="558"/>
                    <a:pt x="112" y="559"/>
                  </a:cubicBezTo>
                  <a:cubicBezTo>
                    <a:pt x="109" y="561"/>
                    <a:pt x="109" y="562"/>
                    <a:pt x="108" y="562"/>
                  </a:cubicBezTo>
                  <a:cubicBezTo>
                    <a:pt x="83" y="562"/>
                    <a:pt x="58" y="570"/>
                    <a:pt x="34" y="575"/>
                  </a:cubicBezTo>
                  <a:cubicBezTo>
                    <a:pt x="28" y="577"/>
                    <a:pt x="25" y="579"/>
                    <a:pt x="25" y="586"/>
                  </a:cubicBezTo>
                  <a:cubicBezTo>
                    <a:pt x="25" y="594"/>
                    <a:pt x="25" y="602"/>
                    <a:pt x="25" y="611"/>
                  </a:cubicBezTo>
                  <a:cubicBezTo>
                    <a:pt x="25" y="614"/>
                    <a:pt x="24" y="617"/>
                    <a:pt x="24" y="621"/>
                  </a:cubicBezTo>
                  <a:cubicBezTo>
                    <a:pt x="23" y="621"/>
                    <a:pt x="22" y="621"/>
                    <a:pt x="21" y="621"/>
                  </a:cubicBezTo>
                  <a:cubicBezTo>
                    <a:pt x="18" y="607"/>
                    <a:pt x="21" y="594"/>
                    <a:pt x="19" y="580"/>
                  </a:cubicBezTo>
                  <a:cubicBezTo>
                    <a:pt x="19" y="580"/>
                    <a:pt x="18" y="580"/>
                    <a:pt x="17" y="580"/>
                  </a:cubicBezTo>
                  <a:cubicBezTo>
                    <a:pt x="17" y="659"/>
                    <a:pt x="17" y="659"/>
                    <a:pt x="17" y="659"/>
                  </a:cubicBezTo>
                  <a:cubicBezTo>
                    <a:pt x="20" y="662"/>
                    <a:pt x="25" y="664"/>
                    <a:pt x="25" y="666"/>
                  </a:cubicBezTo>
                  <a:cubicBezTo>
                    <a:pt x="27" y="683"/>
                    <a:pt x="28" y="700"/>
                    <a:pt x="24" y="716"/>
                  </a:cubicBezTo>
                  <a:cubicBezTo>
                    <a:pt x="21" y="726"/>
                    <a:pt x="20" y="736"/>
                    <a:pt x="20" y="746"/>
                  </a:cubicBezTo>
                  <a:cubicBezTo>
                    <a:pt x="22" y="777"/>
                    <a:pt x="23" y="808"/>
                    <a:pt x="24" y="840"/>
                  </a:cubicBezTo>
                  <a:cubicBezTo>
                    <a:pt x="24" y="853"/>
                    <a:pt x="25" y="867"/>
                    <a:pt x="26" y="881"/>
                  </a:cubicBezTo>
                  <a:cubicBezTo>
                    <a:pt x="30" y="879"/>
                    <a:pt x="30" y="879"/>
                    <a:pt x="32" y="882"/>
                  </a:cubicBezTo>
                  <a:cubicBezTo>
                    <a:pt x="23" y="897"/>
                    <a:pt x="22" y="915"/>
                    <a:pt x="30" y="923"/>
                  </a:cubicBezTo>
                  <a:cubicBezTo>
                    <a:pt x="24" y="934"/>
                    <a:pt x="26" y="946"/>
                    <a:pt x="28" y="958"/>
                  </a:cubicBezTo>
                  <a:cubicBezTo>
                    <a:pt x="35" y="950"/>
                    <a:pt x="35" y="950"/>
                    <a:pt x="35" y="941"/>
                  </a:cubicBezTo>
                  <a:cubicBezTo>
                    <a:pt x="35" y="927"/>
                    <a:pt x="35" y="912"/>
                    <a:pt x="34" y="898"/>
                  </a:cubicBezTo>
                  <a:cubicBezTo>
                    <a:pt x="34" y="892"/>
                    <a:pt x="33" y="887"/>
                    <a:pt x="32" y="882"/>
                  </a:cubicBezTo>
                  <a:cubicBezTo>
                    <a:pt x="33" y="878"/>
                    <a:pt x="34" y="874"/>
                    <a:pt x="36" y="869"/>
                  </a:cubicBezTo>
                  <a:cubicBezTo>
                    <a:pt x="37" y="871"/>
                    <a:pt x="37" y="873"/>
                    <a:pt x="37" y="874"/>
                  </a:cubicBezTo>
                  <a:cubicBezTo>
                    <a:pt x="38" y="888"/>
                    <a:pt x="39" y="903"/>
                    <a:pt x="40" y="917"/>
                  </a:cubicBezTo>
                  <a:cubicBezTo>
                    <a:pt x="41" y="921"/>
                    <a:pt x="43" y="926"/>
                    <a:pt x="44" y="930"/>
                  </a:cubicBezTo>
                  <a:cubicBezTo>
                    <a:pt x="39" y="933"/>
                    <a:pt x="40" y="937"/>
                    <a:pt x="40" y="942"/>
                  </a:cubicBezTo>
                  <a:cubicBezTo>
                    <a:pt x="41" y="977"/>
                    <a:pt x="41" y="1013"/>
                    <a:pt x="41" y="1048"/>
                  </a:cubicBezTo>
                  <a:cubicBezTo>
                    <a:pt x="41" y="1059"/>
                    <a:pt x="42" y="1059"/>
                    <a:pt x="52" y="1062"/>
                  </a:cubicBezTo>
                  <a:cubicBezTo>
                    <a:pt x="68" y="1067"/>
                    <a:pt x="84" y="1068"/>
                    <a:pt x="101" y="1065"/>
                  </a:cubicBezTo>
                  <a:cubicBezTo>
                    <a:pt x="112" y="1064"/>
                    <a:pt x="123" y="1061"/>
                    <a:pt x="135" y="1059"/>
                  </a:cubicBezTo>
                  <a:cubicBezTo>
                    <a:pt x="143" y="1058"/>
                    <a:pt x="152" y="1058"/>
                    <a:pt x="162" y="1057"/>
                  </a:cubicBezTo>
                  <a:cubicBezTo>
                    <a:pt x="160" y="1037"/>
                    <a:pt x="165" y="1017"/>
                    <a:pt x="161" y="996"/>
                  </a:cubicBezTo>
                  <a:cubicBezTo>
                    <a:pt x="158" y="996"/>
                    <a:pt x="155" y="995"/>
                    <a:pt x="153" y="996"/>
                  </a:cubicBezTo>
                  <a:cubicBezTo>
                    <a:pt x="137" y="1000"/>
                    <a:pt x="122" y="1004"/>
                    <a:pt x="106" y="1009"/>
                  </a:cubicBezTo>
                  <a:cubicBezTo>
                    <a:pt x="97" y="1011"/>
                    <a:pt x="89" y="1015"/>
                    <a:pt x="81" y="1018"/>
                  </a:cubicBezTo>
                  <a:cubicBezTo>
                    <a:pt x="72" y="1021"/>
                    <a:pt x="63" y="1022"/>
                    <a:pt x="54" y="1020"/>
                  </a:cubicBezTo>
                  <a:cubicBezTo>
                    <a:pt x="68" y="1020"/>
                    <a:pt x="81" y="1016"/>
                    <a:pt x="93" y="1010"/>
                  </a:cubicBezTo>
                  <a:cubicBezTo>
                    <a:pt x="112" y="1002"/>
                    <a:pt x="131" y="996"/>
                    <a:pt x="151" y="993"/>
                  </a:cubicBezTo>
                  <a:cubicBezTo>
                    <a:pt x="161" y="991"/>
                    <a:pt x="161" y="991"/>
                    <a:pt x="161" y="981"/>
                  </a:cubicBezTo>
                  <a:cubicBezTo>
                    <a:pt x="161" y="964"/>
                    <a:pt x="161" y="947"/>
                    <a:pt x="162" y="930"/>
                  </a:cubicBezTo>
                  <a:cubicBezTo>
                    <a:pt x="162" y="927"/>
                    <a:pt x="161" y="925"/>
                    <a:pt x="161" y="922"/>
                  </a:cubicBezTo>
                  <a:cubicBezTo>
                    <a:pt x="156" y="923"/>
                    <a:pt x="152" y="924"/>
                    <a:pt x="148" y="924"/>
                  </a:cubicBezTo>
                  <a:cubicBezTo>
                    <a:pt x="130" y="929"/>
                    <a:pt x="112" y="934"/>
                    <a:pt x="93" y="937"/>
                  </a:cubicBezTo>
                  <a:cubicBezTo>
                    <a:pt x="78" y="940"/>
                    <a:pt x="63" y="940"/>
                    <a:pt x="49" y="932"/>
                  </a:cubicBezTo>
                  <a:cubicBezTo>
                    <a:pt x="52" y="932"/>
                    <a:pt x="54" y="932"/>
                    <a:pt x="57" y="933"/>
                  </a:cubicBezTo>
                  <a:cubicBezTo>
                    <a:pt x="73" y="937"/>
                    <a:pt x="89" y="936"/>
                    <a:pt x="105" y="931"/>
                  </a:cubicBezTo>
                  <a:cubicBezTo>
                    <a:pt x="120" y="927"/>
                    <a:pt x="135" y="924"/>
                    <a:pt x="149" y="921"/>
                  </a:cubicBezTo>
                  <a:cubicBezTo>
                    <a:pt x="154" y="920"/>
                    <a:pt x="158" y="918"/>
                    <a:pt x="161" y="917"/>
                  </a:cubicBezTo>
                  <a:cubicBezTo>
                    <a:pt x="162" y="915"/>
                    <a:pt x="162" y="914"/>
                    <a:pt x="162" y="913"/>
                  </a:cubicBezTo>
                  <a:cubicBezTo>
                    <a:pt x="166" y="876"/>
                    <a:pt x="166" y="838"/>
                    <a:pt x="177" y="801"/>
                  </a:cubicBezTo>
                  <a:cubicBezTo>
                    <a:pt x="178" y="797"/>
                    <a:pt x="177" y="792"/>
                    <a:pt x="178" y="786"/>
                  </a:cubicBezTo>
                  <a:cubicBezTo>
                    <a:pt x="163" y="788"/>
                    <a:pt x="150" y="790"/>
                    <a:pt x="137" y="792"/>
                  </a:cubicBezTo>
                  <a:cubicBezTo>
                    <a:pt x="118" y="795"/>
                    <a:pt x="99" y="792"/>
                    <a:pt x="81" y="787"/>
                  </a:cubicBezTo>
                  <a:cubicBezTo>
                    <a:pt x="85" y="786"/>
                    <a:pt x="88" y="787"/>
                    <a:pt x="92" y="787"/>
                  </a:cubicBezTo>
                  <a:cubicBezTo>
                    <a:pt x="105" y="790"/>
                    <a:pt x="117" y="791"/>
                    <a:pt x="131" y="789"/>
                  </a:cubicBezTo>
                  <a:cubicBezTo>
                    <a:pt x="143" y="787"/>
                    <a:pt x="156" y="785"/>
                    <a:pt x="169" y="784"/>
                  </a:cubicBezTo>
                  <a:cubicBezTo>
                    <a:pt x="178" y="782"/>
                    <a:pt x="179" y="782"/>
                    <a:pt x="179" y="773"/>
                  </a:cubicBezTo>
                  <a:cubicBezTo>
                    <a:pt x="180" y="756"/>
                    <a:pt x="181" y="740"/>
                    <a:pt x="181" y="723"/>
                  </a:cubicBezTo>
                  <a:cubicBezTo>
                    <a:pt x="181" y="709"/>
                    <a:pt x="180" y="695"/>
                    <a:pt x="183" y="682"/>
                  </a:cubicBezTo>
                  <a:cubicBezTo>
                    <a:pt x="187" y="654"/>
                    <a:pt x="177" y="627"/>
                    <a:pt x="176" y="600"/>
                  </a:cubicBezTo>
                  <a:cubicBezTo>
                    <a:pt x="172" y="599"/>
                    <a:pt x="169" y="599"/>
                    <a:pt x="165" y="598"/>
                  </a:cubicBezTo>
                  <a:cubicBezTo>
                    <a:pt x="169" y="597"/>
                    <a:pt x="172" y="596"/>
                    <a:pt x="175" y="595"/>
                  </a:cubicBezTo>
                  <a:cubicBezTo>
                    <a:pt x="177" y="560"/>
                    <a:pt x="174" y="524"/>
                    <a:pt x="170" y="488"/>
                  </a:cubicBezTo>
                  <a:cubicBezTo>
                    <a:pt x="164" y="490"/>
                    <a:pt x="160" y="492"/>
                    <a:pt x="157" y="494"/>
                  </a:cubicBezTo>
                  <a:cubicBezTo>
                    <a:pt x="132" y="506"/>
                    <a:pt x="106" y="518"/>
                    <a:pt x="79" y="526"/>
                  </a:cubicBezTo>
                  <a:cubicBezTo>
                    <a:pt x="70" y="529"/>
                    <a:pt x="61" y="529"/>
                    <a:pt x="52" y="531"/>
                  </a:cubicBezTo>
                  <a:moveTo>
                    <a:pt x="195" y="679"/>
                  </a:moveTo>
                  <a:cubicBezTo>
                    <a:pt x="187" y="708"/>
                    <a:pt x="185" y="737"/>
                    <a:pt x="186" y="767"/>
                  </a:cubicBezTo>
                  <a:cubicBezTo>
                    <a:pt x="186" y="779"/>
                    <a:pt x="185" y="792"/>
                    <a:pt x="184" y="805"/>
                  </a:cubicBezTo>
                  <a:cubicBezTo>
                    <a:pt x="183" y="812"/>
                    <a:pt x="181" y="820"/>
                    <a:pt x="181" y="827"/>
                  </a:cubicBezTo>
                  <a:cubicBezTo>
                    <a:pt x="179" y="846"/>
                    <a:pt x="178" y="866"/>
                    <a:pt x="178" y="885"/>
                  </a:cubicBezTo>
                  <a:cubicBezTo>
                    <a:pt x="177" y="917"/>
                    <a:pt x="177" y="949"/>
                    <a:pt x="176" y="980"/>
                  </a:cubicBezTo>
                  <a:cubicBezTo>
                    <a:pt x="176" y="986"/>
                    <a:pt x="177" y="991"/>
                    <a:pt x="177" y="997"/>
                  </a:cubicBezTo>
                  <a:cubicBezTo>
                    <a:pt x="175" y="1016"/>
                    <a:pt x="172" y="1035"/>
                    <a:pt x="174" y="1055"/>
                  </a:cubicBezTo>
                  <a:cubicBezTo>
                    <a:pt x="177" y="1079"/>
                    <a:pt x="177" y="1104"/>
                    <a:pt x="177" y="1128"/>
                  </a:cubicBezTo>
                  <a:cubicBezTo>
                    <a:pt x="177" y="1158"/>
                    <a:pt x="177" y="1188"/>
                    <a:pt x="177" y="1218"/>
                  </a:cubicBezTo>
                  <a:cubicBezTo>
                    <a:pt x="177" y="1221"/>
                    <a:pt x="177" y="1225"/>
                    <a:pt x="178" y="1229"/>
                  </a:cubicBezTo>
                  <a:cubicBezTo>
                    <a:pt x="180" y="1236"/>
                    <a:pt x="181" y="1244"/>
                    <a:pt x="177" y="1252"/>
                  </a:cubicBezTo>
                  <a:cubicBezTo>
                    <a:pt x="176" y="1253"/>
                    <a:pt x="177" y="1255"/>
                    <a:pt x="177" y="1257"/>
                  </a:cubicBezTo>
                  <a:cubicBezTo>
                    <a:pt x="194" y="1261"/>
                    <a:pt x="211" y="1265"/>
                    <a:pt x="228" y="1266"/>
                  </a:cubicBezTo>
                  <a:cubicBezTo>
                    <a:pt x="254" y="1269"/>
                    <a:pt x="279" y="1270"/>
                    <a:pt x="304" y="1270"/>
                  </a:cubicBezTo>
                  <a:cubicBezTo>
                    <a:pt x="371" y="1271"/>
                    <a:pt x="437" y="1271"/>
                    <a:pt x="504" y="1271"/>
                  </a:cubicBezTo>
                  <a:cubicBezTo>
                    <a:pt x="506" y="1271"/>
                    <a:pt x="508" y="1271"/>
                    <a:pt x="510" y="1271"/>
                  </a:cubicBezTo>
                  <a:cubicBezTo>
                    <a:pt x="560" y="1274"/>
                    <a:pt x="609" y="1276"/>
                    <a:pt x="659" y="1279"/>
                  </a:cubicBezTo>
                  <a:cubicBezTo>
                    <a:pt x="686" y="1280"/>
                    <a:pt x="713" y="1281"/>
                    <a:pt x="741" y="1282"/>
                  </a:cubicBezTo>
                  <a:cubicBezTo>
                    <a:pt x="758" y="1283"/>
                    <a:pt x="776" y="1285"/>
                    <a:pt x="794" y="1285"/>
                  </a:cubicBezTo>
                  <a:cubicBezTo>
                    <a:pt x="816" y="1285"/>
                    <a:pt x="839" y="1283"/>
                    <a:pt x="861" y="1282"/>
                  </a:cubicBezTo>
                  <a:cubicBezTo>
                    <a:pt x="888" y="1280"/>
                    <a:pt x="915" y="1277"/>
                    <a:pt x="941" y="1276"/>
                  </a:cubicBezTo>
                  <a:cubicBezTo>
                    <a:pt x="953" y="1275"/>
                    <a:pt x="966" y="1269"/>
                    <a:pt x="977" y="1278"/>
                  </a:cubicBezTo>
                  <a:cubicBezTo>
                    <a:pt x="978" y="1278"/>
                    <a:pt x="979" y="1278"/>
                    <a:pt x="980" y="1278"/>
                  </a:cubicBezTo>
                  <a:cubicBezTo>
                    <a:pt x="986" y="1278"/>
                    <a:pt x="992" y="1279"/>
                    <a:pt x="998" y="1279"/>
                  </a:cubicBezTo>
                  <a:cubicBezTo>
                    <a:pt x="1006" y="1280"/>
                    <a:pt x="1013" y="1281"/>
                    <a:pt x="1022" y="1282"/>
                  </a:cubicBezTo>
                  <a:cubicBezTo>
                    <a:pt x="1022" y="1277"/>
                    <a:pt x="1022" y="1274"/>
                    <a:pt x="1023" y="1270"/>
                  </a:cubicBezTo>
                  <a:cubicBezTo>
                    <a:pt x="1023" y="1261"/>
                    <a:pt x="1022" y="1253"/>
                    <a:pt x="1023" y="1244"/>
                  </a:cubicBezTo>
                  <a:cubicBezTo>
                    <a:pt x="1024" y="1227"/>
                    <a:pt x="1026" y="1211"/>
                    <a:pt x="1027" y="1194"/>
                  </a:cubicBezTo>
                  <a:cubicBezTo>
                    <a:pt x="1028" y="1178"/>
                    <a:pt x="1029" y="1161"/>
                    <a:pt x="1029" y="1145"/>
                  </a:cubicBezTo>
                  <a:cubicBezTo>
                    <a:pt x="1029" y="1073"/>
                    <a:pt x="1031" y="1002"/>
                    <a:pt x="1027" y="930"/>
                  </a:cubicBezTo>
                  <a:cubicBezTo>
                    <a:pt x="1025" y="907"/>
                    <a:pt x="1024" y="884"/>
                    <a:pt x="1023" y="861"/>
                  </a:cubicBezTo>
                  <a:cubicBezTo>
                    <a:pt x="1021" y="844"/>
                    <a:pt x="1023" y="827"/>
                    <a:pt x="1027" y="810"/>
                  </a:cubicBezTo>
                  <a:cubicBezTo>
                    <a:pt x="1031" y="795"/>
                    <a:pt x="1034" y="779"/>
                    <a:pt x="1033" y="763"/>
                  </a:cubicBezTo>
                  <a:cubicBezTo>
                    <a:pt x="1032" y="728"/>
                    <a:pt x="1036" y="694"/>
                    <a:pt x="1039" y="659"/>
                  </a:cubicBezTo>
                  <a:cubicBezTo>
                    <a:pt x="1040" y="637"/>
                    <a:pt x="1041" y="615"/>
                    <a:pt x="1040" y="594"/>
                  </a:cubicBezTo>
                  <a:cubicBezTo>
                    <a:pt x="1039" y="559"/>
                    <a:pt x="1038" y="524"/>
                    <a:pt x="1037" y="489"/>
                  </a:cubicBezTo>
                  <a:cubicBezTo>
                    <a:pt x="1036" y="476"/>
                    <a:pt x="1036" y="463"/>
                    <a:pt x="1036" y="449"/>
                  </a:cubicBezTo>
                  <a:cubicBezTo>
                    <a:pt x="1036" y="427"/>
                    <a:pt x="1036" y="404"/>
                    <a:pt x="1037" y="382"/>
                  </a:cubicBezTo>
                  <a:cubicBezTo>
                    <a:pt x="1038" y="359"/>
                    <a:pt x="1040" y="337"/>
                    <a:pt x="1042" y="315"/>
                  </a:cubicBezTo>
                  <a:cubicBezTo>
                    <a:pt x="1042" y="306"/>
                    <a:pt x="1041" y="297"/>
                    <a:pt x="1041" y="289"/>
                  </a:cubicBezTo>
                  <a:cubicBezTo>
                    <a:pt x="1041" y="284"/>
                    <a:pt x="1040" y="280"/>
                    <a:pt x="1040" y="276"/>
                  </a:cubicBezTo>
                  <a:cubicBezTo>
                    <a:pt x="1040" y="273"/>
                    <a:pt x="1041" y="269"/>
                    <a:pt x="1041" y="266"/>
                  </a:cubicBezTo>
                  <a:cubicBezTo>
                    <a:pt x="1040" y="252"/>
                    <a:pt x="1040" y="239"/>
                    <a:pt x="1040" y="225"/>
                  </a:cubicBezTo>
                  <a:cubicBezTo>
                    <a:pt x="1040" y="210"/>
                    <a:pt x="1042" y="195"/>
                    <a:pt x="1042" y="180"/>
                  </a:cubicBezTo>
                  <a:cubicBezTo>
                    <a:pt x="1041" y="147"/>
                    <a:pt x="1040" y="113"/>
                    <a:pt x="1039" y="79"/>
                  </a:cubicBezTo>
                  <a:cubicBezTo>
                    <a:pt x="1039" y="75"/>
                    <a:pt x="1038" y="71"/>
                    <a:pt x="1037" y="67"/>
                  </a:cubicBezTo>
                  <a:cubicBezTo>
                    <a:pt x="1027" y="67"/>
                    <a:pt x="1018" y="67"/>
                    <a:pt x="1008" y="68"/>
                  </a:cubicBezTo>
                  <a:cubicBezTo>
                    <a:pt x="996" y="68"/>
                    <a:pt x="984" y="68"/>
                    <a:pt x="973" y="70"/>
                  </a:cubicBezTo>
                  <a:cubicBezTo>
                    <a:pt x="952" y="73"/>
                    <a:pt x="931" y="73"/>
                    <a:pt x="911" y="68"/>
                  </a:cubicBezTo>
                  <a:cubicBezTo>
                    <a:pt x="893" y="65"/>
                    <a:pt x="876" y="65"/>
                    <a:pt x="857" y="66"/>
                  </a:cubicBezTo>
                  <a:cubicBezTo>
                    <a:pt x="858" y="73"/>
                    <a:pt x="859" y="78"/>
                    <a:pt x="859" y="84"/>
                  </a:cubicBezTo>
                  <a:cubicBezTo>
                    <a:pt x="860" y="97"/>
                    <a:pt x="863" y="110"/>
                    <a:pt x="861" y="123"/>
                  </a:cubicBezTo>
                  <a:cubicBezTo>
                    <a:pt x="858" y="137"/>
                    <a:pt x="857" y="139"/>
                    <a:pt x="842" y="140"/>
                  </a:cubicBezTo>
                  <a:cubicBezTo>
                    <a:pt x="828" y="142"/>
                    <a:pt x="814" y="142"/>
                    <a:pt x="800" y="145"/>
                  </a:cubicBezTo>
                  <a:cubicBezTo>
                    <a:pt x="790" y="146"/>
                    <a:pt x="782" y="146"/>
                    <a:pt x="778" y="135"/>
                  </a:cubicBezTo>
                  <a:cubicBezTo>
                    <a:pt x="774" y="135"/>
                    <a:pt x="771" y="135"/>
                    <a:pt x="768" y="135"/>
                  </a:cubicBezTo>
                  <a:cubicBezTo>
                    <a:pt x="752" y="135"/>
                    <a:pt x="736" y="135"/>
                    <a:pt x="720" y="134"/>
                  </a:cubicBezTo>
                  <a:cubicBezTo>
                    <a:pt x="710" y="134"/>
                    <a:pt x="700" y="133"/>
                    <a:pt x="689" y="133"/>
                  </a:cubicBezTo>
                  <a:cubicBezTo>
                    <a:pt x="668" y="134"/>
                    <a:pt x="647" y="135"/>
                    <a:pt x="626" y="135"/>
                  </a:cubicBezTo>
                  <a:cubicBezTo>
                    <a:pt x="569" y="135"/>
                    <a:pt x="513" y="138"/>
                    <a:pt x="456" y="135"/>
                  </a:cubicBezTo>
                  <a:cubicBezTo>
                    <a:pt x="451" y="135"/>
                    <a:pt x="447" y="135"/>
                    <a:pt x="444" y="139"/>
                  </a:cubicBezTo>
                  <a:cubicBezTo>
                    <a:pt x="442" y="141"/>
                    <a:pt x="437" y="142"/>
                    <a:pt x="434" y="143"/>
                  </a:cubicBezTo>
                  <a:cubicBezTo>
                    <a:pt x="415" y="144"/>
                    <a:pt x="397" y="141"/>
                    <a:pt x="378" y="146"/>
                  </a:cubicBezTo>
                  <a:cubicBezTo>
                    <a:pt x="373" y="147"/>
                    <a:pt x="370" y="144"/>
                    <a:pt x="369" y="137"/>
                  </a:cubicBezTo>
                  <a:cubicBezTo>
                    <a:pt x="368" y="132"/>
                    <a:pt x="369" y="126"/>
                    <a:pt x="367" y="121"/>
                  </a:cubicBezTo>
                  <a:cubicBezTo>
                    <a:pt x="363" y="104"/>
                    <a:pt x="363" y="86"/>
                    <a:pt x="365" y="67"/>
                  </a:cubicBezTo>
                  <a:cubicBezTo>
                    <a:pt x="354" y="68"/>
                    <a:pt x="344" y="68"/>
                    <a:pt x="334" y="69"/>
                  </a:cubicBezTo>
                  <a:cubicBezTo>
                    <a:pt x="302" y="75"/>
                    <a:pt x="271" y="76"/>
                    <a:pt x="239" y="73"/>
                  </a:cubicBezTo>
                  <a:cubicBezTo>
                    <a:pt x="224" y="72"/>
                    <a:pt x="208" y="71"/>
                    <a:pt x="192" y="69"/>
                  </a:cubicBezTo>
                  <a:cubicBezTo>
                    <a:pt x="188" y="79"/>
                    <a:pt x="184" y="88"/>
                    <a:pt x="184" y="101"/>
                  </a:cubicBezTo>
                  <a:cubicBezTo>
                    <a:pt x="187" y="98"/>
                    <a:pt x="188" y="97"/>
                    <a:pt x="191" y="94"/>
                  </a:cubicBezTo>
                  <a:cubicBezTo>
                    <a:pt x="187" y="107"/>
                    <a:pt x="181" y="117"/>
                    <a:pt x="186" y="129"/>
                  </a:cubicBezTo>
                  <a:cubicBezTo>
                    <a:pt x="187" y="129"/>
                    <a:pt x="186" y="130"/>
                    <a:pt x="186" y="131"/>
                  </a:cubicBezTo>
                  <a:cubicBezTo>
                    <a:pt x="185" y="143"/>
                    <a:pt x="183" y="154"/>
                    <a:pt x="183" y="166"/>
                  </a:cubicBezTo>
                  <a:cubicBezTo>
                    <a:pt x="183" y="191"/>
                    <a:pt x="183" y="215"/>
                    <a:pt x="184" y="239"/>
                  </a:cubicBezTo>
                  <a:cubicBezTo>
                    <a:pt x="186" y="264"/>
                    <a:pt x="186" y="289"/>
                    <a:pt x="185" y="314"/>
                  </a:cubicBezTo>
                  <a:cubicBezTo>
                    <a:pt x="181" y="362"/>
                    <a:pt x="182" y="410"/>
                    <a:pt x="185" y="458"/>
                  </a:cubicBezTo>
                  <a:cubicBezTo>
                    <a:pt x="187" y="494"/>
                    <a:pt x="189" y="530"/>
                    <a:pt x="188" y="566"/>
                  </a:cubicBezTo>
                  <a:cubicBezTo>
                    <a:pt x="187" y="593"/>
                    <a:pt x="188" y="619"/>
                    <a:pt x="195" y="645"/>
                  </a:cubicBezTo>
                  <a:cubicBezTo>
                    <a:pt x="195" y="642"/>
                    <a:pt x="196" y="640"/>
                    <a:pt x="196" y="638"/>
                  </a:cubicBezTo>
                  <a:cubicBezTo>
                    <a:pt x="197" y="638"/>
                    <a:pt x="197" y="638"/>
                    <a:pt x="198" y="638"/>
                  </a:cubicBezTo>
                  <a:cubicBezTo>
                    <a:pt x="198" y="660"/>
                    <a:pt x="199" y="682"/>
                    <a:pt x="200" y="704"/>
                  </a:cubicBezTo>
                  <a:cubicBezTo>
                    <a:pt x="199" y="704"/>
                    <a:pt x="198" y="704"/>
                    <a:pt x="198" y="704"/>
                  </a:cubicBezTo>
                  <a:cubicBezTo>
                    <a:pt x="197" y="696"/>
                    <a:pt x="196" y="688"/>
                    <a:pt x="195" y="679"/>
                  </a:cubicBezTo>
                  <a:moveTo>
                    <a:pt x="403" y="112"/>
                  </a:moveTo>
                  <a:cubicBezTo>
                    <a:pt x="413" y="112"/>
                    <a:pt x="422" y="112"/>
                    <a:pt x="431" y="112"/>
                  </a:cubicBezTo>
                  <a:cubicBezTo>
                    <a:pt x="434" y="112"/>
                    <a:pt x="438" y="111"/>
                    <a:pt x="440" y="113"/>
                  </a:cubicBezTo>
                  <a:cubicBezTo>
                    <a:pt x="444" y="118"/>
                    <a:pt x="450" y="117"/>
                    <a:pt x="456" y="117"/>
                  </a:cubicBezTo>
                  <a:cubicBezTo>
                    <a:pt x="474" y="116"/>
                    <a:pt x="492" y="115"/>
                    <a:pt x="511" y="114"/>
                  </a:cubicBezTo>
                  <a:cubicBezTo>
                    <a:pt x="556" y="114"/>
                    <a:pt x="600" y="115"/>
                    <a:pt x="645" y="115"/>
                  </a:cubicBezTo>
                  <a:cubicBezTo>
                    <a:pt x="686" y="115"/>
                    <a:pt x="727" y="115"/>
                    <a:pt x="768" y="115"/>
                  </a:cubicBezTo>
                  <a:cubicBezTo>
                    <a:pt x="772" y="115"/>
                    <a:pt x="777" y="114"/>
                    <a:pt x="781" y="113"/>
                  </a:cubicBezTo>
                  <a:cubicBezTo>
                    <a:pt x="785" y="112"/>
                    <a:pt x="789" y="110"/>
                    <a:pt x="793" y="110"/>
                  </a:cubicBezTo>
                  <a:cubicBezTo>
                    <a:pt x="799" y="110"/>
                    <a:pt x="804" y="111"/>
                    <a:pt x="810" y="112"/>
                  </a:cubicBezTo>
                  <a:cubicBezTo>
                    <a:pt x="817" y="112"/>
                    <a:pt x="818" y="111"/>
                    <a:pt x="819" y="104"/>
                  </a:cubicBezTo>
                  <a:cubicBezTo>
                    <a:pt x="821" y="95"/>
                    <a:pt x="822" y="86"/>
                    <a:pt x="823" y="77"/>
                  </a:cubicBezTo>
                  <a:cubicBezTo>
                    <a:pt x="824" y="73"/>
                    <a:pt x="824" y="70"/>
                    <a:pt x="825" y="66"/>
                  </a:cubicBezTo>
                  <a:cubicBezTo>
                    <a:pt x="811" y="66"/>
                    <a:pt x="799" y="66"/>
                    <a:pt x="786" y="66"/>
                  </a:cubicBezTo>
                  <a:cubicBezTo>
                    <a:pt x="751" y="68"/>
                    <a:pt x="716" y="71"/>
                    <a:pt x="681" y="72"/>
                  </a:cubicBezTo>
                  <a:cubicBezTo>
                    <a:pt x="638" y="73"/>
                    <a:pt x="596" y="73"/>
                    <a:pt x="554" y="73"/>
                  </a:cubicBezTo>
                  <a:cubicBezTo>
                    <a:pt x="539" y="73"/>
                    <a:pt x="524" y="74"/>
                    <a:pt x="509" y="73"/>
                  </a:cubicBezTo>
                  <a:cubicBezTo>
                    <a:pt x="486" y="72"/>
                    <a:pt x="462" y="71"/>
                    <a:pt x="439" y="70"/>
                  </a:cubicBezTo>
                  <a:cubicBezTo>
                    <a:pt x="432" y="69"/>
                    <a:pt x="426" y="68"/>
                    <a:pt x="419" y="67"/>
                  </a:cubicBezTo>
                  <a:cubicBezTo>
                    <a:pt x="412" y="65"/>
                    <a:pt x="404" y="64"/>
                    <a:pt x="397" y="66"/>
                  </a:cubicBezTo>
                  <a:cubicBezTo>
                    <a:pt x="399" y="81"/>
                    <a:pt x="401" y="96"/>
                    <a:pt x="403" y="112"/>
                  </a:cubicBezTo>
                  <a:moveTo>
                    <a:pt x="436" y="38"/>
                  </a:moveTo>
                  <a:cubicBezTo>
                    <a:pt x="431" y="38"/>
                    <a:pt x="427" y="38"/>
                    <a:pt x="423" y="38"/>
                  </a:cubicBezTo>
                  <a:cubicBezTo>
                    <a:pt x="420" y="38"/>
                    <a:pt x="416" y="37"/>
                    <a:pt x="413" y="37"/>
                  </a:cubicBezTo>
                  <a:cubicBezTo>
                    <a:pt x="413" y="36"/>
                    <a:pt x="413" y="36"/>
                    <a:pt x="413" y="35"/>
                  </a:cubicBezTo>
                  <a:cubicBezTo>
                    <a:pt x="456" y="29"/>
                    <a:pt x="500" y="20"/>
                    <a:pt x="544" y="30"/>
                  </a:cubicBezTo>
                  <a:cubicBezTo>
                    <a:pt x="529" y="33"/>
                    <a:pt x="513" y="30"/>
                    <a:pt x="498" y="31"/>
                  </a:cubicBezTo>
                  <a:cubicBezTo>
                    <a:pt x="482" y="32"/>
                    <a:pt x="467" y="34"/>
                    <a:pt x="451" y="35"/>
                  </a:cubicBezTo>
                  <a:cubicBezTo>
                    <a:pt x="474" y="36"/>
                    <a:pt x="498" y="36"/>
                    <a:pt x="521" y="35"/>
                  </a:cubicBezTo>
                  <a:cubicBezTo>
                    <a:pt x="527" y="35"/>
                    <a:pt x="532" y="34"/>
                    <a:pt x="537" y="39"/>
                  </a:cubicBezTo>
                  <a:cubicBezTo>
                    <a:pt x="539" y="40"/>
                    <a:pt x="542" y="40"/>
                    <a:pt x="545" y="40"/>
                  </a:cubicBezTo>
                  <a:cubicBezTo>
                    <a:pt x="562" y="40"/>
                    <a:pt x="579" y="41"/>
                    <a:pt x="596" y="41"/>
                  </a:cubicBezTo>
                  <a:cubicBezTo>
                    <a:pt x="632" y="41"/>
                    <a:pt x="667" y="40"/>
                    <a:pt x="703" y="40"/>
                  </a:cubicBezTo>
                  <a:cubicBezTo>
                    <a:pt x="716" y="40"/>
                    <a:pt x="728" y="40"/>
                    <a:pt x="740" y="40"/>
                  </a:cubicBezTo>
                  <a:cubicBezTo>
                    <a:pt x="744" y="40"/>
                    <a:pt x="748" y="41"/>
                    <a:pt x="751" y="41"/>
                  </a:cubicBezTo>
                  <a:cubicBezTo>
                    <a:pt x="751" y="42"/>
                    <a:pt x="751" y="43"/>
                    <a:pt x="751" y="44"/>
                  </a:cubicBezTo>
                  <a:cubicBezTo>
                    <a:pt x="748" y="44"/>
                    <a:pt x="744" y="46"/>
                    <a:pt x="740" y="46"/>
                  </a:cubicBezTo>
                  <a:cubicBezTo>
                    <a:pt x="713" y="46"/>
                    <a:pt x="686" y="47"/>
                    <a:pt x="659" y="47"/>
                  </a:cubicBezTo>
                  <a:cubicBezTo>
                    <a:pt x="622" y="46"/>
                    <a:pt x="585" y="45"/>
                    <a:pt x="548" y="44"/>
                  </a:cubicBezTo>
                  <a:cubicBezTo>
                    <a:pt x="543" y="44"/>
                    <a:pt x="539" y="44"/>
                    <a:pt x="535" y="42"/>
                  </a:cubicBezTo>
                  <a:cubicBezTo>
                    <a:pt x="529" y="39"/>
                    <a:pt x="524" y="39"/>
                    <a:pt x="518" y="40"/>
                  </a:cubicBezTo>
                  <a:cubicBezTo>
                    <a:pt x="513" y="40"/>
                    <a:pt x="507" y="41"/>
                    <a:pt x="502" y="42"/>
                  </a:cubicBezTo>
                  <a:cubicBezTo>
                    <a:pt x="469" y="43"/>
                    <a:pt x="436" y="45"/>
                    <a:pt x="403" y="46"/>
                  </a:cubicBezTo>
                  <a:cubicBezTo>
                    <a:pt x="402" y="46"/>
                    <a:pt x="401" y="47"/>
                    <a:pt x="400" y="48"/>
                  </a:cubicBezTo>
                  <a:cubicBezTo>
                    <a:pt x="400" y="50"/>
                    <a:pt x="401" y="53"/>
                    <a:pt x="401" y="55"/>
                  </a:cubicBezTo>
                  <a:cubicBezTo>
                    <a:pt x="412" y="57"/>
                    <a:pt x="422" y="59"/>
                    <a:pt x="432" y="60"/>
                  </a:cubicBezTo>
                  <a:cubicBezTo>
                    <a:pt x="458" y="62"/>
                    <a:pt x="483" y="63"/>
                    <a:pt x="508" y="63"/>
                  </a:cubicBezTo>
                  <a:cubicBezTo>
                    <a:pt x="525" y="64"/>
                    <a:pt x="542" y="63"/>
                    <a:pt x="559" y="63"/>
                  </a:cubicBezTo>
                  <a:cubicBezTo>
                    <a:pt x="593" y="62"/>
                    <a:pt x="626" y="63"/>
                    <a:pt x="660" y="62"/>
                  </a:cubicBezTo>
                  <a:cubicBezTo>
                    <a:pt x="715" y="60"/>
                    <a:pt x="771" y="57"/>
                    <a:pt x="827" y="54"/>
                  </a:cubicBezTo>
                  <a:cubicBezTo>
                    <a:pt x="831" y="54"/>
                    <a:pt x="834" y="55"/>
                    <a:pt x="835" y="60"/>
                  </a:cubicBezTo>
                  <a:cubicBezTo>
                    <a:pt x="835" y="53"/>
                    <a:pt x="836" y="47"/>
                    <a:pt x="830" y="43"/>
                  </a:cubicBezTo>
                  <a:cubicBezTo>
                    <a:pt x="828" y="41"/>
                    <a:pt x="828" y="36"/>
                    <a:pt x="828" y="33"/>
                  </a:cubicBezTo>
                  <a:cubicBezTo>
                    <a:pt x="827" y="27"/>
                    <a:pt x="828" y="22"/>
                    <a:pt x="828" y="16"/>
                  </a:cubicBezTo>
                  <a:cubicBezTo>
                    <a:pt x="824" y="16"/>
                    <a:pt x="821" y="16"/>
                    <a:pt x="818" y="16"/>
                  </a:cubicBezTo>
                  <a:cubicBezTo>
                    <a:pt x="800" y="15"/>
                    <a:pt x="783" y="15"/>
                    <a:pt x="766" y="14"/>
                  </a:cubicBezTo>
                  <a:cubicBezTo>
                    <a:pt x="731" y="13"/>
                    <a:pt x="696" y="12"/>
                    <a:pt x="661" y="11"/>
                  </a:cubicBezTo>
                  <a:cubicBezTo>
                    <a:pt x="649" y="11"/>
                    <a:pt x="638" y="12"/>
                    <a:pt x="627" y="20"/>
                  </a:cubicBezTo>
                  <a:cubicBezTo>
                    <a:pt x="615" y="29"/>
                    <a:pt x="599" y="24"/>
                    <a:pt x="593" y="12"/>
                  </a:cubicBezTo>
                  <a:cubicBezTo>
                    <a:pt x="590" y="12"/>
                    <a:pt x="588" y="12"/>
                    <a:pt x="585" y="12"/>
                  </a:cubicBezTo>
                  <a:cubicBezTo>
                    <a:pt x="561" y="13"/>
                    <a:pt x="537" y="15"/>
                    <a:pt x="512" y="15"/>
                  </a:cubicBezTo>
                  <a:cubicBezTo>
                    <a:pt x="485" y="15"/>
                    <a:pt x="458" y="13"/>
                    <a:pt x="431" y="13"/>
                  </a:cubicBezTo>
                  <a:cubicBezTo>
                    <a:pt x="423" y="12"/>
                    <a:pt x="416" y="13"/>
                    <a:pt x="408" y="14"/>
                  </a:cubicBezTo>
                  <a:cubicBezTo>
                    <a:pt x="402" y="14"/>
                    <a:pt x="397" y="22"/>
                    <a:pt x="400" y="26"/>
                  </a:cubicBezTo>
                  <a:cubicBezTo>
                    <a:pt x="403" y="31"/>
                    <a:pt x="402" y="35"/>
                    <a:pt x="399" y="41"/>
                  </a:cubicBezTo>
                  <a:cubicBezTo>
                    <a:pt x="411" y="40"/>
                    <a:pt x="423" y="39"/>
                    <a:pt x="436" y="38"/>
                  </a:cubicBezTo>
                  <a:moveTo>
                    <a:pt x="160" y="1125"/>
                  </a:moveTo>
                  <a:cubicBezTo>
                    <a:pt x="135" y="1135"/>
                    <a:pt x="109" y="1140"/>
                    <a:pt x="87" y="1154"/>
                  </a:cubicBezTo>
                  <a:cubicBezTo>
                    <a:pt x="78" y="1159"/>
                    <a:pt x="69" y="1164"/>
                    <a:pt x="63" y="1173"/>
                  </a:cubicBezTo>
                  <a:cubicBezTo>
                    <a:pt x="77" y="1191"/>
                    <a:pt x="93" y="1196"/>
                    <a:pt x="113" y="1190"/>
                  </a:cubicBezTo>
                  <a:cubicBezTo>
                    <a:pt x="116" y="1189"/>
                    <a:pt x="120" y="1188"/>
                    <a:pt x="123" y="1186"/>
                  </a:cubicBezTo>
                  <a:cubicBezTo>
                    <a:pt x="134" y="1180"/>
                    <a:pt x="145" y="1173"/>
                    <a:pt x="156" y="1167"/>
                  </a:cubicBezTo>
                  <a:cubicBezTo>
                    <a:pt x="158" y="1166"/>
                    <a:pt x="160" y="1163"/>
                    <a:pt x="160" y="1161"/>
                  </a:cubicBezTo>
                  <a:cubicBezTo>
                    <a:pt x="161" y="1150"/>
                    <a:pt x="160" y="1139"/>
                    <a:pt x="160" y="1125"/>
                  </a:cubicBezTo>
                  <a:moveTo>
                    <a:pt x="448" y="124"/>
                  </a:moveTo>
                  <a:cubicBezTo>
                    <a:pt x="448" y="125"/>
                    <a:pt x="448" y="126"/>
                    <a:pt x="448" y="127"/>
                  </a:cubicBezTo>
                  <a:cubicBezTo>
                    <a:pt x="450" y="127"/>
                    <a:pt x="452" y="128"/>
                    <a:pt x="454" y="128"/>
                  </a:cubicBezTo>
                  <a:cubicBezTo>
                    <a:pt x="477" y="128"/>
                    <a:pt x="500" y="129"/>
                    <a:pt x="523" y="129"/>
                  </a:cubicBezTo>
                  <a:cubicBezTo>
                    <a:pt x="545" y="129"/>
                    <a:pt x="567" y="127"/>
                    <a:pt x="588" y="127"/>
                  </a:cubicBezTo>
                  <a:cubicBezTo>
                    <a:pt x="620" y="126"/>
                    <a:pt x="652" y="126"/>
                    <a:pt x="684" y="126"/>
                  </a:cubicBezTo>
                  <a:cubicBezTo>
                    <a:pt x="687" y="126"/>
                    <a:pt x="690" y="125"/>
                    <a:pt x="692" y="125"/>
                  </a:cubicBezTo>
                  <a:cubicBezTo>
                    <a:pt x="692" y="125"/>
                    <a:pt x="692" y="125"/>
                    <a:pt x="692" y="124"/>
                  </a:cubicBezTo>
                  <a:lnTo>
                    <a:pt x="448" y="124"/>
                  </a:lnTo>
                  <a:close/>
                  <a:moveTo>
                    <a:pt x="26" y="158"/>
                  </a:moveTo>
                  <a:cubicBezTo>
                    <a:pt x="21" y="163"/>
                    <a:pt x="16" y="168"/>
                    <a:pt x="19" y="176"/>
                  </a:cubicBezTo>
                  <a:cubicBezTo>
                    <a:pt x="21" y="174"/>
                    <a:pt x="23" y="173"/>
                    <a:pt x="26" y="171"/>
                  </a:cubicBezTo>
                  <a:cubicBezTo>
                    <a:pt x="24" y="181"/>
                    <a:pt x="15" y="189"/>
                    <a:pt x="21" y="201"/>
                  </a:cubicBezTo>
                  <a:cubicBezTo>
                    <a:pt x="24" y="195"/>
                    <a:pt x="28" y="191"/>
                    <a:pt x="29" y="186"/>
                  </a:cubicBezTo>
                  <a:cubicBezTo>
                    <a:pt x="29" y="177"/>
                    <a:pt x="27" y="167"/>
                    <a:pt x="26" y="158"/>
                  </a:cubicBezTo>
                  <a:moveTo>
                    <a:pt x="762" y="1515"/>
                  </a:moveTo>
                  <a:cubicBezTo>
                    <a:pt x="759" y="1519"/>
                    <a:pt x="756" y="1523"/>
                    <a:pt x="753" y="1526"/>
                  </a:cubicBezTo>
                  <a:cubicBezTo>
                    <a:pt x="750" y="1529"/>
                    <a:pt x="747" y="1532"/>
                    <a:pt x="742" y="1535"/>
                  </a:cubicBezTo>
                  <a:cubicBezTo>
                    <a:pt x="749" y="1537"/>
                    <a:pt x="754" y="1538"/>
                    <a:pt x="759" y="1539"/>
                  </a:cubicBezTo>
                  <a:cubicBezTo>
                    <a:pt x="760" y="1535"/>
                    <a:pt x="760" y="1531"/>
                    <a:pt x="760" y="1527"/>
                  </a:cubicBezTo>
                  <a:cubicBezTo>
                    <a:pt x="762" y="1528"/>
                    <a:pt x="763" y="1529"/>
                    <a:pt x="764" y="1530"/>
                  </a:cubicBezTo>
                  <a:cubicBezTo>
                    <a:pt x="765" y="1531"/>
                    <a:pt x="765" y="1533"/>
                    <a:pt x="766" y="1535"/>
                  </a:cubicBezTo>
                  <a:cubicBezTo>
                    <a:pt x="770" y="1528"/>
                    <a:pt x="769" y="1524"/>
                    <a:pt x="762" y="1515"/>
                  </a:cubicBezTo>
                  <a:moveTo>
                    <a:pt x="29" y="248"/>
                  </a:moveTo>
                  <a:cubicBezTo>
                    <a:pt x="18" y="268"/>
                    <a:pt x="15" y="276"/>
                    <a:pt x="19" y="286"/>
                  </a:cubicBezTo>
                  <a:cubicBezTo>
                    <a:pt x="29" y="276"/>
                    <a:pt x="30" y="263"/>
                    <a:pt x="29" y="248"/>
                  </a:cubicBezTo>
                  <a:moveTo>
                    <a:pt x="21" y="514"/>
                  </a:moveTo>
                  <a:cubicBezTo>
                    <a:pt x="15" y="527"/>
                    <a:pt x="14" y="562"/>
                    <a:pt x="18" y="573"/>
                  </a:cubicBezTo>
                  <a:cubicBezTo>
                    <a:pt x="21" y="566"/>
                    <a:pt x="23" y="533"/>
                    <a:pt x="21" y="514"/>
                  </a:cubicBezTo>
                  <a:moveTo>
                    <a:pt x="20" y="231"/>
                  </a:moveTo>
                  <a:cubicBezTo>
                    <a:pt x="32" y="221"/>
                    <a:pt x="30" y="209"/>
                    <a:pt x="29" y="197"/>
                  </a:cubicBezTo>
                  <a:cubicBezTo>
                    <a:pt x="19" y="211"/>
                    <a:pt x="19" y="213"/>
                    <a:pt x="20" y="231"/>
                  </a:cubicBezTo>
                  <a:moveTo>
                    <a:pt x="35" y="1018"/>
                  </a:moveTo>
                  <a:cubicBezTo>
                    <a:pt x="25" y="1032"/>
                    <a:pt x="24" y="1036"/>
                    <a:pt x="27" y="1046"/>
                  </a:cubicBezTo>
                  <a:cubicBezTo>
                    <a:pt x="35" y="1039"/>
                    <a:pt x="38" y="1029"/>
                    <a:pt x="35" y="1018"/>
                  </a:cubicBezTo>
                  <a:moveTo>
                    <a:pt x="26" y="1017"/>
                  </a:moveTo>
                  <a:cubicBezTo>
                    <a:pt x="37" y="1008"/>
                    <a:pt x="38" y="999"/>
                    <a:pt x="33" y="986"/>
                  </a:cubicBezTo>
                  <a:cubicBezTo>
                    <a:pt x="27" y="996"/>
                    <a:pt x="26" y="1006"/>
                    <a:pt x="26" y="1017"/>
                  </a:cubicBezTo>
                  <a:moveTo>
                    <a:pt x="18" y="313"/>
                  </a:moveTo>
                  <a:cubicBezTo>
                    <a:pt x="28" y="302"/>
                    <a:pt x="29" y="299"/>
                    <a:pt x="26" y="287"/>
                  </a:cubicBezTo>
                  <a:cubicBezTo>
                    <a:pt x="17" y="299"/>
                    <a:pt x="16" y="301"/>
                    <a:pt x="18" y="313"/>
                  </a:cubicBezTo>
                  <a:moveTo>
                    <a:pt x="19" y="256"/>
                  </a:moveTo>
                  <a:cubicBezTo>
                    <a:pt x="29" y="242"/>
                    <a:pt x="33" y="236"/>
                    <a:pt x="28" y="228"/>
                  </a:cubicBezTo>
                  <a:cubicBezTo>
                    <a:pt x="23" y="236"/>
                    <a:pt x="16" y="244"/>
                    <a:pt x="19" y="256"/>
                  </a:cubicBezTo>
                  <a:moveTo>
                    <a:pt x="777" y="126"/>
                  </a:moveTo>
                  <a:cubicBezTo>
                    <a:pt x="777" y="126"/>
                    <a:pt x="777" y="125"/>
                    <a:pt x="777" y="125"/>
                  </a:cubicBezTo>
                  <a:cubicBezTo>
                    <a:pt x="708" y="125"/>
                    <a:pt x="708" y="125"/>
                    <a:pt x="708" y="125"/>
                  </a:cubicBezTo>
                  <a:cubicBezTo>
                    <a:pt x="708" y="125"/>
                    <a:pt x="708" y="126"/>
                    <a:pt x="708" y="126"/>
                  </a:cubicBezTo>
                  <a:lnTo>
                    <a:pt x="777" y="126"/>
                  </a:lnTo>
                  <a:close/>
                  <a:moveTo>
                    <a:pt x="21" y="89"/>
                  </a:moveTo>
                  <a:cubicBezTo>
                    <a:pt x="13" y="98"/>
                    <a:pt x="14" y="108"/>
                    <a:pt x="16" y="118"/>
                  </a:cubicBezTo>
                  <a:cubicBezTo>
                    <a:pt x="21" y="109"/>
                    <a:pt x="21" y="109"/>
                    <a:pt x="21" y="89"/>
                  </a:cubicBezTo>
                  <a:moveTo>
                    <a:pt x="18" y="693"/>
                  </a:moveTo>
                  <a:cubicBezTo>
                    <a:pt x="23" y="686"/>
                    <a:pt x="25" y="678"/>
                    <a:pt x="22" y="667"/>
                  </a:cubicBezTo>
                  <a:cubicBezTo>
                    <a:pt x="16" y="677"/>
                    <a:pt x="15" y="682"/>
                    <a:pt x="18" y="693"/>
                  </a:cubicBezTo>
                  <a:moveTo>
                    <a:pt x="33" y="963"/>
                  </a:moveTo>
                  <a:cubicBezTo>
                    <a:pt x="30" y="968"/>
                    <a:pt x="26" y="973"/>
                    <a:pt x="29" y="980"/>
                  </a:cubicBezTo>
                  <a:cubicBezTo>
                    <a:pt x="34" y="975"/>
                    <a:pt x="36" y="970"/>
                    <a:pt x="33" y="963"/>
                  </a:cubicBezTo>
                  <a:moveTo>
                    <a:pt x="26" y="1066"/>
                  </a:moveTo>
                  <a:cubicBezTo>
                    <a:pt x="31" y="1058"/>
                    <a:pt x="36" y="1054"/>
                    <a:pt x="35" y="1046"/>
                  </a:cubicBezTo>
                  <a:cubicBezTo>
                    <a:pt x="34" y="1053"/>
                    <a:pt x="23" y="1054"/>
                    <a:pt x="26" y="1066"/>
                  </a:cubicBezTo>
                  <a:moveTo>
                    <a:pt x="387" y="37"/>
                  </a:moveTo>
                  <a:cubicBezTo>
                    <a:pt x="387" y="37"/>
                    <a:pt x="386" y="36"/>
                    <a:pt x="385" y="36"/>
                  </a:cubicBezTo>
                  <a:cubicBezTo>
                    <a:pt x="382" y="41"/>
                    <a:pt x="379" y="46"/>
                    <a:pt x="381" y="53"/>
                  </a:cubicBezTo>
                  <a:cubicBezTo>
                    <a:pt x="383" y="48"/>
                    <a:pt x="385" y="43"/>
                    <a:pt x="387" y="37"/>
                  </a:cubicBezTo>
                  <a:moveTo>
                    <a:pt x="21" y="713"/>
                  </a:moveTo>
                  <a:cubicBezTo>
                    <a:pt x="22" y="709"/>
                    <a:pt x="22" y="705"/>
                    <a:pt x="23" y="699"/>
                  </a:cubicBezTo>
                  <a:cubicBezTo>
                    <a:pt x="17" y="706"/>
                    <a:pt x="17" y="706"/>
                    <a:pt x="21" y="713"/>
                  </a:cubicBezTo>
                  <a:moveTo>
                    <a:pt x="21" y="124"/>
                  </a:moveTo>
                  <a:cubicBezTo>
                    <a:pt x="15" y="131"/>
                    <a:pt x="15" y="131"/>
                    <a:pt x="19" y="138"/>
                  </a:cubicBezTo>
                  <a:cubicBezTo>
                    <a:pt x="20" y="132"/>
                    <a:pt x="21" y="128"/>
                    <a:pt x="21" y="124"/>
                  </a:cubicBezTo>
                  <a:moveTo>
                    <a:pt x="183" y="79"/>
                  </a:moveTo>
                  <a:cubicBezTo>
                    <a:pt x="186" y="73"/>
                    <a:pt x="186" y="73"/>
                    <a:pt x="185" y="68"/>
                  </a:cubicBezTo>
                  <a:cubicBezTo>
                    <a:pt x="181" y="73"/>
                    <a:pt x="181" y="73"/>
                    <a:pt x="183" y="79"/>
                  </a:cubicBezTo>
                  <a:moveTo>
                    <a:pt x="837" y="35"/>
                  </a:moveTo>
                  <a:cubicBezTo>
                    <a:pt x="840" y="41"/>
                    <a:pt x="842" y="45"/>
                    <a:pt x="844" y="50"/>
                  </a:cubicBezTo>
                  <a:cubicBezTo>
                    <a:pt x="845" y="37"/>
                    <a:pt x="845" y="37"/>
                    <a:pt x="837" y="35"/>
                  </a:cubicBezTo>
                  <a:moveTo>
                    <a:pt x="16" y="504"/>
                  </a:moveTo>
                  <a:cubicBezTo>
                    <a:pt x="17" y="504"/>
                    <a:pt x="18" y="505"/>
                    <a:pt x="20" y="505"/>
                  </a:cubicBezTo>
                  <a:cubicBezTo>
                    <a:pt x="20" y="500"/>
                    <a:pt x="21" y="496"/>
                    <a:pt x="22" y="491"/>
                  </a:cubicBezTo>
                  <a:cubicBezTo>
                    <a:pt x="21" y="491"/>
                    <a:pt x="20" y="491"/>
                    <a:pt x="19" y="491"/>
                  </a:cubicBezTo>
                  <a:cubicBezTo>
                    <a:pt x="18" y="495"/>
                    <a:pt x="17" y="500"/>
                    <a:pt x="16" y="504"/>
                  </a:cubicBezTo>
                  <a:moveTo>
                    <a:pt x="391" y="53"/>
                  </a:moveTo>
                  <a:cubicBezTo>
                    <a:pt x="387" y="60"/>
                    <a:pt x="387" y="60"/>
                    <a:pt x="391" y="64"/>
                  </a:cubicBezTo>
                  <a:lnTo>
                    <a:pt x="391" y="53"/>
                  </a:lnTo>
                  <a:close/>
                  <a:moveTo>
                    <a:pt x="21" y="151"/>
                  </a:moveTo>
                  <a:cubicBezTo>
                    <a:pt x="20" y="151"/>
                    <a:pt x="19" y="151"/>
                    <a:pt x="18" y="150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9" y="157"/>
                    <a:pt x="19" y="157"/>
                    <a:pt x="20" y="157"/>
                  </a:cubicBezTo>
                  <a:cubicBezTo>
                    <a:pt x="20" y="155"/>
                    <a:pt x="20" y="153"/>
                    <a:pt x="21" y="151"/>
                  </a:cubicBezTo>
                  <a:moveTo>
                    <a:pt x="23" y="140"/>
                  </a:moveTo>
                  <a:cubicBezTo>
                    <a:pt x="20" y="143"/>
                    <a:pt x="20" y="143"/>
                    <a:pt x="23" y="147"/>
                  </a:cubicBezTo>
                  <a:lnTo>
                    <a:pt x="23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38"/>
            <p:cNvSpPr/>
            <p:nvPr/>
          </p:nvSpPr>
          <p:spPr bwMode="auto">
            <a:xfrm>
              <a:off x="2209218" y="3415123"/>
              <a:ext cx="268627" cy="790903"/>
            </a:xfrm>
            <a:custGeom>
              <a:avLst/>
              <a:gdLst>
                <a:gd name="T0" fmla="*/ 0 w 114"/>
                <a:gd name="T1" fmla="*/ 335 h 335"/>
                <a:gd name="T2" fmla="*/ 114 w 114"/>
                <a:gd name="T3" fmla="*/ 0 h 335"/>
                <a:gd name="T4" fmla="*/ 0 w 114"/>
                <a:gd name="T5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335">
                  <a:moveTo>
                    <a:pt x="0" y="335"/>
                  </a:moveTo>
                  <a:cubicBezTo>
                    <a:pt x="22" y="218"/>
                    <a:pt x="70" y="110"/>
                    <a:pt x="114" y="0"/>
                  </a:cubicBezTo>
                  <a:cubicBezTo>
                    <a:pt x="75" y="112"/>
                    <a:pt x="28" y="220"/>
                    <a:pt x="0" y="3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9"/>
            <p:cNvSpPr/>
            <p:nvPr/>
          </p:nvSpPr>
          <p:spPr bwMode="auto">
            <a:xfrm>
              <a:off x="3703146" y="5209634"/>
              <a:ext cx="189737" cy="330542"/>
            </a:xfrm>
            <a:custGeom>
              <a:avLst/>
              <a:gdLst>
                <a:gd name="T0" fmla="*/ 0 w 80"/>
                <a:gd name="T1" fmla="*/ 140 h 140"/>
                <a:gd name="T2" fmla="*/ 80 w 80"/>
                <a:gd name="T3" fmla="*/ 0 h 140"/>
                <a:gd name="T4" fmla="*/ 0 w 80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40">
                  <a:moveTo>
                    <a:pt x="0" y="140"/>
                  </a:moveTo>
                  <a:cubicBezTo>
                    <a:pt x="23" y="91"/>
                    <a:pt x="52" y="46"/>
                    <a:pt x="80" y="0"/>
                  </a:cubicBezTo>
                  <a:cubicBezTo>
                    <a:pt x="78" y="10"/>
                    <a:pt x="11" y="128"/>
                    <a:pt x="0" y="14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0"/>
            <p:cNvSpPr/>
            <p:nvPr/>
          </p:nvSpPr>
          <p:spPr bwMode="auto">
            <a:xfrm>
              <a:off x="2114349" y="5015903"/>
              <a:ext cx="16976" cy="306575"/>
            </a:xfrm>
            <a:custGeom>
              <a:avLst/>
              <a:gdLst>
                <a:gd name="T0" fmla="*/ 4 w 7"/>
                <a:gd name="T1" fmla="*/ 130 h 130"/>
                <a:gd name="T2" fmla="*/ 3 w 7"/>
                <a:gd name="T3" fmla="*/ 0 h 130"/>
                <a:gd name="T4" fmla="*/ 5 w 7"/>
                <a:gd name="T5" fmla="*/ 9 h 130"/>
                <a:gd name="T6" fmla="*/ 7 w 7"/>
                <a:gd name="T7" fmla="*/ 116 h 130"/>
                <a:gd name="T8" fmla="*/ 6 w 7"/>
                <a:gd name="T9" fmla="*/ 130 h 130"/>
                <a:gd name="T10" fmla="*/ 4 w 7"/>
                <a:gd name="T1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30">
                  <a:moveTo>
                    <a:pt x="4" y="130"/>
                  </a:moveTo>
                  <a:cubicBezTo>
                    <a:pt x="0" y="87"/>
                    <a:pt x="0" y="44"/>
                    <a:pt x="3" y="0"/>
                  </a:cubicBezTo>
                  <a:cubicBezTo>
                    <a:pt x="4" y="3"/>
                    <a:pt x="5" y="6"/>
                    <a:pt x="5" y="9"/>
                  </a:cubicBezTo>
                  <a:cubicBezTo>
                    <a:pt x="6" y="45"/>
                    <a:pt x="7" y="80"/>
                    <a:pt x="7" y="116"/>
                  </a:cubicBezTo>
                  <a:cubicBezTo>
                    <a:pt x="7" y="121"/>
                    <a:pt x="7" y="125"/>
                    <a:pt x="6" y="130"/>
                  </a:cubicBezTo>
                  <a:cubicBezTo>
                    <a:pt x="6" y="130"/>
                    <a:pt x="5" y="130"/>
                    <a:pt x="4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1"/>
            <p:cNvSpPr/>
            <p:nvPr/>
          </p:nvSpPr>
          <p:spPr bwMode="auto">
            <a:xfrm>
              <a:off x="2126333" y="3153485"/>
              <a:ext cx="25964" cy="334536"/>
            </a:xfrm>
            <a:custGeom>
              <a:avLst/>
              <a:gdLst>
                <a:gd name="T0" fmla="*/ 0 w 11"/>
                <a:gd name="T1" fmla="*/ 142 h 142"/>
                <a:gd name="T2" fmla="*/ 11 w 11"/>
                <a:gd name="T3" fmla="*/ 0 h 142"/>
                <a:gd name="T4" fmla="*/ 5 w 11"/>
                <a:gd name="T5" fmla="*/ 135 h 142"/>
                <a:gd name="T6" fmla="*/ 3 w 11"/>
                <a:gd name="T7" fmla="*/ 142 h 142"/>
                <a:gd name="T8" fmla="*/ 0 w 1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2">
                  <a:moveTo>
                    <a:pt x="0" y="142"/>
                  </a:moveTo>
                  <a:cubicBezTo>
                    <a:pt x="1" y="94"/>
                    <a:pt x="3" y="47"/>
                    <a:pt x="11" y="0"/>
                  </a:cubicBezTo>
                  <a:cubicBezTo>
                    <a:pt x="9" y="45"/>
                    <a:pt x="7" y="90"/>
                    <a:pt x="5" y="135"/>
                  </a:cubicBezTo>
                  <a:cubicBezTo>
                    <a:pt x="5" y="138"/>
                    <a:pt x="4" y="140"/>
                    <a:pt x="3" y="142"/>
                  </a:cubicBezTo>
                  <a:cubicBezTo>
                    <a:pt x="2" y="142"/>
                    <a:pt x="1" y="142"/>
                    <a:pt x="0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2"/>
            <p:cNvSpPr/>
            <p:nvPr/>
          </p:nvSpPr>
          <p:spPr bwMode="auto">
            <a:xfrm>
              <a:off x="2140313" y="4640423"/>
              <a:ext cx="23967" cy="299585"/>
            </a:xfrm>
            <a:custGeom>
              <a:avLst/>
              <a:gdLst>
                <a:gd name="T0" fmla="*/ 0 w 10"/>
                <a:gd name="T1" fmla="*/ 127 h 127"/>
                <a:gd name="T2" fmla="*/ 6 w 10"/>
                <a:gd name="T3" fmla="*/ 0 h 127"/>
                <a:gd name="T4" fmla="*/ 0 w 10"/>
                <a:gd name="T5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27">
                  <a:moveTo>
                    <a:pt x="0" y="127"/>
                  </a:moveTo>
                  <a:cubicBezTo>
                    <a:pt x="2" y="83"/>
                    <a:pt x="4" y="41"/>
                    <a:pt x="6" y="0"/>
                  </a:cubicBezTo>
                  <a:cubicBezTo>
                    <a:pt x="10" y="39"/>
                    <a:pt x="7" y="113"/>
                    <a:pt x="0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3"/>
            <p:cNvSpPr/>
            <p:nvPr/>
          </p:nvSpPr>
          <p:spPr bwMode="auto">
            <a:xfrm>
              <a:off x="2112352" y="5637041"/>
              <a:ext cx="18974" cy="122830"/>
            </a:xfrm>
            <a:custGeom>
              <a:avLst/>
              <a:gdLst>
                <a:gd name="T0" fmla="*/ 1 w 8"/>
                <a:gd name="T1" fmla="*/ 0 h 52"/>
                <a:gd name="T2" fmla="*/ 6 w 8"/>
                <a:gd name="T3" fmla="*/ 52 h 52"/>
                <a:gd name="T4" fmla="*/ 1 w 8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2">
                  <a:moveTo>
                    <a:pt x="1" y="0"/>
                  </a:moveTo>
                  <a:cubicBezTo>
                    <a:pt x="6" y="11"/>
                    <a:pt x="8" y="38"/>
                    <a:pt x="6" y="52"/>
                  </a:cubicBezTo>
                  <a:cubicBezTo>
                    <a:pt x="2" y="45"/>
                    <a:pt x="0" y="27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4"/>
            <p:cNvSpPr/>
            <p:nvPr/>
          </p:nvSpPr>
          <p:spPr bwMode="auto">
            <a:xfrm>
              <a:off x="2136319" y="4097177"/>
              <a:ext cx="15978" cy="172760"/>
            </a:xfrm>
            <a:custGeom>
              <a:avLst/>
              <a:gdLst>
                <a:gd name="T0" fmla="*/ 3 w 7"/>
                <a:gd name="T1" fmla="*/ 73 h 73"/>
                <a:gd name="T2" fmla="*/ 5 w 7"/>
                <a:gd name="T3" fmla="*/ 0 h 73"/>
                <a:gd name="T4" fmla="*/ 3 w 7"/>
                <a:gd name="T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3">
                  <a:moveTo>
                    <a:pt x="3" y="73"/>
                  </a:moveTo>
                  <a:cubicBezTo>
                    <a:pt x="0" y="61"/>
                    <a:pt x="1" y="16"/>
                    <a:pt x="5" y="0"/>
                  </a:cubicBezTo>
                  <a:cubicBezTo>
                    <a:pt x="7" y="24"/>
                    <a:pt x="3" y="48"/>
                    <a:pt x="3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5"/>
            <p:cNvSpPr/>
            <p:nvPr/>
          </p:nvSpPr>
          <p:spPr bwMode="auto">
            <a:xfrm>
              <a:off x="2216208" y="3795595"/>
              <a:ext cx="25964" cy="63911"/>
            </a:xfrm>
            <a:custGeom>
              <a:avLst/>
              <a:gdLst>
                <a:gd name="T0" fmla="*/ 11 w 11"/>
                <a:gd name="T1" fmla="*/ 0 h 27"/>
                <a:gd name="T2" fmla="*/ 2 w 11"/>
                <a:gd name="T3" fmla="*/ 27 h 27"/>
                <a:gd name="T4" fmla="*/ 0 w 11"/>
                <a:gd name="T5" fmla="*/ 26 h 27"/>
                <a:gd name="T6" fmla="*/ 11 w 11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7">
                  <a:moveTo>
                    <a:pt x="11" y="0"/>
                  </a:moveTo>
                  <a:cubicBezTo>
                    <a:pt x="8" y="9"/>
                    <a:pt x="5" y="18"/>
                    <a:pt x="2" y="27"/>
                  </a:cubicBezTo>
                  <a:cubicBezTo>
                    <a:pt x="2" y="27"/>
                    <a:pt x="1" y="27"/>
                    <a:pt x="0" y="26"/>
                  </a:cubicBezTo>
                  <a:cubicBezTo>
                    <a:pt x="2" y="17"/>
                    <a:pt x="5" y="8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6"/>
            <p:cNvSpPr/>
            <p:nvPr/>
          </p:nvSpPr>
          <p:spPr bwMode="auto">
            <a:xfrm>
              <a:off x="2251159" y="3717703"/>
              <a:ext cx="21970" cy="51928"/>
            </a:xfrm>
            <a:custGeom>
              <a:avLst/>
              <a:gdLst>
                <a:gd name="T0" fmla="*/ 0 w 9"/>
                <a:gd name="T1" fmla="*/ 22 h 22"/>
                <a:gd name="T2" fmla="*/ 9 w 9"/>
                <a:gd name="T3" fmla="*/ 0 h 22"/>
                <a:gd name="T4" fmla="*/ 9 w 9"/>
                <a:gd name="T5" fmla="*/ 0 h 22"/>
                <a:gd name="T6" fmla="*/ 0 w 9"/>
                <a:gd name="T7" fmla="*/ 22 h 22"/>
                <a:gd name="T8" fmla="*/ 0 w 9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2">
                  <a:moveTo>
                    <a:pt x="0" y="22"/>
                  </a:moveTo>
                  <a:cubicBezTo>
                    <a:pt x="3" y="15"/>
                    <a:pt x="6" y="7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7"/>
                    <a:pt x="3" y="1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47"/>
            <p:cNvSpPr/>
            <p:nvPr/>
          </p:nvSpPr>
          <p:spPr bwMode="auto">
            <a:xfrm>
              <a:off x="2147303" y="4043252"/>
              <a:ext cx="4993" cy="30957"/>
            </a:xfrm>
            <a:custGeom>
              <a:avLst/>
              <a:gdLst>
                <a:gd name="T0" fmla="*/ 2 w 2"/>
                <a:gd name="T1" fmla="*/ 0 h 13"/>
                <a:gd name="T2" fmla="*/ 2 w 2"/>
                <a:gd name="T3" fmla="*/ 13 h 13"/>
                <a:gd name="T4" fmla="*/ 0 w 2"/>
                <a:gd name="T5" fmla="*/ 13 h 13"/>
                <a:gd name="T6" fmla="*/ 1 w 2"/>
                <a:gd name="T7" fmla="*/ 0 h 13"/>
                <a:gd name="T8" fmla="*/ 2 w 2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3">
                  <a:moveTo>
                    <a:pt x="2" y="0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48"/>
            <p:cNvSpPr/>
            <p:nvPr/>
          </p:nvSpPr>
          <p:spPr bwMode="auto">
            <a:xfrm>
              <a:off x="2273129" y="3681753"/>
              <a:ext cx="13981" cy="35950"/>
            </a:xfrm>
            <a:custGeom>
              <a:avLst/>
              <a:gdLst>
                <a:gd name="T0" fmla="*/ 6 w 6"/>
                <a:gd name="T1" fmla="*/ 0 h 15"/>
                <a:gd name="T2" fmla="*/ 0 w 6"/>
                <a:gd name="T3" fmla="*/ 15 h 15"/>
                <a:gd name="T4" fmla="*/ 0 w 6"/>
                <a:gd name="T5" fmla="*/ 15 h 15"/>
                <a:gd name="T6" fmla="*/ 6 w 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5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5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49"/>
            <p:cNvSpPr/>
            <p:nvPr/>
          </p:nvSpPr>
          <p:spPr bwMode="auto">
            <a:xfrm>
              <a:off x="2329051" y="3554929"/>
              <a:ext cx="14979" cy="29958"/>
            </a:xfrm>
            <a:custGeom>
              <a:avLst/>
              <a:gdLst>
                <a:gd name="T0" fmla="*/ 0 w 6"/>
                <a:gd name="T1" fmla="*/ 12 h 13"/>
                <a:gd name="T2" fmla="*/ 4 w 6"/>
                <a:gd name="T3" fmla="*/ 0 h 13"/>
                <a:gd name="T4" fmla="*/ 6 w 6"/>
                <a:gd name="T5" fmla="*/ 1 h 13"/>
                <a:gd name="T6" fmla="*/ 0 w 6"/>
                <a:gd name="T7" fmla="*/ 13 h 13"/>
                <a:gd name="T8" fmla="*/ 0 w 6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3">
                  <a:moveTo>
                    <a:pt x="0" y="12"/>
                  </a:moveTo>
                  <a:cubicBezTo>
                    <a:pt x="1" y="8"/>
                    <a:pt x="2" y="4"/>
                    <a:pt x="4" y="0"/>
                  </a:cubicBezTo>
                  <a:cubicBezTo>
                    <a:pt x="4" y="0"/>
                    <a:pt x="5" y="0"/>
                    <a:pt x="6" y="1"/>
                  </a:cubicBezTo>
                  <a:cubicBezTo>
                    <a:pt x="4" y="5"/>
                    <a:pt x="2" y="9"/>
                    <a:pt x="0" y="13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0"/>
            <p:cNvSpPr/>
            <p:nvPr/>
          </p:nvSpPr>
          <p:spPr bwMode="auto">
            <a:xfrm>
              <a:off x="2242172" y="3769631"/>
              <a:ext cx="8988" cy="25964"/>
            </a:xfrm>
            <a:custGeom>
              <a:avLst/>
              <a:gdLst>
                <a:gd name="T0" fmla="*/ 0 w 4"/>
                <a:gd name="T1" fmla="*/ 11 h 11"/>
                <a:gd name="T2" fmla="*/ 4 w 4"/>
                <a:gd name="T3" fmla="*/ 0 h 11"/>
                <a:gd name="T4" fmla="*/ 4 w 4"/>
                <a:gd name="T5" fmla="*/ 0 h 11"/>
                <a:gd name="T6" fmla="*/ 0 w 4"/>
                <a:gd name="T7" fmla="*/ 11 h 11"/>
                <a:gd name="T8" fmla="*/ 0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0" y="11"/>
                  </a:moveTo>
                  <a:cubicBezTo>
                    <a:pt x="1" y="7"/>
                    <a:pt x="2" y="3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1"/>
            <p:cNvSpPr/>
            <p:nvPr/>
          </p:nvSpPr>
          <p:spPr bwMode="auto">
            <a:xfrm>
              <a:off x="2318067" y="3582890"/>
              <a:ext cx="10985" cy="20971"/>
            </a:xfrm>
            <a:custGeom>
              <a:avLst/>
              <a:gdLst>
                <a:gd name="T0" fmla="*/ 5 w 5"/>
                <a:gd name="T1" fmla="*/ 1 h 9"/>
                <a:gd name="T2" fmla="*/ 3 w 5"/>
                <a:gd name="T3" fmla="*/ 9 h 9"/>
                <a:gd name="T4" fmla="*/ 0 w 5"/>
                <a:gd name="T5" fmla="*/ 8 h 9"/>
                <a:gd name="T6" fmla="*/ 5 w 5"/>
                <a:gd name="T7" fmla="*/ 0 h 9"/>
                <a:gd name="T8" fmla="*/ 5 w 5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3"/>
                    <a:pt x="3" y="6"/>
                    <a:pt x="3" y="9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2"/>
            <p:cNvSpPr/>
            <p:nvPr/>
          </p:nvSpPr>
          <p:spPr bwMode="auto">
            <a:xfrm>
              <a:off x="2287110" y="3662779"/>
              <a:ext cx="11983" cy="18974"/>
            </a:xfrm>
            <a:custGeom>
              <a:avLst/>
              <a:gdLst>
                <a:gd name="T0" fmla="*/ 0 w 5"/>
                <a:gd name="T1" fmla="*/ 8 h 8"/>
                <a:gd name="T2" fmla="*/ 2 w 5"/>
                <a:gd name="T3" fmla="*/ 0 h 8"/>
                <a:gd name="T4" fmla="*/ 5 w 5"/>
                <a:gd name="T5" fmla="*/ 1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cubicBezTo>
                    <a:pt x="1" y="5"/>
                    <a:pt x="2" y="3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" y="3"/>
                    <a:pt x="2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3"/>
            <p:cNvSpPr/>
            <p:nvPr/>
          </p:nvSpPr>
          <p:spPr bwMode="auto">
            <a:xfrm>
              <a:off x="2348025" y="3518979"/>
              <a:ext cx="9986" cy="11983"/>
            </a:xfrm>
            <a:custGeom>
              <a:avLst/>
              <a:gdLst>
                <a:gd name="T0" fmla="*/ 0 w 4"/>
                <a:gd name="T1" fmla="*/ 4 h 5"/>
                <a:gd name="T2" fmla="*/ 3 w 4"/>
                <a:gd name="T3" fmla="*/ 0 h 5"/>
                <a:gd name="T4" fmla="*/ 4 w 4"/>
                <a:gd name="T5" fmla="*/ 0 h 5"/>
                <a:gd name="T6" fmla="*/ 2 w 4"/>
                <a:gd name="T7" fmla="*/ 5 h 5"/>
                <a:gd name="T8" fmla="*/ 0 w 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ubicBezTo>
                    <a:pt x="2" y="5"/>
                    <a:pt x="1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"/>
            <p:cNvSpPr/>
            <p:nvPr/>
          </p:nvSpPr>
          <p:spPr bwMode="auto">
            <a:xfrm>
              <a:off x="2395959" y="6073436"/>
              <a:ext cx="1633735" cy="281609"/>
            </a:xfrm>
            <a:custGeom>
              <a:avLst/>
              <a:gdLst>
                <a:gd name="T0" fmla="*/ 6 w 692"/>
                <a:gd name="T1" fmla="*/ 85 h 119"/>
                <a:gd name="T2" fmla="*/ 15 w 692"/>
                <a:gd name="T3" fmla="*/ 104 h 119"/>
                <a:gd name="T4" fmla="*/ 61 w 692"/>
                <a:gd name="T5" fmla="*/ 112 h 119"/>
                <a:gd name="T6" fmla="*/ 219 w 692"/>
                <a:gd name="T7" fmla="*/ 113 h 119"/>
                <a:gd name="T8" fmla="*/ 303 w 692"/>
                <a:gd name="T9" fmla="*/ 109 h 119"/>
                <a:gd name="T10" fmla="*/ 415 w 692"/>
                <a:gd name="T11" fmla="*/ 102 h 119"/>
                <a:gd name="T12" fmla="*/ 548 w 692"/>
                <a:gd name="T13" fmla="*/ 92 h 119"/>
                <a:gd name="T14" fmla="*/ 646 w 692"/>
                <a:gd name="T15" fmla="*/ 88 h 119"/>
                <a:gd name="T16" fmla="*/ 674 w 692"/>
                <a:gd name="T17" fmla="*/ 84 h 119"/>
                <a:gd name="T18" fmla="*/ 681 w 692"/>
                <a:gd name="T19" fmla="*/ 65 h 119"/>
                <a:gd name="T20" fmla="*/ 658 w 692"/>
                <a:gd name="T21" fmla="*/ 41 h 119"/>
                <a:gd name="T22" fmla="*/ 538 w 692"/>
                <a:gd name="T23" fmla="*/ 8 h 119"/>
                <a:gd name="T24" fmla="*/ 392 w 692"/>
                <a:gd name="T25" fmla="*/ 21 h 119"/>
                <a:gd name="T26" fmla="*/ 312 w 692"/>
                <a:gd name="T27" fmla="*/ 20 h 119"/>
                <a:gd name="T28" fmla="*/ 247 w 692"/>
                <a:gd name="T29" fmla="*/ 15 h 119"/>
                <a:gd name="T30" fmla="*/ 154 w 692"/>
                <a:gd name="T31" fmla="*/ 13 h 119"/>
                <a:gd name="T32" fmla="*/ 148 w 692"/>
                <a:gd name="T33" fmla="*/ 11 h 119"/>
                <a:gd name="T34" fmla="*/ 153 w 692"/>
                <a:gd name="T35" fmla="*/ 10 h 119"/>
                <a:gd name="T36" fmla="*/ 231 w 692"/>
                <a:gd name="T37" fmla="*/ 10 h 119"/>
                <a:gd name="T38" fmla="*/ 299 w 692"/>
                <a:gd name="T39" fmla="*/ 16 h 119"/>
                <a:gd name="T40" fmla="*/ 411 w 692"/>
                <a:gd name="T41" fmla="*/ 15 h 119"/>
                <a:gd name="T42" fmla="*/ 490 w 692"/>
                <a:gd name="T43" fmla="*/ 8 h 119"/>
                <a:gd name="T44" fmla="*/ 549 w 692"/>
                <a:gd name="T45" fmla="*/ 3 h 119"/>
                <a:gd name="T46" fmla="*/ 670 w 692"/>
                <a:gd name="T47" fmla="*/ 46 h 119"/>
                <a:gd name="T48" fmla="*/ 686 w 692"/>
                <a:gd name="T49" fmla="*/ 65 h 119"/>
                <a:gd name="T50" fmla="*/ 678 w 692"/>
                <a:gd name="T51" fmla="*/ 86 h 119"/>
                <a:gd name="T52" fmla="*/ 648 w 692"/>
                <a:gd name="T53" fmla="*/ 91 h 119"/>
                <a:gd name="T54" fmla="*/ 499 w 692"/>
                <a:gd name="T55" fmla="*/ 100 h 119"/>
                <a:gd name="T56" fmla="*/ 318 w 692"/>
                <a:gd name="T57" fmla="*/ 113 h 119"/>
                <a:gd name="T58" fmla="*/ 96 w 692"/>
                <a:gd name="T59" fmla="*/ 118 h 119"/>
                <a:gd name="T60" fmla="*/ 25 w 692"/>
                <a:gd name="T61" fmla="*/ 111 h 119"/>
                <a:gd name="T62" fmla="*/ 9 w 692"/>
                <a:gd name="T63" fmla="*/ 104 h 119"/>
                <a:gd name="T64" fmla="*/ 6 w 692"/>
                <a:gd name="T65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92" h="119">
                  <a:moveTo>
                    <a:pt x="6" y="85"/>
                  </a:moveTo>
                  <a:cubicBezTo>
                    <a:pt x="3" y="96"/>
                    <a:pt x="5" y="99"/>
                    <a:pt x="15" y="104"/>
                  </a:cubicBezTo>
                  <a:cubicBezTo>
                    <a:pt x="30" y="110"/>
                    <a:pt x="45" y="111"/>
                    <a:pt x="61" y="112"/>
                  </a:cubicBezTo>
                  <a:cubicBezTo>
                    <a:pt x="113" y="116"/>
                    <a:pt x="166" y="115"/>
                    <a:pt x="219" y="113"/>
                  </a:cubicBezTo>
                  <a:cubicBezTo>
                    <a:pt x="247" y="111"/>
                    <a:pt x="275" y="111"/>
                    <a:pt x="303" y="109"/>
                  </a:cubicBezTo>
                  <a:cubicBezTo>
                    <a:pt x="341" y="107"/>
                    <a:pt x="378" y="104"/>
                    <a:pt x="415" y="102"/>
                  </a:cubicBezTo>
                  <a:cubicBezTo>
                    <a:pt x="459" y="99"/>
                    <a:pt x="504" y="95"/>
                    <a:pt x="548" y="92"/>
                  </a:cubicBezTo>
                  <a:cubicBezTo>
                    <a:pt x="581" y="90"/>
                    <a:pt x="614" y="89"/>
                    <a:pt x="646" y="88"/>
                  </a:cubicBezTo>
                  <a:cubicBezTo>
                    <a:pt x="656" y="87"/>
                    <a:pt x="665" y="86"/>
                    <a:pt x="674" y="84"/>
                  </a:cubicBezTo>
                  <a:cubicBezTo>
                    <a:pt x="685" y="81"/>
                    <a:pt x="688" y="75"/>
                    <a:pt x="681" y="65"/>
                  </a:cubicBezTo>
                  <a:cubicBezTo>
                    <a:pt x="675" y="57"/>
                    <a:pt x="667" y="48"/>
                    <a:pt x="658" y="41"/>
                  </a:cubicBezTo>
                  <a:cubicBezTo>
                    <a:pt x="622" y="15"/>
                    <a:pt x="582" y="3"/>
                    <a:pt x="538" y="8"/>
                  </a:cubicBezTo>
                  <a:cubicBezTo>
                    <a:pt x="489" y="13"/>
                    <a:pt x="441" y="17"/>
                    <a:pt x="392" y="21"/>
                  </a:cubicBezTo>
                  <a:cubicBezTo>
                    <a:pt x="366" y="24"/>
                    <a:pt x="339" y="23"/>
                    <a:pt x="312" y="20"/>
                  </a:cubicBezTo>
                  <a:cubicBezTo>
                    <a:pt x="291" y="18"/>
                    <a:pt x="269" y="17"/>
                    <a:pt x="247" y="15"/>
                  </a:cubicBezTo>
                  <a:cubicBezTo>
                    <a:pt x="216" y="12"/>
                    <a:pt x="185" y="12"/>
                    <a:pt x="154" y="13"/>
                  </a:cubicBezTo>
                  <a:cubicBezTo>
                    <a:pt x="152" y="13"/>
                    <a:pt x="150" y="13"/>
                    <a:pt x="148" y="11"/>
                  </a:cubicBezTo>
                  <a:cubicBezTo>
                    <a:pt x="149" y="11"/>
                    <a:pt x="151" y="10"/>
                    <a:pt x="153" y="10"/>
                  </a:cubicBezTo>
                  <a:cubicBezTo>
                    <a:pt x="179" y="10"/>
                    <a:pt x="205" y="10"/>
                    <a:pt x="231" y="10"/>
                  </a:cubicBezTo>
                  <a:cubicBezTo>
                    <a:pt x="253" y="11"/>
                    <a:pt x="276" y="14"/>
                    <a:pt x="299" y="16"/>
                  </a:cubicBezTo>
                  <a:cubicBezTo>
                    <a:pt x="336" y="20"/>
                    <a:pt x="373" y="19"/>
                    <a:pt x="411" y="15"/>
                  </a:cubicBezTo>
                  <a:cubicBezTo>
                    <a:pt x="437" y="12"/>
                    <a:pt x="463" y="10"/>
                    <a:pt x="490" y="8"/>
                  </a:cubicBezTo>
                  <a:cubicBezTo>
                    <a:pt x="509" y="6"/>
                    <a:pt x="529" y="5"/>
                    <a:pt x="549" y="3"/>
                  </a:cubicBezTo>
                  <a:cubicBezTo>
                    <a:pt x="596" y="0"/>
                    <a:pt x="635" y="17"/>
                    <a:pt x="670" y="46"/>
                  </a:cubicBezTo>
                  <a:cubicBezTo>
                    <a:pt x="676" y="51"/>
                    <a:pt x="682" y="58"/>
                    <a:pt x="686" y="65"/>
                  </a:cubicBezTo>
                  <a:cubicBezTo>
                    <a:pt x="692" y="75"/>
                    <a:pt x="689" y="83"/>
                    <a:pt x="678" y="86"/>
                  </a:cubicBezTo>
                  <a:cubicBezTo>
                    <a:pt x="668" y="89"/>
                    <a:pt x="658" y="90"/>
                    <a:pt x="648" y="91"/>
                  </a:cubicBezTo>
                  <a:cubicBezTo>
                    <a:pt x="598" y="94"/>
                    <a:pt x="549" y="97"/>
                    <a:pt x="499" y="100"/>
                  </a:cubicBezTo>
                  <a:cubicBezTo>
                    <a:pt x="439" y="104"/>
                    <a:pt x="379" y="109"/>
                    <a:pt x="318" y="113"/>
                  </a:cubicBezTo>
                  <a:cubicBezTo>
                    <a:pt x="244" y="117"/>
                    <a:pt x="170" y="119"/>
                    <a:pt x="96" y="118"/>
                  </a:cubicBezTo>
                  <a:cubicBezTo>
                    <a:pt x="72" y="117"/>
                    <a:pt x="48" y="117"/>
                    <a:pt x="25" y="111"/>
                  </a:cubicBezTo>
                  <a:cubicBezTo>
                    <a:pt x="20" y="109"/>
                    <a:pt x="14" y="107"/>
                    <a:pt x="9" y="104"/>
                  </a:cubicBezTo>
                  <a:cubicBezTo>
                    <a:pt x="0" y="99"/>
                    <a:pt x="0" y="94"/>
                    <a:pt x="6" y="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5"/>
            <p:cNvSpPr/>
            <p:nvPr/>
          </p:nvSpPr>
          <p:spPr bwMode="auto">
            <a:xfrm>
              <a:off x="3588305" y="6161314"/>
              <a:ext cx="287601" cy="51928"/>
            </a:xfrm>
            <a:custGeom>
              <a:avLst/>
              <a:gdLst>
                <a:gd name="T0" fmla="*/ 0 w 122"/>
                <a:gd name="T1" fmla="*/ 4 h 22"/>
                <a:gd name="T2" fmla="*/ 8 w 122"/>
                <a:gd name="T3" fmla="*/ 2 h 22"/>
                <a:gd name="T4" fmla="*/ 102 w 122"/>
                <a:gd name="T5" fmla="*/ 6 h 22"/>
                <a:gd name="T6" fmla="*/ 122 w 122"/>
                <a:gd name="T7" fmla="*/ 15 h 22"/>
                <a:gd name="T8" fmla="*/ 101 w 122"/>
                <a:gd name="T9" fmla="*/ 22 h 22"/>
                <a:gd name="T10" fmla="*/ 116 w 122"/>
                <a:gd name="T11" fmla="*/ 16 h 22"/>
                <a:gd name="T12" fmla="*/ 107 w 122"/>
                <a:gd name="T13" fmla="*/ 11 h 22"/>
                <a:gd name="T14" fmla="*/ 47 w 122"/>
                <a:gd name="T15" fmla="*/ 4 h 22"/>
                <a:gd name="T16" fmla="*/ 0 w 122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2">
                  <a:moveTo>
                    <a:pt x="0" y="4"/>
                  </a:moveTo>
                  <a:cubicBezTo>
                    <a:pt x="3" y="3"/>
                    <a:pt x="5" y="2"/>
                    <a:pt x="8" y="2"/>
                  </a:cubicBezTo>
                  <a:cubicBezTo>
                    <a:pt x="40" y="0"/>
                    <a:pt x="71" y="1"/>
                    <a:pt x="102" y="6"/>
                  </a:cubicBezTo>
                  <a:cubicBezTo>
                    <a:pt x="113" y="8"/>
                    <a:pt x="115" y="9"/>
                    <a:pt x="122" y="15"/>
                  </a:cubicBezTo>
                  <a:cubicBezTo>
                    <a:pt x="116" y="21"/>
                    <a:pt x="109" y="21"/>
                    <a:pt x="101" y="22"/>
                  </a:cubicBezTo>
                  <a:cubicBezTo>
                    <a:pt x="106" y="20"/>
                    <a:pt x="111" y="18"/>
                    <a:pt x="116" y="16"/>
                  </a:cubicBezTo>
                  <a:cubicBezTo>
                    <a:pt x="114" y="11"/>
                    <a:pt x="110" y="11"/>
                    <a:pt x="107" y="11"/>
                  </a:cubicBezTo>
                  <a:cubicBezTo>
                    <a:pt x="87" y="8"/>
                    <a:pt x="67" y="6"/>
                    <a:pt x="47" y="4"/>
                  </a:cubicBezTo>
                  <a:cubicBezTo>
                    <a:pt x="31" y="3"/>
                    <a:pt x="16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"/>
            <p:cNvSpPr/>
            <p:nvPr/>
          </p:nvSpPr>
          <p:spPr bwMode="auto">
            <a:xfrm>
              <a:off x="1774820" y="5625058"/>
              <a:ext cx="18974" cy="124827"/>
            </a:xfrm>
            <a:custGeom>
              <a:avLst/>
              <a:gdLst>
                <a:gd name="T0" fmla="*/ 8 w 8"/>
                <a:gd name="T1" fmla="*/ 37 h 53"/>
                <a:gd name="T2" fmla="*/ 2 w 8"/>
                <a:gd name="T3" fmla="*/ 43 h 53"/>
                <a:gd name="T4" fmla="*/ 0 w 8"/>
                <a:gd name="T5" fmla="*/ 53 h 53"/>
                <a:gd name="T6" fmla="*/ 0 w 8"/>
                <a:gd name="T7" fmla="*/ 1 h 53"/>
                <a:gd name="T8" fmla="*/ 2 w 8"/>
                <a:gd name="T9" fmla="*/ 0 h 53"/>
                <a:gd name="T10" fmla="*/ 2 w 8"/>
                <a:gd name="T11" fmla="*/ 24 h 53"/>
                <a:gd name="T12" fmla="*/ 8 w 8"/>
                <a:gd name="T1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3">
                  <a:moveTo>
                    <a:pt x="8" y="37"/>
                  </a:moveTo>
                  <a:cubicBezTo>
                    <a:pt x="4" y="37"/>
                    <a:pt x="1" y="38"/>
                    <a:pt x="2" y="43"/>
                  </a:cubicBezTo>
                  <a:cubicBezTo>
                    <a:pt x="2" y="46"/>
                    <a:pt x="2" y="50"/>
                    <a:pt x="0" y="5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8"/>
                    <a:pt x="2" y="16"/>
                    <a:pt x="2" y="24"/>
                  </a:cubicBezTo>
                  <a:cubicBezTo>
                    <a:pt x="2" y="30"/>
                    <a:pt x="4" y="34"/>
                    <a:pt x="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7"/>
            <p:cNvSpPr/>
            <p:nvPr/>
          </p:nvSpPr>
          <p:spPr bwMode="auto">
            <a:xfrm>
              <a:off x="2993131" y="6175295"/>
              <a:ext cx="122830" cy="37947"/>
            </a:xfrm>
            <a:custGeom>
              <a:avLst/>
              <a:gdLst>
                <a:gd name="T0" fmla="*/ 51 w 52"/>
                <a:gd name="T1" fmla="*/ 16 h 16"/>
                <a:gd name="T2" fmla="*/ 5 w 52"/>
                <a:gd name="T3" fmla="*/ 2 h 16"/>
                <a:gd name="T4" fmla="*/ 0 w 52"/>
                <a:gd name="T5" fmla="*/ 0 h 16"/>
                <a:gd name="T6" fmla="*/ 0 w 52"/>
                <a:gd name="T7" fmla="*/ 0 h 16"/>
                <a:gd name="T8" fmla="*/ 52 w 52"/>
                <a:gd name="T9" fmla="*/ 15 h 16"/>
                <a:gd name="T10" fmla="*/ 51 w 52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6">
                  <a:moveTo>
                    <a:pt x="51" y="16"/>
                  </a:moveTo>
                  <a:cubicBezTo>
                    <a:pt x="37" y="8"/>
                    <a:pt x="21" y="5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"/>
                    <a:pt x="37" y="3"/>
                    <a:pt x="52" y="15"/>
                  </a:cubicBezTo>
                  <a:cubicBezTo>
                    <a:pt x="52" y="15"/>
                    <a:pt x="52" y="15"/>
                    <a:pt x="51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8"/>
            <p:cNvSpPr/>
            <p:nvPr/>
          </p:nvSpPr>
          <p:spPr bwMode="auto">
            <a:xfrm>
              <a:off x="2782423" y="6161314"/>
              <a:ext cx="106852" cy="1997"/>
            </a:xfrm>
            <a:custGeom>
              <a:avLst/>
              <a:gdLst>
                <a:gd name="T0" fmla="*/ 0 w 45"/>
                <a:gd name="T1" fmla="*/ 0 h 1"/>
                <a:gd name="T2" fmla="*/ 42 w 45"/>
                <a:gd name="T3" fmla="*/ 0 h 1"/>
                <a:gd name="T4" fmla="*/ 45 w 45"/>
                <a:gd name="T5" fmla="*/ 1 h 1"/>
                <a:gd name="T6" fmla="*/ 0 w 45"/>
                <a:gd name="T7" fmla="*/ 1 h 1"/>
                <a:gd name="T8" fmla="*/ 0 w 4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">
                  <a:moveTo>
                    <a:pt x="0" y="0"/>
                  </a:moveTo>
                  <a:cubicBezTo>
                    <a:pt x="14" y="0"/>
                    <a:pt x="28" y="0"/>
                    <a:pt x="42" y="0"/>
                  </a:cubicBezTo>
                  <a:cubicBezTo>
                    <a:pt x="43" y="0"/>
                    <a:pt x="44" y="0"/>
                    <a:pt x="4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9"/>
            <p:cNvSpPr/>
            <p:nvPr/>
          </p:nvSpPr>
          <p:spPr bwMode="auto">
            <a:xfrm>
              <a:off x="2544752" y="6113381"/>
              <a:ext cx="98863" cy="21970"/>
            </a:xfrm>
            <a:custGeom>
              <a:avLst/>
              <a:gdLst>
                <a:gd name="T0" fmla="*/ 41 w 42"/>
                <a:gd name="T1" fmla="*/ 0 h 9"/>
                <a:gd name="T2" fmla="*/ 0 w 42"/>
                <a:gd name="T3" fmla="*/ 9 h 9"/>
                <a:gd name="T4" fmla="*/ 0 w 42"/>
                <a:gd name="T5" fmla="*/ 9 h 9"/>
                <a:gd name="T6" fmla="*/ 42 w 42"/>
                <a:gd name="T7" fmla="*/ 0 h 9"/>
                <a:gd name="T8" fmla="*/ 41 w 4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9">
                  <a:moveTo>
                    <a:pt x="41" y="0"/>
                  </a:moveTo>
                  <a:cubicBezTo>
                    <a:pt x="28" y="3"/>
                    <a:pt x="14" y="6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3"/>
                    <a:pt x="27" y="0"/>
                    <a:pt x="42" y="0"/>
                  </a:cubicBez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0"/>
            <p:cNvSpPr/>
            <p:nvPr/>
          </p:nvSpPr>
          <p:spPr bwMode="auto">
            <a:xfrm>
              <a:off x="1998510" y="5742895"/>
              <a:ext cx="56921" cy="9986"/>
            </a:xfrm>
            <a:custGeom>
              <a:avLst/>
              <a:gdLst>
                <a:gd name="T0" fmla="*/ 24 w 24"/>
                <a:gd name="T1" fmla="*/ 4 h 4"/>
                <a:gd name="T2" fmla="*/ 0 w 24"/>
                <a:gd name="T3" fmla="*/ 4 h 4"/>
                <a:gd name="T4" fmla="*/ 24 w 2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8" y="2"/>
                    <a:pt x="16" y="0"/>
                    <a:pt x="2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61"/>
            <p:cNvSpPr/>
            <p:nvPr/>
          </p:nvSpPr>
          <p:spPr bwMode="auto">
            <a:xfrm>
              <a:off x="3540372" y="6168305"/>
              <a:ext cx="47934" cy="13981"/>
            </a:xfrm>
            <a:custGeom>
              <a:avLst/>
              <a:gdLst>
                <a:gd name="T0" fmla="*/ 20 w 20"/>
                <a:gd name="T1" fmla="*/ 1 h 6"/>
                <a:gd name="T2" fmla="*/ 0 w 20"/>
                <a:gd name="T3" fmla="*/ 6 h 6"/>
                <a:gd name="T4" fmla="*/ 0 w 20"/>
                <a:gd name="T5" fmla="*/ 4 h 6"/>
                <a:gd name="T6" fmla="*/ 20 w 20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20" y="1"/>
                  </a:moveTo>
                  <a:cubicBezTo>
                    <a:pt x="14" y="3"/>
                    <a:pt x="7" y="4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6" y="1"/>
                    <a:pt x="13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2"/>
            <p:cNvSpPr/>
            <p:nvPr/>
          </p:nvSpPr>
          <p:spPr bwMode="auto">
            <a:xfrm>
              <a:off x="2934212" y="5943616"/>
              <a:ext cx="37947" cy="20971"/>
            </a:xfrm>
            <a:custGeom>
              <a:avLst/>
              <a:gdLst>
                <a:gd name="T0" fmla="*/ 0 w 16"/>
                <a:gd name="T1" fmla="*/ 8 h 9"/>
                <a:gd name="T2" fmla="*/ 16 w 16"/>
                <a:gd name="T3" fmla="*/ 0 h 9"/>
                <a:gd name="T4" fmla="*/ 1 w 16"/>
                <a:gd name="T5" fmla="*/ 9 h 9"/>
                <a:gd name="T6" fmla="*/ 0 w 16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9">
                  <a:moveTo>
                    <a:pt x="0" y="8"/>
                  </a:moveTo>
                  <a:cubicBezTo>
                    <a:pt x="5" y="6"/>
                    <a:pt x="10" y="3"/>
                    <a:pt x="16" y="0"/>
                  </a:cubicBezTo>
                  <a:cubicBezTo>
                    <a:pt x="10" y="6"/>
                    <a:pt x="10" y="6"/>
                    <a:pt x="1" y="9"/>
                  </a:cubicBezTo>
                  <a:cubicBezTo>
                    <a:pt x="1" y="9"/>
                    <a:pt x="0" y="8"/>
                    <a:pt x="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63"/>
            <p:cNvSpPr/>
            <p:nvPr/>
          </p:nvSpPr>
          <p:spPr bwMode="auto">
            <a:xfrm>
              <a:off x="1850715" y="5761868"/>
              <a:ext cx="32954" cy="11983"/>
            </a:xfrm>
            <a:custGeom>
              <a:avLst/>
              <a:gdLst>
                <a:gd name="T0" fmla="*/ 14 w 14"/>
                <a:gd name="T1" fmla="*/ 2 h 5"/>
                <a:gd name="T2" fmla="*/ 0 w 14"/>
                <a:gd name="T3" fmla="*/ 5 h 5"/>
                <a:gd name="T4" fmla="*/ 0 w 14"/>
                <a:gd name="T5" fmla="*/ 3 h 5"/>
                <a:gd name="T6" fmla="*/ 14 w 14"/>
                <a:gd name="T7" fmla="*/ 0 h 5"/>
                <a:gd name="T8" fmla="*/ 14 w 14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9" y="3"/>
                    <a:pt x="5" y="4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ubicBezTo>
                    <a:pt x="14" y="1"/>
                    <a:pt x="14" y="2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4"/>
            <p:cNvSpPr/>
            <p:nvPr/>
          </p:nvSpPr>
          <p:spPr bwMode="auto">
            <a:xfrm>
              <a:off x="2678567" y="6099400"/>
              <a:ext cx="42940" cy="9986"/>
            </a:xfrm>
            <a:custGeom>
              <a:avLst/>
              <a:gdLst>
                <a:gd name="T0" fmla="*/ 0 w 18"/>
                <a:gd name="T1" fmla="*/ 4 h 4"/>
                <a:gd name="T2" fmla="*/ 18 w 18"/>
                <a:gd name="T3" fmla="*/ 4 h 4"/>
                <a:gd name="T4" fmla="*/ 0 w 1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4"/>
                  </a:moveTo>
                  <a:cubicBezTo>
                    <a:pt x="6" y="0"/>
                    <a:pt x="12" y="1"/>
                    <a:pt x="18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65"/>
            <p:cNvSpPr/>
            <p:nvPr/>
          </p:nvSpPr>
          <p:spPr bwMode="auto">
            <a:xfrm>
              <a:off x="3446502" y="6189276"/>
              <a:ext cx="32954" cy="11983"/>
            </a:xfrm>
            <a:custGeom>
              <a:avLst/>
              <a:gdLst>
                <a:gd name="T0" fmla="*/ 0 w 14"/>
                <a:gd name="T1" fmla="*/ 3 h 5"/>
                <a:gd name="T2" fmla="*/ 13 w 14"/>
                <a:gd name="T3" fmla="*/ 0 h 5"/>
                <a:gd name="T4" fmla="*/ 14 w 14"/>
                <a:gd name="T5" fmla="*/ 2 h 5"/>
                <a:gd name="T6" fmla="*/ 0 w 14"/>
                <a:gd name="T7" fmla="*/ 5 h 5"/>
                <a:gd name="T8" fmla="*/ 0 w 1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0" y="3"/>
                  </a:moveTo>
                  <a:cubicBezTo>
                    <a:pt x="4" y="2"/>
                    <a:pt x="9" y="1"/>
                    <a:pt x="13" y="0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9" y="3"/>
                    <a:pt x="5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6"/>
            <p:cNvSpPr/>
            <p:nvPr/>
          </p:nvSpPr>
          <p:spPr bwMode="auto">
            <a:xfrm>
              <a:off x="1942587" y="5752881"/>
              <a:ext cx="32954" cy="3994"/>
            </a:xfrm>
            <a:custGeom>
              <a:avLst/>
              <a:gdLst>
                <a:gd name="T0" fmla="*/ 14 w 14"/>
                <a:gd name="T1" fmla="*/ 2 h 2"/>
                <a:gd name="T2" fmla="*/ 0 w 14"/>
                <a:gd name="T3" fmla="*/ 2 h 2"/>
                <a:gd name="T4" fmla="*/ 0 w 14"/>
                <a:gd name="T5" fmla="*/ 1 h 2"/>
                <a:gd name="T6" fmla="*/ 14 w 14"/>
                <a:gd name="T7" fmla="*/ 0 h 2"/>
                <a:gd name="T8" fmla="*/ 14 w 1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4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4" y="1"/>
                    <a:pt x="9" y="0"/>
                    <a:pt x="14" y="0"/>
                  </a:cubicBezTo>
                  <a:cubicBezTo>
                    <a:pt x="14" y="1"/>
                    <a:pt x="14" y="1"/>
                    <a:pt x="14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7"/>
            <p:cNvSpPr/>
            <p:nvPr/>
          </p:nvSpPr>
          <p:spPr bwMode="auto">
            <a:xfrm>
              <a:off x="2915239" y="6165309"/>
              <a:ext cx="25964" cy="4993"/>
            </a:xfrm>
            <a:custGeom>
              <a:avLst/>
              <a:gdLst>
                <a:gd name="T0" fmla="*/ 10 w 11"/>
                <a:gd name="T1" fmla="*/ 2 h 2"/>
                <a:gd name="T2" fmla="*/ 0 w 11"/>
                <a:gd name="T3" fmla="*/ 1 h 2"/>
                <a:gd name="T4" fmla="*/ 0 w 11"/>
                <a:gd name="T5" fmla="*/ 0 h 2"/>
                <a:gd name="T6" fmla="*/ 11 w 11"/>
                <a:gd name="T7" fmla="*/ 0 h 2"/>
                <a:gd name="T8" fmla="*/ 10 w 11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">
                  <a:moveTo>
                    <a:pt x="10" y="2"/>
                  </a:moveTo>
                  <a:cubicBezTo>
                    <a:pt x="7" y="2"/>
                    <a:pt x="3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68"/>
            <p:cNvSpPr/>
            <p:nvPr/>
          </p:nvSpPr>
          <p:spPr bwMode="auto">
            <a:xfrm>
              <a:off x="2964171" y="6168305"/>
              <a:ext cx="28960" cy="6990"/>
            </a:xfrm>
            <a:custGeom>
              <a:avLst/>
              <a:gdLst>
                <a:gd name="T0" fmla="*/ 12 w 12"/>
                <a:gd name="T1" fmla="*/ 3 h 3"/>
                <a:gd name="T2" fmla="*/ 0 w 12"/>
                <a:gd name="T3" fmla="*/ 3 h 3"/>
                <a:gd name="T4" fmla="*/ 0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1"/>
                    <a:pt x="8" y="2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69"/>
            <p:cNvSpPr/>
            <p:nvPr/>
          </p:nvSpPr>
          <p:spPr bwMode="auto">
            <a:xfrm>
              <a:off x="2641618" y="6109386"/>
              <a:ext cx="36949" cy="3994"/>
            </a:xfrm>
            <a:custGeom>
              <a:avLst/>
              <a:gdLst>
                <a:gd name="T0" fmla="*/ 16 w 16"/>
                <a:gd name="T1" fmla="*/ 0 h 2"/>
                <a:gd name="T2" fmla="*/ 0 w 16"/>
                <a:gd name="T3" fmla="*/ 2 h 2"/>
                <a:gd name="T4" fmla="*/ 1 w 16"/>
                <a:gd name="T5" fmla="*/ 2 h 2"/>
                <a:gd name="T6" fmla="*/ 16 w 16"/>
                <a:gd name="T7" fmla="*/ 0 h 2"/>
                <a:gd name="T8" fmla="*/ 16 w 1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">
                  <a:moveTo>
                    <a:pt x="16" y="0"/>
                  </a:moveTo>
                  <a:cubicBezTo>
                    <a:pt x="11" y="0"/>
                    <a:pt x="6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1"/>
                    <a:pt x="11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0"/>
            <p:cNvSpPr/>
            <p:nvPr/>
          </p:nvSpPr>
          <p:spPr bwMode="auto">
            <a:xfrm>
              <a:off x="1852712" y="6071439"/>
              <a:ext cx="23967" cy="11983"/>
            </a:xfrm>
            <a:custGeom>
              <a:avLst/>
              <a:gdLst>
                <a:gd name="T0" fmla="*/ 10 w 10"/>
                <a:gd name="T1" fmla="*/ 5 h 5"/>
                <a:gd name="T2" fmla="*/ 0 w 10"/>
                <a:gd name="T3" fmla="*/ 3 h 5"/>
                <a:gd name="T4" fmla="*/ 0 w 10"/>
                <a:gd name="T5" fmla="*/ 0 h 5"/>
                <a:gd name="T6" fmla="*/ 10 w 10"/>
                <a:gd name="T7" fmla="*/ 4 h 5"/>
                <a:gd name="T8" fmla="*/ 10 w 10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6" y="4"/>
                    <a:pt x="3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4" y="2"/>
                    <a:pt x="7" y="3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1"/>
            <p:cNvSpPr/>
            <p:nvPr/>
          </p:nvSpPr>
          <p:spPr bwMode="auto">
            <a:xfrm>
              <a:off x="3325669" y="5967583"/>
              <a:ext cx="11983" cy="8988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3 h 4"/>
                <a:gd name="T4" fmla="*/ 4 w 5"/>
                <a:gd name="T5" fmla="*/ 4 h 4"/>
                <a:gd name="T6" fmla="*/ 0 w 5"/>
                <a:gd name="T7" fmla="*/ 1 h 4"/>
                <a:gd name="T8" fmla="*/ 1 w 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4"/>
                    <a:pt x="4" y="4"/>
                  </a:cubicBezTo>
                  <a:cubicBezTo>
                    <a:pt x="3" y="3"/>
                    <a:pt x="2" y="2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"/>
            <p:cNvSpPr/>
            <p:nvPr/>
          </p:nvSpPr>
          <p:spPr bwMode="auto">
            <a:xfrm>
              <a:off x="1904640" y="5759871"/>
              <a:ext cx="15978" cy="1997"/>
            </a:xfrm>
            <a:custGeom>
              <a:avLst/>
              <a:gdLst>
                <a:gd name="T0" fmla="*/ 0 w 7"/>
                <a:gd name="T1" fmla="*/ 0 h 1"/>
                <a:gd name="T2" fmla="*/ 7 w 7"/>
                <a:gd name="T3" fmla="*/ 0 h 1"/>
                <a:gd name="T4" fmla="*/ 7 w 7"/>
                <a:gd name="T5" fmla="*/ 1 h 1"/>
                <a:gd name="T6" fmla="*/ 0 w 7"/>
                <a:gd name="T7" fmla="*/ 1 h 1"/>
                <a:gd name="T8" fmla="*/ 0 w 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3"/>
            <p:cNvSpPr/>
            <p:nvPr/>
          </p:nvSpPr>
          <p:spPr bwMode="auto">
            <a:xfrm>
              <a:off x="2735488" y="6165309"/>
              <a:ext cx="11983" cy="2996"/>
            </a:xfrm>
            <a:custGeom>
              <a:avLst/>
              <a:gdLst>
                <a:gd name="T0" fmla="*/ 5 w 5"/>
                <a:gd name="T1" fmla="*/ 1 h 1"/>
                <a:gd name="T2" fmla="*/ 0 w 5"/>
                <a:gd name="T3" fmla="*/ 1 h 1"/>
                <a:gd name="T4" fmla="*/ 0 w 5"/>
                <a:gd name="T5" fmla="*/ 0 h 1"/>
                <a:gd name="T6" fmla="*/ 4 w 5"/>
                <a:gd name="T7" fmla="*/ 0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5" y="1"/>
                    <a:pt x="5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4"/>
            <p:cNvSpPr/>
            <p:nvPr/>
          </p:nvSpPr>
          <p:spPr bwMode="auto">
            <a:xfrm>
              <a:off x="1779813" y="4487635"/>
              <a:ext cx="311568" cy="117837"/>
            </a:xfrm>
            <a:custGeom>
              <a:avLst/>
              <a:gdLst>
                <a:gd name="T0" fmla="*/ 132 w 132"/>
                <a:gd name="T1" fmla="*/ 33 h 50"/>
                <a:gd name="T2" fmla="*/ 68 w 132"/>
                <a:gd name="T3" fmla="*/ 46 h 50"/>
                <a:gd name="T4" fmla="*/ 29 w 132"/>
                <a:gd name="T5" fmla="*/ 46 h 50"/>
                <a:gd name="T6" fmla="*/ 6 w 132"/>
                <a:gd name="T7" fmla="*/ 0 h 50"/>
                <a:gd name="T8" fmla="*/ 6 w 132"/>
                <a:gd name="T9" fmla="*/ 14 h 50"/>
                <a:gd name="T10" fmla="*/ 24 w 132"/>
                <a:gd name="T11" fmla="*/ 40 h 50"/>
                <a:gd name="T12" fmla="*/ 65 w 132"/>
                <a:gd name="T13" fmla="*/ 42 h 50"/>
                <a:gd name="T14" fmla="*/ 109 w 132"/>
                <a:gd name="T15" fmla="*/ 32 h 50"/>
                <a:gd name="T16" fmla="*/ 131 w 132"/>
                <a:gd name="T17" fmla="*/ 31 h 50"/>
                <a:gd name="T18" fmla="*/ 132 w 132"/>
                <a:gd name="T1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50">
                  <a:moveTo>
                    <a:pt x="132" y="33"/>
                  </a:moveTo>
                  <a:cubicBezTo>
                    <a:pt x="109" y="33"/>
                    <a:pt x="89" y="41"/>
                    <a:pt x="68" y="46"/>
                  </a:cubicBezTo>
                  <a:cubicBezTo>
                    <a:pt x="55" y="49"/>
                    <a:pt x="42" y="50"/>
                    <a:pt x="29" y="46"/>
                  </a:cubicBezTo>
                  <a:cubicBezTo>
                    <a:pt x="7" y="39"/>
                    <a:pt x="0" y="26"/>
                    <a:pt x="6" y="0"/>
                  </a:cubicBezTo>
                  <a:cubicBezTo>
                    <a:pt x="6" y="7"/>
                    <a:pt x="6" y="11"/>
                    <a:pt x="6" y="14"/>
                  </a:cubicBezTo>
                  <a:cubicBezTo>
                    <a:pt x="7" y="27"/>
                    <a:pt x="13" y="35"/>
                    <a:pt x="24" y="40"/>
                  </a:cubicBezTo>
                  <a:cubicBezTo>
                    <a:pt x="37" y="46"/>
                    <a:pt x="51" y="45"/>
                    <a:pt x="65" y="42"/>
                  </a:cubicBezTo>
                  <a:cubicBezTo>
                    <a:pt x="80" y="39"/>
                    <a:pt x="94" y="35"/>
                    <a:pt x="109" y="32"/>
                  </a:cubicBezTo>
                  <a:cubicBezTo>
                    <a:pt x="116" y="31"/>
                    <a:pt x="124" y="31"/>
                    <a:pt x="131" y="31"/>
                  </a:cubicBezTo>
                  <a:cubicBezTo>
                    <a:pt x="131" y="32"/>
                    <a:pt x="131" y="33"/>
                    <a:pt x="13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5"/>
            <p:cNvSpPr/>
            <p:nvPr/>
          </p:nvSpPr>
          <p:spPr bwMode="auto">
            <a:xfrm>
              <a:off x="1885666" y="3539949"/>
              <a:ext cx="183745" cy="52927"/>
            </a:xfrm>
            <a:custGeom>
              <a:avLst/>
              <a:gdLst>
                <a:gd name="T0" fmla="*/ 1 w 78"/>
                <a:gd name="T1" fmla="*/ 5 h 22"/>
                <a:gd name="T2" fmla="*/ 25 w 78"/>
                <a:gd name="T3" fmla="*/ 13 h 22"/>
                <a:gd name="T4" fmla="*/ 56 w 78"/>
                <a:gd name="T5" fmla="*/ 11 h 22"/>
                <a:gd name="T6" fmla="*/ 78 w 78"/>
                <a:gd name="T7" fmla="*/ 0 h 22"/>
                <a:gd name="T8" fmla="*/ 27 w 78"/>
                <a:gd name="T9" fmla="*/ 17 h 22"/>
                <a:gd name="T10" fmla="*/ 0 w 78"/>
                <a:gd name="T11" fmla="*/ 6 h 22"/>
                <a:gd name="T12" fmla="*/ 1 w 78"/>
                <a:gd name="T13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2">
                  <a:moveTo>
                    <a:pt x="1" y="5"/>
                  </a:moveTo>
                  <a:cubicBezTo>
                    <a:pt x="9" y="7"/>
                    <a:pt x="17" y="10"/>
                    <a:pt x="25" y="13"/>
                  </a:cubicBezTo>
                  <a:cubicBezTo>
                    <a:pt x="35" y="17"/>
                    <a:pt x="46" y="16"/>
                    <a:pt x="56" y="11"/>
                  </a:cubicBezTo>
                  <a:cubicBezTo>
                    <a:pt x="63" y="7"/>
                    <a:pt x="70" y="4"/>
                    <a:pt x="78" y="0"/>
                  </a:cubicBezTo>
                  <a:cubicBezTo>
                    <a:pt x="66" y="14"/>
                    <a:pt x="43" y="22"/>
                    <a:pt x="27" y="17"/>
                  </a:cubicBezTo>
                  <a:cubicBezTo>
                    <a:pt x="18" y="14"/>
                    <a:pt x="9" y="10"/>
                    <a:pt x="0" y="6"/>
                  </a:cubicBezTo>
                  <a:cubicBezTo>
                    <a:pt x="0" y="6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6"/>
            <p:cNvSpPr/>
            <p:nvPr/>
          </p:nvSpPr>
          <p:spPr bwMode="auto">
            <a:xfrm>
              <a:off x="1823752" y="3951379"/>
              <a:ext cx="210708" cy="51928"/>
            </a:xfrm>
            <a:custGeom>
              <a:avLst/>
              <a:gdLst>
                <a:gd name="T0" fmla="*/ 0 w 89"/>
                <a:gd name="T1" fmla="*/ 20 h 22"/>
                <a:gd name="T2" fmla="*/ 89 w 89"/>
                <a:gd name="T3" fmla="*/ 0 h 22"/>
                <a:gd name="T4" fmla="*/ 0 w 89"/>
                <a:gd name="T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22">
                  <a:moveTo>
                    <a:pt x="0" y="20"/>
                  </a:moveTo>
                  <a:cubicBezTo>
                    <a:pt x="30" y="19"/>
                    <a:pt x="59" y="6"/>
                    <a:pt x="89" y="0"/>
                  </a:cubicBezTo>
                  <a:cubicBezTo>
                    <a:pt x="60" y="11"/>
                    <a:pt x="31" y="22"/>
                    <a:pt x="0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7"/>
            <p:cNvSpPr/>
            <p:nvPr/>
          </p:nvSpPr>
          <p:spPr bwMode="auto">
            <a:xfrm>
              <a:off x="1776817" y="4827164"/>
              <a:ext cx="191734" cy="37947"/>
            </a:xfrm>
            <a:custGeom>
              <a:avLst/>
              <a:gdLst>
                <a:gd name="T0" fmla="*/ 81 w 81"/>
                <a:gd name="T1" fmla="*/ 16 h 16"/>
                <a:gd name="T2" fmla="*/ 0 w 81"/>
                <a:gd name="T3" fmla="*/ 1 h 16"/>
                <a:gd name="T4" fmla="*/ 0 w 81"/>
                <a:gd name="T5" fmla="*/ 0 h 16"/>
                <a:gd name="T6" fmla="*/ 10 w 81"/>
                <a:gd name="T7" fmla="*/ 0 h 16"/>
                <a:gd name="T8" fmla="*/ 68 w 81"/>
                <a:gd name="T9" fmla="*/ 9 h 16"/>
                <a:gd name="T10" fmla="*/ 81 w 81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6">
                  <a:moveTo>
                    <a:pt x="81" y="16"/>
                  </a:moveTo>
                  <a:cubicBezTo>
                    <a:pt x="54" y="11"/>
                    <a:pt x="27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7" y="0"/>
                    <a:pt x="10" y="0"/>
                  </a:cubicBezTo>
                  <a:cubicBezTo>
                    <a:pt x="29" y="3"/>
                    <a:pt x="49" y="6"/>
                    <a:pt x="68" y="9"/>
                  </a:cubicBezTo>
                  <a:cubicBezTo>
                    <a:pt x="73" y="10"/>
                    <a:pt x="77" y="13"/>
                    <a:pt x="8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8"/>
            <p:cNvSpPr/>
            <p:nvPr/>
          </p:nvSpPr>
          <p:spPr bwMode="auto">
            <a:xfrm>
              <a:off x="1748856" y="3859506"/>
              <a:ext cx="124827" cy="32954"/>
            </a:xfrm>
            <a:custGeom>
              <a:avLst/>
              <a:gdLst>
                <a:gd name="T0" fmla="*/ 53 w 53"/>
                <a:gd name="T1" fmla="*/ 3 h 14"/>
                <a:gd name="T2" fmla="*/ 5 w 53"/>
                <a:gd name="T3" fmla="*/ 14 h 14"/>
                <a:gd name="T4" fmla="*/ 0 w 53"/>
                <a:gd name="T5" fmla="*/ 13 h 14"/>
                <a:gd name="T6" fmla="*/ 53 w 53"/>
                <a:gd name="T7" fmla="*/ 0 h 14"/>
                <a:gd name="T8" fmla="*/ 53 w 53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4">
                  <a:moveTo>
                    <a:pt x="53" y="3"/>
                  </a:moveTo>
                  <a:cubicBezTo>
                    <a:pt x="37" y="7"/>
                    <a:pt x="21" y="11"/>
                    <a:pt x="5" y="14"/>
                  </a:cubicBezTo>
                  <a:cubicBezTo>
                    <a:pt x="4" y="14"/>
                    <a:pt x="3" y="14"/>
                    <a:pt x="0" y="13"/>
                  </a:cubicBezTo>
                  <a:cubicBezTo>
                    <a:pt x="18" y="6"/>
                    <a:pt x="35" y="0"/>
                    <a:pt x="53" y="0"/>
                  </a:cubicBezTo>
                  <a:cubicBezTo>
                    <a:pt x="53" y="1"/>
                    <a:pt x="53" y="2"/>
                    <a:pt x="5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9"/>
            <p:cNvSpPr/>
            <p:nvPr/>
          </p:nvSpPr>
          <p:spPr bwMode="auto">
            <a:xfrm>
              <a:off x="1819758" y="4943004"/>
              <a:ext cx="131817" cy="39945"/>
            </a:xfrm>
            <a:custGeom>
              <a:avLst/>
              <a:gdLst>
                <a:gd name="T0" fmla="*/ 0 w 56"/>
                <a:gd name="T1" fmla="*/ 13 h 17"/>
                <a:gd name="T2" fmla="*/ 56 w 56"/>
                <a:gd name="T3" fmla="*/ 0 h 17"/>
                <a:gd name="T4" fmla="*/ 0 w 56"/>
                <a:gd name="T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7">
                  <a:moveTo>
                    <a:pt x="0" y="13"/>
                  </a:moveTo>
                  <a:cubicBezTo>
                    <a:pt x="20" y="15"/>
                    <a:pt x="37" y="7"/>
                    <a:pt x="56" y="0"/>
                  </a:cubicBezTo>
                  <a:cubicBezTo>
                    <a:pt x="46" y="10"/>
                    <a:pt x="20" y="17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80"/>
            <p:cNvSpPr/>
            <p:nvPr/>
          </p:nvSpPr>
          <p:spPr bwMode="auto">
            <a:xfrm>
              <a:off x="1847719" y="3896455"/>
              <a:ext cx="98863" cy="37947"/>
            </a:xfrm>
            <a:custGeom>
              <a:avLst/>
              <a:gdLst>
                <a:gd name="T0" fmla="*/ 0 w 42"/>
                <a:gd name="T1" fmla="*/ 16 h 16"/>
                <a:gd name="T2" fmla="*/ 42 w 42"/>
                <a:gd name="T3" fmla="*/ 0 h 16"/>
                <a:gd name="T4" fmla="*/ 0 w 4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6">
                  <a:moveTo>
                    <a:pt x="0" y="16"/>
                  </a:moveTo>
                  <a:cubicBezTo>
                    <a:pt x="13" y="9"/>
                    <a:pt x="27" y="4"/>
                    <a:pt x="42" y="0"/>
                  </a:cubicBezTo>
                  <a:cubicBezTo>
                    <a:pt x="29" y="8"/>
                    <a:pt x="15" y="13"/>
                    <a:pt x="0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81"/>
            <p:cNvSpPr/>
            <p:nvPr/>
          </p:nvSpPr>
          <p:spPr bwMode="auto">
            <a:xfrm>
              <a:off x="1835736" y="3776621"/>
              <a:ext cx="37947" cy="41942"/>
            </a:xfrm>
            <a:custGeom>
              <a:avLst/>
              <a:gdLst>
                <a:gd name="T0" fmla="*/ 13 w 16"/>
                <a:gd name="T1" fmla="*/ 0 h 18"/>
                <a:gd name="T2" fmla="*/ 16 w 16"/>
                <a:gd name="T3" fmla="*/ 5 h 18"/>
                <a:gd name="T4" fmla="*/ 0 w 16"/>
                <a:gd name="T5" fmla="*/ 18 h 18"/>
                <a:gd name="T6" fmla="*/ 7 w 16"/>
                <a:gd name="T7" fmla="*/ 12 h 18"/>
                <a:gd name="T8" fmla="*/ 12 w 16"/>
                <a:gd name="T9" fmla="*/ 2 h 18"/>
                <a:gd name="T10" fmla="*/ 13 w 16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3" y="0"/>
                  </a:moveTo>
                  <a:cubicBezTo>
                    <a:pt x="14" y="2"/>
                    <a:pt x="16" y="3"/>
                    <a:pt x="16" y="5"/>
                  </a:cubicBezTo>
                  <a:cubicBezTo>
                    <a:pt x="16" y="11"/>
                    <a:pt x="9" y="18"/>
                    <a:pt x="0" y="18"/>
                  </a:cubicBezTo>
                  <a:cubicBezTo>
                    <a:pt x="2" y="16"/>
                    <a:pt x="4" y="14"/>
                    <a:pt x="7" y="12"/>
                  </a:cubicBezTo>
                  <a:cubicBezTo>
                    <a:pt x="10" y="9"/>
                    <a:pt x="13" y="7"/>
                    <a:pt x="12" y="2"/>
                  </a:cubicBezTo>
                  <a:cubicBezTo>
                    <a:pt x="13" y="1"/>
                    <a:pt x="13" y="1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82"/>
            <p:cNvSpPr/>
            <p:nvPr/>
          </p:nvSpPr>
          <p:spPr bwMode="auto">
            <a:xfrm>
              <a:off x="2318067" y="2971737"/>
              <a:ext cx="72899" cy="11983"/>
            </a:xfrm>
            <a:custGeom>
              <a:avLst/>
              <a:gdLst>
                <a:gd name="T0" fmla="*/ 31 w 31"/>
                <a:gd name="T1" fmla="*/ 1 h 5"/>
                <a:gd name="T2" fmla="*/ 0 w 31"/>
                <a:gd name="T3" fmla="*/ 3 h 5"/>
                <a:gd name="T4" fmla="*/ 0 w 31"/>
                <a:gd name="T5" fmla="*/ 0 h 5"/>
                <a:gd name="T6" fmla="*/ 31 w 31"/>
                <a:gd name="T7" fmla="*/ 0 h 5"/>
                <a:gd name="T8" fmla="*/ 31 w 31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">
                  <a:moveTo>
                    <a:pt x="31" y="1"/>
                  </a:moveTo>
                  <a:cubicBezTo>
                    <a:pt x="21" y="5"/>
                    <a:pt x="10" y="1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0" y="0"/>
                    <a:pt x="20" y="0"/>
                    <a:pt x="31" y="0"/>
                  </a:cubicBezTo>
                  <a:cubicBezTo>
                    <a:pt x="31" y="0"/>
                    <a:pt x="31" y="1"/>
                    <a:pt x="3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83"/>
            <p:cNvSpPr/>
            <p:nvPr/>
          </p:nvSpPr>
          <p:spPr bwMode="auto">
            <a:xfrm>
              <a:off x="1748856" y="4633433"/>
              <a:ext cx="1997" cy="56921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4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84"/>
            <p:cNvSpPr/>
            <p:nvPr/>
          </p:nvSpPr>
          <p:spPr bwMode="auto">
            <a:xfrm>
              <a:off x="1859702" y="4508606"/>
              <a:ext cx="49931" cy="15978"/>
            </a:xfrm>
            <a:custGeom>
              <a:avLst/>
              <a:gdLst>
                <a:gd name="T0" fmla="*/ 21 w 21"/>
                <a:gd name="T1" fmla="*/ 6 h 7"/>
                <a:gd name="T2" fmla="*/ 0 w 21"/>
                <a:gd name="T3" fmla="*/ 0 h 7"/>
                <a:gd name="T4" fmla="*/ 21 w 21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7">
                  <a:moveTo>
                    <a:pt x="21" y="6"/>
                  </a:moveTo>
                  <a:cubicBezTo>
                    <a:pt x="7" y="7"/>
                    <a:pt x="7" y="7"/>
                    <a:pt x="0" y="0"/>
                  </a:cubicBezTo>
                  <a:cubicBezTo>
                    <a:pt x="7" y="2"/>
                    <a:pt x="13" y="4"/>
                    <a:pt x="2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85"/>
            <p:cNvSpPr/>
            <p:nvPr/>
          </p:nvSpPr>
          <p:spPr bwMode="auto">
            <a:xfrm>
              <a:off x="1833738" y="3532959"/>
              <a:ext cx="53925" cy="21970"/>
            </a:xfrm>
            <a:custGeom>
              <a:avLst/>
              <a:gdLst>
                <a:gd name="T0" fmla="*/ 1 w 23"/>
                <a:gd name="T1" fmla="*/ 0 h 9"/>
                <a:gd name="T2" fmla="*/ 23 w 23"/>
                <a:gd name="T3" fmla="*/ 8 h 9"/>
                <a:gd name="T4" fmla="*/ 22 w 23"/>
                <a:gd name="T5" fmla="*/ 9 h 9"/>
                <a:gd name="T6" fmla="*/ 0 w 23"/>
                <a:gd name="T7" fmla="*/ 0 h 9"/>
                <a:gd name="T8" fmla="*/ 1 w 23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1" y="0"/>
                  </a:moveTo>
                  <a:cubicBezTo>
                    <a:pt x="8" y="2"/>
                    <a:pt x="16" y="5"/>
                    <a:pt x="23" y="8"/>
                  </a:cubicBezTo>
                  <a:cubicBezTo>
                    <a:pt x="23" y="8"/>
                    <a:pt x="22" y="9"/>
                    <a:pt x="22" y="9"/>
                  </a:cubicBezTo>
                  <a:cubicBezTo>
                    <a:pt x="15" y="6"/>
                    <a:pt x="8" y="3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86"/>
            <p:cNvSpPr/>
            <p:nvPr/>
          </p:nvSpPr>
          <p:spPr bwMode="auto">
            <a:xfrm>
              <a:off x="1954571" y="3328243"/>
              <a:ext cx="55922" cy="13981"/>
            </a:xfrm>
            <a:custGeom>
              <a:avLst/>
              <a:gdLst>
                <a:gd name="T0" fmla="*/ 24 w 24"/>
                <a:gd name="T1" fmla="*/ 0 h 6"/>
                <a:gd name="T2" fmla="*/ 0 w 24"/>
                <a:gd name="T3" fmla="*/ 6 h 6"/>
                <a:gd name="T4" fmla="*/ 24 w 24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6">
                  <a:moveTo>
                    <a:pt x="24" y="0"/>
                  </a:moveTo>
                  <a:cubicBezTo>
                    <a:pt x="16" y="2"/>
                    <a:pt x="8" y="4"/>
                    <a:pt x="0" y="6"/>
                  </a:cubicBezTo>
                  <a:cubicBezTo>
                    <a:pt x="7" y="1"/>
                    <a:pt x="15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87"/>
            <p:cNvSpPr/>
            <p:nvPr/>
          </p:nvSpPr>
          <p:spPr bwMode="auto">
            <a:xfrm>
              <a:off x="2036457" y="3231377"/>
              <a:ext cx="44938" cy="1997"/>
            </a:xfrm>
            <a:custGeom>
              <a:avLst/>
              <a:gdLst>
                <a:gd name="T0" fmla="*/ 19 w 19"/>
                <a:gd name="T1" fmla="*/ 1 h 1"/>
                <a:gd name="T2" fmla="*/ 0 w 19"/>
                <a:gd name="T3" fmla="*/ 1 h 1"/>
                <a:gd name="T4" fmla="*/ 0 w 19"/>
                <a:gd name="T5" fmla="*/ 0 h 1"/>
                <a:gd name="T6" fmla="*/ 19 w 19"/>
                <a:gd name="T7" fmla="*/ 0 h 1"/>
                <a:gd name="T8" fmla="*/ 19 w 1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">
                  <a:moveTo>
                    <a:pt x="1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88"/>
            <p:cNvSpPr/>
            <p:nvPr/>
          </p:nvSpPr>
          <p:spPr bwMode="auto">
            <a:xfrm>
              <a:off x="2138316" y="2942778"/>
              <a:ext cx="37947" cy="2996"/>
            </a:xfrm>
            <a:custGeom>
              <a:avLst/>
              <a:gdLst>
                <a:gd name="T0" fmla="*/ 0 w 16"/>
                <a:gd name="T1" fmla="*/ 0 h 1"/>
                <a:gd name="T2" fmla="*/ 16 w 16"/>
                <a:gd name="T3" fmla="*/ 0 h 1"/>
                <a:gd name="T4" fmla="*/ 16 w 16"/>
                <a:gd name="T5" fmla="*/ 1 h 1"/>
                <a:gd name="T6" fmla="*/ 0 w 16"/>
                <a:gd name="T7" fmla="*/ 1 h 1"/>
                <a:gd name="T8" fmla="*/ 0 w 1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">
                  <a:moveTo>
                    <a:pt x="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89"/>
            <p:cNvSpPr/>
            <p:nvPr/>
          </p:nvSpPr>
          <p:spPr bwMode="auto">
            <a:xfrm>
              <a:off x="1972546" y="3840533"/>
              <a:ext cx="33953" cy="20971"/>
            </a:xfrm>
            <a:custGeom>
              <a:avLst/>
              <a:gdLst>
                <a:gd name="T0" fmla="*/ 14 w 14"/>
                <a:gd name="T1" fmla="*/ 1 h 9"/>
                <a:gd name="T2" fmla="*/ 1 w 14"/>
                <a:gd name="T3" fmla="*/ 9 h 9"/>
                <a:gd name="T4" fmla="*/ 0 w 14"/>
                <a:gd name="T5" fmla="*/ 7 h 9"/>
                <a:gd name="T6" fmla="*/ 13 w 14"/>
                <a:gd name="T7" fmla="*/ 0 h 9"/>
                <a:gd name="T8" fmla="*/ 14 w 14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4" y="1"/>
                  </a:moveTo>
                  <a:cubicBezTo>
                    <a:pt x="10" y="4"/>
                    <a:pt x="6" y="6"/>
                    <a:pt x="1" y="9"/>
                  </a:cubicBezTo>
                  <a:cubicBezTo>
                    <a:pt x="1" y="8"/>
                    <a:pt x="1" y="8"/>
                    <a:pt x="0" y="7"/>
                  </a:cubicBezTo>
                  <a:cubicBezTo>
                    <a:pt x="4" y="4"/>
                    <a:pt x="8" y="1"/>
                    <a:pt x="13" y="0"/>
                  </a:cubicBezTo>
                  <a:cubicBezTo>
                    <a:pt x="13" y="0"/>
                    <a:pt x="14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90"/>
            <p:cNvSpPr/>
            <p:nvPr/>
          </p:nvSpPr>
          <p:spPr bwMode="auto">
            <a:xfrm>
              <a:off x="1826748" y="4721311"/>
              <a:ext cx="27961" cy="1997"/>
            </a:xfrm>
            <a:custGeom>
              <a:avLst/>
              <a:gdLst>
                <a:gd name="T0" fmla="*/ 0 w 12"/>
                <a:gd name="T1" fmla="*/ 0 h 1"/>
                <a:gd name="T2" fmla="*/ 12 w 12"/>
                <a:gd name="T3" fmla="*/ 0 h 1"/>
                <a:gd name="T4" fmla="*/ 12 w 12"/>
                <a:gd name="T5" fmla="*/ 1 h 1"/>
                <a:gd name="T6" fmla="*/ 1 w 12"/>
                <a:gd name="T7" fmla="*/ 1 h 1"/>
                <a:gd name="T8" fmla="*/ 0 w 1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91"/>
            <p:cNvSpPr/>
            <p:nvPr/>
          </p:nvSpPr>
          <p:spPr bwMode="auto">
            <a:xfrm>
              <a:off x="1994515" y="4190048"/>
              <a:ext cx="32954" cy="3994"/>
            </a:xfrm>
            <a:custGeom>
              <a:avLst/>
              <a:gdLst>
                <a:gd name="T0" fmla="*/ 1 w 14"/>
                <a:gd name="T1" fmla="*/ 0 h 2"/>
                <a:gd name="T2" fmla="*/ 14 w 14"/>
                <a:gd name="T3" fmla="*/ 1 h 2"/>
                <a:gd name="T4" fmla="*/ 14 w 14"/>
                <a:gd name="T5" fmla="*/ 2 h 2"/>
                <a:gd name="T6" fmla="*/ 0 w 14"/>
                <a:gd name="T7" fmla="*/ 2 h 2"/>
                <a:gd name="T8" fmla="*/ 1 w 1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4" y="2"/>
                    <a:pt x="1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92"/>
            <p:cNvSpPr/>
            <p:nvPr/>
          </p:nvSpPr>
          <p:spPr bwMode="auto">
            <a:xfrm>
              <a:off x="1937594" y="4409743"/>
              <a:ext cx="25964" cy="1997"/>
            </a:xfrm>
            <a:custGeom>
              <a:avLst/>
              <a:gdLst>
                <a:gd name="T0" fmla="*/ 11 w 11"/>
                <a:gd name="T1" fmla="*/ 1 h 1"/>
                <a:gd name="T2" fmla="*/ 0 w 11"/>
                <a:gd name="T3" fmla="*/ 1 h 1"/>
                <a:gd name="T4" fmla="*/ 0 w 11"/>
                <a:gd name="T5" fmla="*/ 0 h 1"/>
                <a:gd name="T6" fmla="*/ 11 w 11"/>
                <a:gd name="T7" fmla="*/ 0 h 1"/>
                <a:gd name="T8" fmla="*/ 11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93"/>
            <p:cNvSpPr/>
            <p:nvPr/>
          </p:nvSpPr>
          <p:spPr bwMode="auto">
            <a:xfrm>
              <a:off x="1774820" y="4123141"/>
              <a:ext cx="34952" cy="7989"/>
            </a:xfrm>
            <a:custGeom>
              <a:avLst/>
              <a:gdLst>
                <a:gd name="T0" fmla="*/ 15 w 15"/>
                <a:gd name="T1" fmla="*/ 0 h 3"/>
                <a:gd name="T2" fmla="*/ 0 w 15"/>
                <a:gd name="T3" fmla="*/ 3 h 3"/>
                <a:gd name="T4" fmla="*/ 0 w 15"/>
                <a:gd name="T5" fmla="*/ 0 h 3"/>
                <a:gd name="T6" fmla="*/ 15 w 1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">
                  <a:moveTo>
                    <a:pt x="15" y="0"/>
                  </a:moveTo>
                  <a:cubicBezTo>
                    <a:pt x="10" y="1"/>
                    <a:pt x="5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0"/>
                    <a:pt x="10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94"/>
            <p:cNvSpPr/>
            <p:nvPr/>
          </p:nvSpPr>
          <p:spPr bwMode="auto">
            <a:xfrm>
              <a:off x="1951575" y="4503613"/>
              <a:ext cx="32954" cy="11983"/>
            </a:xfrm>
            <a:custGeom>
              <a:avLst/>
              <a:gdLst>
                <a:gd name="T0" fmla="*/ 14 w 14"/>
                <a:gd name="T1" fmla="*/ 0 h 5"/>
                <a:gd name="T2" fmla="*/ 0 w 14"/>
                <a:gd name="T3" fmla="*/ 3 h 5"/>
                <a:gd name="T4" fmla="*/ 14 w 1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cubicBezTo>
                    <a:pt x="10" y="4"/>
                    <a:pt x="5" y="5"/>
                    <a:pt x="0" y="3"/>
                  </a:cubicBezTo>
                  <a:cubicBezTo>
                    <a:pt x="4" y="2"/>
                    <a:pt x="9" y="1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95"/>
            <p:cNvSpPr/>
            <p:nvPr/>
          </p:nvSpPr>
          <p:spPr bwMode="auto">
            <a:xfrm>
              <a:off x="1916623" y="3044636"/>
              <a:ext cx="25964" cy="1997"/>
            </a:xfrm>
            <a:custGeom>
              <a:avLst/>
              <a:gdLst>
                <a:gd name="T0" fmla="*/ 0 w 11"/>
                <a:gd name="T1" fmla="*/ 1 h 1"/>
                <a:gd name="T2" fmla="*/ 11 w 11"/>
                <a:gd name="T3" fmla="*/ 0 h 1"/>
                <a:gd name="T4" fmla="*/ 11 w 11"/>
                <a:gd name="T5" fmla="*/ 1 h 1"/>
                <a:gd name="T6" fmla="*/ 0 w 11"/>
                <a:gd name="T7" fmla="*/ 1 h 1"/>
                <a:gd name="T8" fmla="*/ 0 w 1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">
                  <a:moveTo>
                    <a:pt x="0" y="1"/>
                  </a:moveTo>
                  <a:cubicBezTo>
                    <a:pt x="4" y="0"/>
                    <a:pt x="8" y="0"/>
                    <a:pt x="11" y="0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96"/>
            <p:cNvSpPr/>
            <p:nvPr/>
          </p:nvSpPr>
          <p:spPr bwMode="auto">
            <a:xfrm>
              <a:off x="2017484" y="2940780"/>
              <a:ext cx="25964" cy="11983"/>
            </a:xfrm>
            <a:custGeom>
              <a:avLst/>
              <a:gdLst>
                <a:gd name="T0" fmla="*/ 11 w 11"/>
                <a:gd name="T1" fmla="*/ 2 h 5"/>
                <a:gd name="T2" fmla="*/ 1 w 11"/>
                <a:gd name="T3" fmla="*/ 5 h 5"/>
                <a:gd name="T4" fmla="*/ 0 w 11"/>
                <a:gd name="T5" fmla="*/ 3 h 5"/>
                <a:gd name="T6" fmla="*/ 11 w 11"/>
                <a:gd name="T7" fmla="*/ 0 h 5"/>
                <a:gd name="T8" fmla="*/ 11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8" y="3"/>
                    <a:pt x="4" y="4"/>
                    <a:pt x="1" y="5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97"/>
            <p:cNvSpPr/>
            <p:nvPr/>
          </p:nvSpPr>
          <p:spPr bwMode="auto">
            <a:xfrm>
              <a:off x="2029467" y="4283918"/>
              <a:ext cx="20971" cy="2996"/>
            </a:xfrm>
            <a:custGeom>
              <a:avLst/>
              <a:gdLst>
                <a:gd name="T0" fmla="*/ 9 w 9"/>
                <a:gd name="T1" fmla="*/ 1 h 1"/>
                <a:gd name="T2" fmla="*/ 0 w 9"/>
                <a:gd name="T3" fmla="*/ 1 h 1"/>
                <a:gd name="T4" fmla="*/ 0 w 9"/>
                <a:gd name="T5" fmla="*/ 0 h 1"/>
                <a:gd name="T6" fmla="*/ 9 w 9"/>
                <a:gd name="T7" fmla="*/ 0 h 1"/>
                <a:gd name="T8" fmla="*/ 9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98"/>
            <p:cNvSpPr/>
            <p:nvPr/>
          </p:nvSpPr>
          <p:spPr bwMode="auto">
            <a:xfrm>
              <a:off x="1852712" y="2987715"/>
              <a:ext cx="18974" cy="2996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1 h 1"/>
                <a:gd name="T6" fmla="*/ 8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99"/>
            <p:cNvSpPr/>
            <p:nvPr/>
          </p:nvSpPr>
          <p:spPr bwMode="auto">
            <a:xfrm>
              <a:off x="1984529" y="4494626"/>
              <a:ext cx="25964" cy="10985"/>
            </a:xfrm>
            <a:custGeom>
              <a:avLst/>
              <a:gdLst>
                <a:gd name="T0" fmla="*/ 0 w 11"/>
                <a:gd name="T1" fmla="*/ 4 h 5"/>
                <a:gd name="T2" fmla="*/ 11 w 11"/>
                <a:gd name="T3" fmla="*/ 0 h 5"/>
                <a:gd name="T4" fmla="*/ 0 w 11"/>
                <a:gd name="T5" fmla="*/ 4 h 5"/>
                <a:gd name="T6" fmla="*/ 0 w 11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0" y="4"/>
                  </a:moveTo>
                  <a:cubicBezTo>
                    <a:pt x="4" y="3"/>
                    <a:pt x="7" y="1"/>
                    <a:pt x="11" y="0"/>
                  </a:cubicBezTo>
                  <a:cubicBezTo>
                    <a:pt x="8" y="4"/>
                    <a:pt x="4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00"/>
            <p:cNvSpPr/>
            <p:nvPr/>
          </p:nvSpPr>
          <p:spPr bwMode="auto">
            <a:xfrm>
              <a:off x="2079398" y="2931793"/>
              <a:ext cx="18974" cy="3994"/>
            </a:xfrm>
            <a:custGeom>
              <a:avLst/>
              <a:gdLst>
                <a:gd name="T0" fmla="*/ 1 w 8"/>
                <a:gd name="T1" fmla="*/ 0 h 2"/>
                <a:gd name="T2" fmla="*/ 8 w 8"/>
                <a:gd name="T3" fmla="*/ 0 h 2"/>
                <a:gd name="T4" fmla="*/ 8 w 8"/>
                <a:gd name="T5" fmla="*/ 2 h 2"/>
                <a:gd name="T6" fmla="*/ 0 w 8"/>
                <a:gd name="T7" fmla="*/ 2 h 2"/>
                <a:gd name="T8" fmla="*/ 1 w 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1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01"/>
            <p:cNvSpPr/>
            <p:nvPr/>
          </p:nvSpPr>
          <p:spPr bwMode="auto">
            <a:xfrm>
              <a:off x="2199231" y="2947771"/>
              <a:ext cx="18974" cy="1997"/>
            </a:xfrm>
            <a:custGeom>
              <a:avLst/>
              <a:gdLst>
                <a:gd name="T0" fmla="*/ 8 w 8"/>
                <a:gd name="T1" fmla="*/ 1 h 1"/>
                <a:gd name="T2" fmla="*/ 0 w 8"/>
                <a:gd name="T3" fmla="*/ 1 h 1"/>
                <a:gd name="T4" fmla="*/ 0 w 8"/>
                <a:gd name="T5" fmla="*/ 0 h 1"/>
                <a:gd name="T6" fmla="*/ 7 w 8"/>
                <a:gd name="T7" fmla="*/ 0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8" y="1"/>
                    <a:pt x="8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102"/>
            <p:cNvSpPr/>
            <p:nvPr/>
          </p:nvSpPr>
          <p:spPr bwMode="auto">
            <a:xfrm>
              <a:off x="1923614" y="3342224"/>
              <a:ext cx="30957" cy="13981"/>
            </a:xfrm>
            <a:custGeom>
              <a:avLst/>
              <a:gdLst>
                <a:gd name="T0" fmla="*/ 13 w 13"/>
                <a:gd name="T1" fmla="*/ 0 h 6"/>
                <a:gd name="T2" fmla="*/ 0 w 13"/>
                <a:gd name="T3" fmla="*/ 6 h 6"/>
                <a:gd name="T4" fmla="*/ 13 w 1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6">
                  <a:moveTo>
                    <a:pt x="13" y="0"/>
                  </a:moveTo>
                  <a:cubicBezTo>
                    <a:pt x="8" y="2"/>
                    <a:pt x="4" y="4"/>
                    <a:pt x="0" y="6"/>
                  </a:cubicBezTo>
                  <a:cubicBezTo>
                    <a:pt x="3" y="1"/>
                    <a:pt x="7" y="0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03"/>
            <p:cNvSpPr/>
            <p:nvPr/>
          </p:nvSpPr>
          <p:spPr bwMode="auto">
            <a:xfrm>
              <a:off x="1968551" y="4865112"/>
              <a:ext cx="18974" cy="13981"/>
            </a:xfrm>
            <a:custGeom>
              <a:avLst/>
              <a:gdLst>
                <a:gd name="T0" fmla="*/ 0 w 8"/>
                <a:gd name="T1" fmla="*/ 0 h 6"/>
                <a:gd name="T2" fmla="*/ 8 w 8"/>
                <a:gd name="T3" fmla="*/ 4 h 6"/>
                <a:gd name="T4" fmla="*/ 6 w 8"/>
                <a:gd name="T5" fmla="*/ 6 h 6"/>
                <a:gd name="T6" fmla="*/ 0 w 8"/>
                <a:gd name="T7" fmla="*/ 0 h 6"/>
                <a:gd name="T8" fmla="*/ 0 w 8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1"/>
                    <a:pt x="5" y="2"/>
                    <a:pt x="8" y="4"/>
                  </a:cubicBezTo>
                  <a:cubicBezTo>
                    <a:pt x="7" y="5"/>
                    <a:pt x="7" y="5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04"/>
            <p:cNvSpPr/>
            <p:nvPr/>
          </p:nvSpPr>
          <p:spPr bwMode="auto">
            <a:xfrm>
              <a:off x="1937594" y="3868494"/>
              <a:ext cx="16976" cy="11983"/>
            </a:xfrm>
            <a:custGeom>
              <a:avLst/>
              <a:gdLst>
                <a:gd name="T0" fmla="*/ 7 w 7"/>
                <a:gd name="T1" fmla="*/ 2 h 5"/>
                <a:gd name="T2" fmla="*/ 1 w 7"/>
                <a:gd name="T3" fmla="*/ 5 h 5"/>
                <a:gd name="T4" fmla="*/ 0 w 7"/>
                <a:gd name="T5" fmla="*/ 4 h 5"/>
                <a:gd name="T6" fmla="*/ 6 w 7"/>
                <a:gd name="T7" fmla="*/ 0 h 5"/>
                <a:gd name="T8" fmla="*/ 7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cubicBezTo>
                    <a:pt x="5" y="3"/>
                    <a:pt x="3" y="4"/>
                    <a:pt x="1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3"/>
                    <a:pt x="4" y="1"/>
                    <a:pt x="6" y="0"/>
                  </a:cubicBezTo>
                  <a:cubicBezTo>
                    <a:pt x="6" y="0"/>
                    <a:pt x="6" y="1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05"/>
            <p:cNvSpPr/>
            <p:nvPr/>
          </p:nvSpPr>
          <p:spPr bwMode="auto">
            <a:xfrm>
              <a:off x="1861700" y="4420728"/>
              <a:ext cx="14979" cy="11983"/>
            </a:xfrm>
            <a:custGeom>
              <a:avLst/>
              <a:gdLst>
                <a:gd name="T0" fmla="*/ 6 w 6"/>
                <a:gd name="T1" fmla="*/ 2 h 5"/>
                <a:gd name="T2" fmla="*/ 1 w 6"/>
                <a:gd name="T3" fmla="*/ 5 h 5"/>
                <a:gd name="T4" fmla="*/ 0 w 6"/>
                <a:gd name="T5" fmla="*/ 3 h 5"/>
                <a:gd name="T6" fmla="*/ 4 w 6"/>
                <a:gd name="T7" fmla="*/ 0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4" y="3"/>
                    <a:pt x="2" y="4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5" y="1"/>
                    <a:pt x="5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06"/>
            <p:cNvSpPr/>
            <p:nvPr/>
          </p:nvSpPr>
          <p:spPr bwMode="auto">
            <a:xfrm>
              <a:off x="1807774" y="3523972"/>
              <a:ext cx="27961" cy="8988"/>
            </a:xfrm>
            <a:custGeom>
              <a:avLst/>
              <a:gdLst>
                <a:gd name="T0" fmla="*/ 11 w 12"/>
                <a:gd name="T1" fmla="*/ 4 h 4"/>
                <a:gd name="T2" fmla="*/ 0 w 12"/>
                <a:gd name="T3" fmla="*/ 3 h 4"/>
                <a:gd name="T4" fmla="*/ 12 w 12"/>
                <a:gd name="T5" fmla="*/ 4 h 4"/>
                <a:gd name="T6" fmla="*/ 11 w 1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4">
                  <a:moveTo>
                    <a:pt x="11" y="4"/>
                  </a:moveTo>
                  <a:cubicBezTo>
                    <a:pt x="8" y="4"/>
                    <a:pt x="5" y="4"/>
                    <a:pt x="0" y="3"/>
                  </a:cubicBezTo>
                  <a:cubicBezTo>
                    <a:pt x="6" y="0"/>
                    <a:pt x="9" y="1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07"/>
            <p:cNvSpPr/>
            <p:nvPr/>
          </p:nvSpPr>
          <p:spPr bwMode="auto">
            <a:xfrm>
              <a:off x="1989522" y="4288911"/>
              <a:ext cx="11983" cy="1997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1 h 1"/>
                <a:gd name="T6" fmla="*/ 0 w 5"/>
                <a:gd name="T7" fmla="*/ 1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08"/>
            <p:cNvSpPr/>
            <p:nvPr/>
          </p:nvSpPr>
          <p:spPr bwMode="auto">
            <a:xfrm>
              <a:off x="1880673" y="3358201"/>
              <a:ext cx="28960" cy="9986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8" y="1"/>
                    <a:pt x="4" y="3"/>
                    <a:pt x="0" y="4"/>
                  </a:cubicBezTo>
                  <a:cubicBezTo>
                    <a:pt x="4" y="3"/>
                    <a:pt x="8" y="1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09"/>
            <p:cNvSpPr/>
            <p:nvPr/>
          </p:nvSpPr>
          <p:spPr bwMode="auto">
            <a:xfrm>
              <a:off x="1987525" y="4413738"/>
              <a:ext cx="13981" cy="2996"/>
            </a:xfrm>
            <a:custGeom>
              <a:avLst/>
              <a:gdLst>
                <a:gd name="T0" fmla="*/ 0 w 6"/>
                <a:gd name="T1" fmla="*/ 0 h 1"/>
                <a:gd name="T2" fmla="*/ 6 w 6"/>
                <a:gd name="T3" fmla="*/ 0 h 1"/>
                <a:gd name="T4" fmla="*/ 6 w 6"/>
                <a:gd name="T5" fmla="*/ 0 h 1"/>
                <a:gd name="T6" fmla="*/ 1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10"/>
            <p:cNvSpPr/>
            <p:nvPr/>
          </p:nvSpPr>
          <p:spPr bwMode="auto">
            <a:xfrm>
              <a:off x="3064032" y="2933790"/>
              <a:ext cx="564218" cy="25964"/>
            </a:xfrm>
            <a:custGeom>
              <a:avLst/>
              <a:gdLst>
                <a:gd name="T0" fmla="*/ 0 w 239"/>
                <a:gd name="T1" fmla="*/ 5 h 11"/>
                <a:gd name="T2" fmla="*/ 12 w 239"/>
                <a:gd name="T3" fmla="*/ 4 h 11"/>
                <a:gd name="T4" fmla="*/ 124 w 239"/>
                <a:gd name="T5" fmla="*/ 3 h 11"/>
                <a:gd name="T6" fmla="*/ 178 w 239"/>
                <a:gd name="T7" fmla="*/ 1 h 11"/>
                <a:gd name="T8" fmla="*/ 229 w 239"/>
                <a:gd name="T9" fmla="*/ 1 h 11"/>
                <a:gd name="T10" fmla="*/ 239 w 239"/>
                <a:gd name="T11" fmla="*/ 5 h 11"/>
                <a:gd name="T12" fmla="*/ 0 w 239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">
                  <a:moveTo>
                    <a:pt x="0" y="5"/>
                  </a:moveTo>
                  <a:cubicBezTo>
                    <a:pt x="4" y="5"/>
                    <a:pt x="8" y="4"/>
                    <a:pt x="12" y="4"/>
                  </a:cubicBezTo>
                  <a:cubicBezTo>
                    <a:pt x="49" y="4"/>
                    <a:pt x="86" y="3"/>
                    <a:pt x="124" y="3"/>
                  </a:cubicBezTo>
                  <a:cubicBezTo>
                    <a:pt x="142" y="3"/>
                    <a:pt x="160" y="2"/>
                    <a:pt x="178" y="1"/>
                  </a:cubicBezTo>
                  <a:cubicBezTo>
                    <a:pt x="195" y="1"/>
                    <a:pt x="212" y="1"/>
                    <a:pt x="229" y="1"/>
                  </a:cubicBezTo>
                  <a:cubicBezTo>
                    <a:pt x="232" y="1"/>
                    <a:pt x="237" y="0"/>
                    <a:pt x="239" y="5"/>
                  </a:cubicBezTo>
                  <a:cubicBezTo>
                    <a:pt x="222" y="10"/>
                    <a:pt x="15" y="11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1"/>
            <p:cNvSpPr/>
            <p:nvPr/>
          </p:nvSpPr>
          <p:spPr bwMode="auto">
            <a:xfrm>
              <a:off x="3436516" y="2961751"/>
              <a:ext cx="181748" cy="32954"/>
            </a:xfrm>
            <a:custGeom>
              <a:avLst/>
              <a:gdLst>
                <a:gd name="T0" fmla="*/ 77 w 77"/>
                <a:gd name="T1" fmla="*/ 3 h 14"/>
                <a:gd name="T2" fmla="*/ 0 w 77"/>
                <a:gd name="T3" fmla="*/ 12 h 14"/>
                <a:gd name="T4" fmla="*/ 38 w 77"/>
                <a:gd name="T5" fmla="*/ 4 h 14"/>
                <a:gd name="T6" fmla="*/ 77 w 77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14">
                  <a:moveTo>
                    <a:pt x="77" y="3"/>
                  </a:moveTo>
                  <a:cubicBezTo>
                    <a:pt x="67" y="8"/>
                    <a:pt x="15" y="14"/>
                    <a:pt x="0" y="12"/>
                  </a:cubicBezTo>
                  <a:cubicBezTo>
                    <a:pt x="13" y="6"/>
                    <a:pt x="26" y="6"/>
                    <a:pt x="38" y="4"/>
                  </a:cubicBezTo>
                  <a:cubicBezTo>
                    <a:pt x="50" y="3"/>
                    <a:pt x="62" y="0"/>
                    <a:pt x="7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12"/>
            <p:cNvSpPr/>
            <p:nvPr/>
          </p:nvSpPr>
          <p:spPr bwMode="auto">
            <a:xfrm>
              <a:off x="1847719" y="5157706"/>
              <a:ext cx="106852" cy="20971"/>
            </a:xfrm>
            <a:custGeom>
              <a:avLst/>
              <a:gdLst>
                <a:gd name="T0" fmla="*/ 45 w 45"/>
                <a:gd name="T1" fmla="*/ 2 h 9"/>
                <a:gd name="T2" fmla="*/ 0 w 45"/>
                <a:gd name="T3" fmla="*/ 9 h 9"/>
                <a:gd name="T4" fmla="*/ 0 w 45"/>
                <a:gd name="T5" fmla="*/ 7 h 9"/>
                <a:gd name="T6" fmla="*/ 45 w 45"/>
                <a:gd name="T7" fmla="*/ 0 h 9"/>
                <a:gd name="T8" fmla="*/ 45 w 4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">
                  <a:moveTo>
                    <a:pt x="45" y="2"/>
                  </a:moveTo>
                  <a:cubicBezTo>
                    <a:pt x="30" y="4"/>
                    <a:pt x="15" y="7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14" y="0"/>
                    <a:pt x="30" y="2"/>
                    <a:pt x="45" y="0"/>
                  </a:cubicBezTo>
                  <a:cubicBezTo>
                    <a:pt x="45" y="1"/>
                    <a:pt x="45" y="1"/>
                    <a:pt x="45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46"/>
            <p:cNvSpPr/>
            <p:nvPr/>
          </p:nvSpPr>
          <p:spPr bwMode="auto">
            <a:xfrm>
              <a:off x="4260373" y="4657400"/>
              <a:ext cx="73898" cy="117837"/>
            </a:xfrm>
            <a:custGeom>
              <a:avLst/>
              <a:gdLst>
                <a:gd name="T0" fmla="*/ 4 w 31"/>
                <a:gd name="T1" fmla="*/ 50 h 50"/>
                <a:gd name="T2" fmla="*/ 31 w 31"/>
                <a:gd name="T3" fmla="*/ 0 h 50"/>
                <a:gd name="T4" fmla="*/ 4 w 31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50">
                  <a:moveTo>
                    <a:pt x="4" y="50"/>
                  </a:moveTo>
                  <a:cubicBezTo>
                    <a:pt x="0" y="37"/>
                    <a:pt x="17" y="4"/>
                    <a:pt x="31" y="0"/>
                  </a:cubicBezTo>
                  <a:cubicBezTo>
                    <a:pt x="18" y="15"/>
                    <a:pt x="6" y="30"/>
                    <a:pt x="4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72"/>
            <p:cNvSpPr/>
            <p:nvPr/>
          </p:nvSpPr>
          <p:spPr bwMode="auto">
            <a:xfrm>
              <a:off x="4357239" y="4484639"/>
              <a:ext cx="30957" cy="94868"/>
            </a:xfrm>
            <a:custGeom>
              <a:avLst/>
              <a:gdLst>
                <a:gd name="T0" fmla="*/ 0 w 13"/>
                <a:gd name="T1" fmla="*/ 0 h 40"/>
                <a:gd name="T2" fmla="*/ 13 w 13"/>
                <a:gd name="T3" fmla="*/ 39 h 40"/>
                <a:gd name="T4" fmla="*/ 11 w 13"/>
                <a:gd name="T5" fmla="*/ 40 h 40"/>
                <a:gd name="T6" fmla="*/ 0 w 13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0">
                  <a:moveTo>
                    <a:pt x="0" y="0"/>
                  </a:moveTo>
                  <a:cubicBezTo>
                    <a:pt x="7" y="13"/>
                    <a:pt x="12" y="25"/>
                    <a:pt x="13" y="39"/>
                  </a:cubicBezTo>
                  <a:cubicBezTo>
                    <a:pt x="13" y="39"/>
                    <a:pt x="12" y="40"/>
                    <a:pt x="11" y="40"/>
                  </a:cubicBezTo>
                  <a:cubicBezTo>
                    <a:pt x="7" y="27"/>
                    <a:pt x="4" y="1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73"/>
            <p:cNvSpPr/>
            <p:nvPr/>
          </p:nvSpPr>
          <p:spPr bwMode="auto">
            <a:xfrm>
              <a:off x="4298321" y="4531574"/>
              <a:ext cx="28960" cy="77892"/>
            </a:xfrm>
            <a:custGeom>
              <a:avLst/>
              <a:gdLst>
                <a:gd name="T0" fmla="*/ 0 w 12"/>
                <a:gd name="T1" fmla="*/ 32 h 33"/>
                <a:gd name="T2" fmla="*/ 10 w 12"/>
                <a:gd name="T3" fmla="*/ 0 h 33"/>
                <a:gd name="T4" fmla="*/ 12 w 12"/>
                <a:gd name="T5" fmla="*/ 1 h 33"/>
                <a:gd name="T6" fmla="*/ 3 w 12"/>
                <a:gd name="T7" fmla="*/ 33 h 33"/>
                <a:gd name="T8" fmla="*/ 0 w 12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3">
                  <a:moveTo>
                    <a:pt x="0" y="32"/>
                  </a:moveTo>
                  <a:cubicBezTo>
                    <a:pt x="1" y="20"/>
                    <a:pt x="4" y="10"/>
                    <a:pt x="10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9" y="11"/>
                    <a:pt x="6" y="22"/>
                    <a:pt x="3" y="33"/>
                  </a:cubicBezTo>
                  <a:cubicBezTo>
                    <a:pt x="2" y="32"/>
                    <a:pt x="1" y="32"/>
                    <a:pt x="0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79"/>
            <p:cNvSpPr/>
            <p:nvPr/>
          </p:nvSpPr>
          <p:spPr bwMode="auto">
            <a:xfrm>
              <a:off x="4163508" y="4756263"/>
              <a:ext cx="16976" cy="46935"/>
            </a:xfrm>
            <a:custGeom>
              <a:avLst/>
              <a:gdLst>
                <a:gd name="T0" fmla="*/ 7 w 7"/>
                <a:gd name="T1" fmla="*/ 20 h 20"/>
                <a:gd name="T2" fmla="*/ 4 w 7"/>
                <a:gd name="T3" fmla="*/ 0 h 20"/>
                <a:gd name="T4" fmla="*/ 7 w 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0">
                  <a:moveTo>
                    <a:pt x="7" y="20"/>
                  </a:moveTo>
                  <a:cubicBezTo>
                    <a:pt x="1" y="15"/>
                    <a:pt x="0" y="9"/>
                    <a:pt x="4" y="0"/>
                  </a:cubicBezTo>
                  <a:cubicBezTo>
                    <a:pt x="5" y="6"/>
                    <a:pt x="6" y="13"/>
                    <a:pt x="7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5" name="TextBox 76"/>
          <p:cNvSpPr txBox="1"/>
          <p:nvPr/>
        </p:nvSpPr>
        <p:spPr>
          <a:xfrm>
            <a:off x="4909129" y="2393908"/>
            <a:ext cx="238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76"/>
          <p:cNvSpPr txBox="1"/>
          <p:nvPr/>
        </p:nvSpPr>
        <p:spPr>
          <a:xfrm>
            <a:off x="4328011" y="3048172"/>
            <a:ext cx="354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4B24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CLASSIFIERS</a:t>
            </a:r>
            <a:endParaRPr lang="zh-CN" altLang="en-US" sz="2400" dirty="0">
              <a:solidFill>
                <a:srgbClr val="4B24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547531" y="1810415"/>
            <a:ext cx="838534" cy="961892"/>
            <a:chOff x="7655336" y="935967"/>
            <a:chExt cx="1005844" cy="1153816"/>
          </a:xfrm>
        </p:grpSpPr>
        <p:sp>
          <p:nvSpPr>
            <p:cNvPr id="88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764560" y="5227438"/>
            <a:ext cx="425749" cy="861125"/>
            <a:chOff x="3234873" y="4558500"/>
            <a:chExt cx="745485" cy="1507828"/>
          </a:xfrm>
        </p:grpSpPr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234873" y="4565992"/>
              <a:ext cx="702405" cy="1474113"/>
            </a:xfrm>
            <a:custGeom>
              <a:avLst/>
              <a:gdLst>
                <a:gd name="T0" fmla="*/ 54 w 366"/>
                <a:gd name="T1" fmla="*/ 537 h 769"/>
                <a:gd name="T2" fmla="*/ 56 w 366"/>
                <a:gd name="T3" fmla="*/ 508 h 769"/>
                <a:gd name="T4" fmla="*/ 154 w 366"/>
                <a:gd name="T5" fmla="*/ 331 h 769"/>
                <a:gd name="T6" fmla="*/ 253 w 366"/>
                <a:gd name="T7" fmla="*/ 195 h 769"/>
                <a:gd name="T8" fmla="*/ 165 w 366"/>
                <a:gd name="T9" fmla="*/ 85 h 769"/>
                <a:gd name="T10" fmla="*/ 50 w 366"/>
                <a:gd name="T11" fmla="*/ 101 h 769"/>
                <a:gd name="T12" fmla="*/ 35 w 366"/>
                <a:gd name="T13" fmla="*/ 28 h 769"/>
                <a:gd name="T14" fmla="*/ 197 w 366"/>
                <a:gd name="T15" fmla="*/ 10 h 769"/>
                <a:gd name="T16" fmla="*/ 353 w 366"/>
                <a:gd name="T17" fmla="*/ 198 h 769"/>
                <a:gd name="T18" fmla="*/ 229 w 366"/>
                <a:gd name="T19" fmla="*/ 372 h 769"/>
                <a:gd name="T20" fmla="*/ 142 w 366"/>
                <a:gd name="T21" fmla="*/ 522 h 769"/>
                <a:gd name="T22" fmla="*/ 139 w 366"/>
                <a:gd name="T23" fmla="*/ 551 h 769"/>
                <a:gd name="T24" fmla="*/ 54 w 366"/>
                <a:gd name="T25" fmla="*/ 537 h 769"/>
                <a:gd name="T26" fmla="*/ 6 w 366"/>
                <a:gd name="T27" fmla="*/ 685 h 769"/>
                <a:gd name="T28" fmla="*/ 82 w 366"/>
                <a:gd name="T29" fmla="*/ 627 h 769"/>
                <a:gd name="T30" fmla="*/ 135 w 366"/>
                <a:gd name="T31" fmla="*/ 706 h 769"/>
                <a:gd name="T32" fmla="*/ 59 w 366"/>
                <a:gd name="T33" fmla="*/ 763 h 769"/>
                <a:gd name="T34" fmla="*/ 6 w 366"/>
                <a:gd name="T35" fmla="*/ 685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769">
                  <a:moveTo>
                    <a:pt x="54" y="537"/>
                  </a:moveTo>
                  <a:cubicBezTo>
                    <a:pt x="56" y="508"/>
                    <a:pt x="56" y="508"/>
                    <a:pt x="56" y="508"/>
                  </a:cubicBezTo>
                  <a:cubicBezTo>
                    <a:pt x="59" y="449"/>
                    <a:pt x="89" y="388"/>
                    <a:pt x="154" y="331"/>
                  </a:cubicBezTo>
                  <a:cubicBezTo>
                    <a:pt x="212" y="281"/>
                    <a:pt x="246" y="243"/>
                    <a:pt x="253" y="195"/>
                  </a:cubicBezTo>
                  <a:cubicBezTo>
                    <a:pt x="262" y="139"/>
                    <a:pt x="233" y="97"/>
                    <a:pt x="165" y="85"/>
                  </a:cubicBezTo>
                  <a:cubicBezTo>
                    <a:pt x="126" y="78"/>
                    <a:pt x="80" y="85"/>
                    <a:pt x="50" y="101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75" y="8"/>
                    <a:pt x="139" y="0"/>
                    <a:pt x="197" y="10"/>
                  </a:cubicBezTo>
                  <a:cubicBezTo>
                    <a:pt x="322" y="29"/>
                    <a:pt x="366" y="116"/>
                    <a:pt x="353" y="198"/>
                  </a:cubicBezTo>
                  <a:cubicBezTo>
                    <a:pt x="341" y="272"/>
                    <a:pt x="292" y="319"/>
                    <a:pt x="229" y="372"/>
                  </a:cubicBezTo>
                  <a:cubicBezTo>
                    <a:pt x="173" y="421"/>
                    <a:pt x="148" y="466"/>
                    <a:pt x="142" y="522"/>
                  </a:cubicBezTo>
                  <a:cubicBezTo>
                    <a:pt x="139" y="551"/>
                    <a:pt x="139" y="551"/>
                    <a:pt x="139" y="551"/>
                  </a:cubicBezTo>
                  <a:lnTo>
                    <a:pt x="54" y="537"/>
                  </a:lnTo>
                  <a:close/>
                  <a:moveTo>
                    <a:pt x="6" y="685"/>
                  </a:moveTo>
                  <a:cubicBezTo>
                    <a:pt x="12" y="645"/>
                    <a:pt x="44" y="621"/>
                    <a:pt x="82" y="627"/>
                  </a:cubicBezTo>
                  <a:cubicBezTo>
                    <a:pt x="120" y="633"/>
                    <a:pt x="142" y="666"/>
                    <a:pt x="135" y="706"/>
                  </a:cubicBezTo>
                  <a:cubicBezTo>
                    <a:pt x="129" y="744"/>
                    <a:pt x="99" y="769"/>
                    <a:pt x="59" y="763"/>
                  </a:cubicBezTo>
                  <a:cubicBezTo>
                    <a:pt x="21" y="757"/>
                    <a:pt x="0" y="723"/>
                    <a:pt x="6" y="685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4"/>
            <p:cNvSpPr>
              <a:spLocks noEditPoints="1"/>
            </p:cNvSpPr>
            <p:nvPr/>
          </p:nvSpPr>
          <p:spPr bwMode="auto">
            <a:xfrm>
              <a:off x="3242365" y="4558500"/>
              <a:ext cx="737993" cy="1114482"/>
            </a:xfrm>
            <a:custGeom>
              <a:avLst/>
              <a:gdLst>
                <a:gd name="T0" fmla="*/ 175 w 384"/>
                <a:gd name="T1" fmla="*/ 121 h 581"/>
                <a:gd name="T2" fmla="*/ 42 w 384"/>
                <a:gd name="T3" fmla="*/ 565 h 581"/>
                <a:gd name="T4" fmla="*/ 138 w 384"/>
                <a:gd name="T5" fmla="*/ 574 h 581"/>
                <a:gd name="T6" fmla="*/ 337 w 384"/>
                <a:gd name="T7" fmla="*/ 247 h 581"/>
                <a:gd name="T8" fmla="*/ 22 w 384"/>
                <a:gd name="T9" fmla="*/ 73 h 581"/>
                <a:gd name="T10" fmla="*/ 28 w 384"/>
                <a:gd name="T11" fmla="*/ 38 h 581"/>
                <a:gd name="T12" fmla="*/ 21 w 384"/>
                <a:gd name="T13" fmla="*/ 66 h 581"/>
                <a:gd name="T14" fmla="*/ 27 w 384"/>
                <a:gd name="T15" fmla="*/ 89 h 581"/>
                <a:gd name="T16" fmla="*/ 47 w 384"/>
                <a:gd name="T17" fmla="*/ 133 h 581"/>
                <a:gd name="T18" fmla="*/ 56 w 384"/>
                <a:gd name="T19" fmla="*/ 103 h 581"/>
                <a:gd name="T20" fmla="*/ 88 w 384"/>
                <a:gd name="T21" fmla="*/ 94 h 581"/>
                <a:gd name="T22" fmla="*/ 107 w 384"/>
                <a:gd name="T23" fmla="*/ 107 h 581"/>
                <a:gd name="T24" fmla="*/ 130 w 384"/>
                <a:gd name="T25" fmla="*/ 93 h 581"/>
                <a:gd name="T26" fmla="*/ 140 w 384"/>
                <a:gd name="T27" fmla="*/ 114 h 581"/>
                <a:gd name="T28" fmla="*/ 132 w 384"/>
                <a:gd name="T29" fmla="*/ 115 h 581"/>
                <a:gd name="T30" fmla="*/ 124 w 384"/>
                <a:gd name="T31" fmla="*/ 116 h 581"/>
                <a:gd name="T32" fmla="*/ 66 w 384"/>
                <a:gd name="T33" fmla="*/ 128 h 581"/>
                <a:gd name="T34" fmla="*/ 40 w 384"/>
                <a:gd name="T35" fmla="*/ 111 h 581"/>
                <a:gd name="T36" fmla="*/ 38 w 384"/>
                <a:gd name="T37" fmla="*/ 128 h 581"/>
                <a:gd name="T38" fmla="*/ 35 w 384"/>
                <a:gd name="T39" fmla="*/ 115 h 581"/>
                <a:gd name="T40" fmla="*/ 31 w 384"/>
                <a:gd name="T41" fmla="*/ 101 h 581"/>
                <a:gd name="T42" fmla="*/ 191 w 384"/>
                <a:gd name="T43" fmla="*/ 118 h 581"/>
                <a:gd name="T44" fmla="*/ 183 w 384"/>
                <a:gd name="T45" fmla="*/ 110 h 581"/>
                <a:gd name="T46" fmla="*/ 182 w 384"/>
                <a:gd name="T47" fmla="*/ 100 h 581"/>
                <a:gd name="T48" fmla="*/ 164 w 384"/>
                <a:gd name="T49" fmla="*/ 107 h 581"/>
                <a:gd name="T50" fmla="*/ 146 w 384"/>
                <a:gd name="T51" fmla="*/ 114 h 581"/>
                <a:gd name="T52" fmla="*/ 261 w 384"/>
                <a:gd name="T53" fmla="*/ 172 h 581"/>
                <a:gd name="T54" fmla="*/ 44 w 384"/>
                <a:gd name="T55" fmla="*/ 90 h 581"/>
                <a:gd name="T56" fmla="*/ 66 w 384"/>
                <a:gd name="T57" fmla="*/ 29 h 581"/>
                <a:gd name="T58" fmla="*/ 132 w 384"/>
                <a:gd name="T59" fmla="*/ 545 h 581"/>
                <a:gd name="T60" fmla="*/ 270 w 384"/>
                <a:gd name="T61" fmla="*/ 332 h 581"/>
                <a:gd name="T62" fmla="*/ 242 w 384"/>
                <a:gd name="T63" fmla="*/ 357 h 581"/>
                <a:gd name="T64" fmla="*/ 252 w 384"/>
                <a:gd name="T65" fmla="*/ 349 h 581"/>
                <a:gd name="T66" fmla="*/ 212 w 384"/>
                <a:gd name="T67" fmla="*/ 390 h 581"/>
                <a:gd name="T68" fmla="*/ 225 w 384"/>
                <a:gd name="T69" fmla="*/ 366 h 581"/>
                <a:gd name="T70" fmla="*/ 196 w 384"/>
                <a:gd name="T71" fmla="*/ 409 h 581"/>
                <a:gd name="T72" fmla="*/ 203 w 384"/>
                <a:gd name="T73" fmla="*/ 401 h 581"/>
                <a:gd name="T74" fmla="*/ 181 w 384"/>
                <a:gd name="T75" fmla="*/ 436 h 581"/>
                <a:gd name="T76" fmla="*/ 114 w 384"/>
                <a:gd name="T77" fmla="*/ 553 h 581"/>
                <a:gd name="T78" fmla="*/ 142 w 384"/>
                <a:gd name="T79" fmla="*/ 516 h 581"/>
                <a:gd name="T80" fmla="*/ 140 w 384"/>
                <a:gd name="T81" fmla="*/ 543 h 581"/>
                <a:gd name="T82" fmla="*/ 145 w 384"/>
                <a:gd name="T83" fmla="*/ 507 h 581"/>
                <a:gd name="T84" fmla="*/ 154 w 384"/>
                <a:gd name="T85" fmla="*/ 493 h 581"/>
                <a:gd name="T86" fmla="*/ 160 w 384"/>
                <a:gd name="T87" fmla="*/ 487 h 581"/>
                <a:gd name="T88" fmla="*/ 97 w 384"/>
                <a:gd name="T89" fmla="*/ 563 h 581"/>
                <a:gd name="T90" fmla="*/ 74 w 384"/>
                <a:gd name="T91" fmla="*/ 548 h 581"/>
                <a:gd name="T92" fmla="*/ 78 w 384"/>
                <a:gd name="T93" fmla="*/ 558 h 581"/>
                <a:gd name="T94" fmla="*/ 73 w 384"/>
                <a:gd name="T95" fmla="*/ 561 h 581"/>
                <a:gd name="T96" fmla="*/ 50 w 384"/>
                <a:gd name="T97" fmla="*/ 533 h 581"/>
                <a:gd name="T98" fmla="*/ 50 w 384"/>
                <a:gd name="T99" fmla="*/ 554 h 581"/>
                <a:gd name="T100" fmla="*/ 51 w 384"/>
                <a:gd name="T101" fmla="*/ 559 h 581"/>
                <a:gd name="T102" fmla="*/ 105 w 384"/>
                <a:gd name="T103" fmla="*/ 552 h 581"/>
                <a:gd name="T104" fmla="*/ 131 w 384"/>
                <a:gd name="T105" fmla="*/ 556 h 581"/>
                <a:gd name="T106" fmla="*/ 167 w 384"/>
                <a:gd name="T107" fmla="*/ 464 h 581"/>
                <a:gd name="T108" fmla="*/ 172 w 384"/>
                <a:gd name="T109" fmla="*/ 459 h 581"/>
                <a:gd name="T110" fmla="*/ 184 w 384"/>
                <a:gd name="T111" fmla="*/ 432 h 581"/>
                <a:gd name="T112" fmla="*/ 233 w 384"/>
                <a:gd name="T113" fmla="*/ 367 h 581"/>
                <a:gd name="T114" fmla="*/ 273 w 384"/>
                <a:gd name="T115" fmla="*/ 33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84" h="581">
                  <a:moveTo>
                    <a:pt x="225" y="9"/>
                  </a:moveTo>
                  <a:cubicBezTo>
                    <a:pt x="191" y="0"/>
                    <a:pt x="155" y="3"/>
                    <a:pt x="120" y="9"/>
                  </a:cubicBezTo>
                  <a:cubicBezTo>
                    <a:pt x="100" y="12"/>
                    <a:pt x="81" y="18"/>
                    <a:pt x="61" y="21"/>
                  </a:cubicBezTo>
                  <a:cubicBezTo>
                    <a:pt x="48" y="22"/>
                    <a:pt x="36" y="21"/>
                    <a:pt x="25" y="28"/>
                  </a:cubicBezTo>
                  <a:cubicBezTo>
                    <a:pt x="23" y="29"/>
                    <a:pt x="23" y="32"/>
                    <a:pt x="25" y="33"/>
                  </a:cubicBezTo>
                  <a:cubicBezTo>
                    <a:pt x="0" y="59"/>
                    <a:pt x="32" y="115"/>
                    <a:pt x="36" y="142"/>
                  </a:cubicBezTo>
                  <a:cubicBezTo>
                    <a:pt x="36" y="144"/>
                    <a:pt x="39" y="145"/>
                    <a:pt x="40" y="144"/>
                  </a:cubicBezTo>
                  <a:cubicBezTo>
                    <a:pt x="83" y="130"/>
                    <a:pt x="129" y="116"/>
                    <a:pt x="175" y="121"/>
                  </a:cubicBezTo>
                  <a:cubicBezTo>
                    <a:pt x="197" y="123"/>
                    <a:pt x="221" y="130"/>
                    <a:pt x="233" y="150"/>
                  </a:cubicBezTo>
                  <a:cubicBezTo>
                    <a:pt x="253" y="182"/>
                    <a:pt x="239" y="217"/>
                    <a:pt x="226" y="248"/>
                  </a:cubicBezTo>
                  <a:cubicBezTo>
                    <a:pt x="218" y="262"/>
                    <a:pt x="208" y="276"/>
                    <a:pt x="198" y="288"/>
                  </a:cubicBezTo>
                  <a:cubicBezTo>
                    <a:pt x="164" y="329"/>
                    <a:pt x="114" y="356"/>
                    <a:pt x="85" y="400"/>
                  </a:cubicBezTo>
                  <a:cubicBezTo>
                    <a:pt x="71" y="421"/>
                    <a:pt x="66" y="444"/>
                    <a:pt x="59" y="468"/>
                  </a:cubicBezTo>
                  <a:cubicBezTo>
                    <a:pt x="59" y="469"/>
                    <a:pt x="59" y="471"/>
                    <a:pt x="58" y="472"/>
                  </a:cubicBezTo>
                  <a:cubicBezTo>
                    <a:pt x="54" y="486"/>
                    <a:pt x="51" y="501"/>
                    <a:pt x="48" y="515"/>
                  </a:cubicBezTo>
                  <a:cubicBezTo>
                    <a:pt x="46" y="530"/>
                    <a:pt x="38" y="551"/>
                    <a:pt x="42" y="565"/>
                  </a:cubicBezTo>
                  <a:cubicBezTo>
                    <a:pt x="44" y="574"/>
                    <a:pt x="49" y="577"/>
                    <a:pt x="58" y="578"/>
                  </a:cubicBezTo>
                  <a:cubicBezTo>
                    <a:pt x="65" y="579"/>
                    <a:pt x="73" y="577"/>
                    <a:pt x="81" y="577"/>
                  </a:cubicBezTo>
                  <a:cubicBezTo>
                    <a:pt x="97" y="576"/>
                    <a:pt x="114" y="579"/>
                    <a:pt x="130" y="581"/>
                  </a:cubicBezTo>
                  <a:cubicBezTo>
                    <a:pt x="131" y="581"/>
                    <a:pt x="132" y="581"/>
                    <a:pt x="133" y="580"/>
                  </a:cubicBezTo>
                  <a:cubicBezTo>
                    <a:pt x="133" y="580"/>
                    <a:pt x="133" y="580"/>
                    <a:pt x="133" y="580"/>
                  </a:cubicBezTo>
                  <a:cubicBezTo>
                    <a:pt x="133" y="580"/>
                    <a:pt x="133" y="580"/>
                    <a:pt x="134" y="580"/>
                  </a:cubicBezTo>
                  <a:cubicBezTo>
                    <a:pt x="134" y="581"/>
                    <a:pt x="136" y="581"/>
                    <a:pt x="136" y="580"/>
                  </a:cubicBezTo>
                  <a:cubicBezTo>
                    <a:pt x="137" y="578"/>
                    <a:pt x="138" y="576"/>
                    <a:pt x="138" y="574"/>
                  </a:cubicBezTo>
                  <a:cubicBezTo>
                    <a:pt x="139" y="572"/>
                    <a:pt x="139" y="571"/>
                    <a:pt x="140" y="569"/>
                  </a:cubicBezTo>
                  <a:cubicBezTo>
                    <a:pt x="148" y="544"/>
                    <a:pt x="155" y="519"/>
                    <a:pt x="164" y="494"/>
                  </a:cubicBezTo>
                  <a:cubicBezTo>
                    <a:pt x="165" y="494"/>
                    <a:pt x="166" y="493"/>
                    <a:pt x="166" y="492"/>
                  </a:cubicBezTo>
                  <a:cubicBezTo>
                    <a:pt x="166" y="491"/>
                    <a:pt x="166" y="491"/>
                    <a:pt x="166" y="490"/>
                  </a:cubicBezTo>
                  <a:cubicBezTo>
                    <a:pt x="165" y="490"/>
                    <a:pt x="165" y="490"/>
                    <a:pt x="165" y="490"/>
                  </a:cubicBezTo>
                  <a:cubicBezTo>
                    <a:pt x="172" y="473"/>
                    <a:pt x="178" y="456"/>
                    <a:pt x="186" y="440"/>
                  </a:cubicBezTo>
                  <a:cubicBezTo>
                    <a:pt x="207" y="395"/>
                    <a:pt x="242" y="367"/>
                    <a:pt x="277" y="333"/>
                  </a:cubicBezTo>
                  <a:cubicBezTo>
                    <a:pt x="302" y="308"/>
                    <a:pt x="326" y="281"/>
                    <a:pt x="337" y="247"/>
                  </a:cubicBezTo>
                  <a:cubicBezTo>
                    <a:pt x="384" y="154"/>
                    <a:pt x="326" y="36"/>
                    <a:pt x="225" y="9"/>
                  </a:cubicBezTo>
                  <a:close/>
                  <a:moveTo>
                    <a:pt x="282" y="316"/>
                  </a:moveTo>
                  <a:cubicBezTo>
                    <a:pt x="282" y="316"/>
                    <a:pt x="282" y="316"/>
                    <a:pt x="282" y="316"/>
                  </a:cubicBezTo>
                  <a:cubicBezTo>
                    <a:pt x="292" y="306"/>
                    <a:pt x="303" y="295"/>
                    <a:pt x="312" y="284"/>
                  </a:cubicBezTo>
                  <a:cubicBezTo>
                    <a:pt x="304" y="296"/>
                    <a:pt x="294" y="308"/>
                    <a:pt x="284" y="318"/>
                  </a:cubicBezTo>
                  <a:cubicBezTo>
                    <a:pt x="284" y="317"/>
                    <a:pt x="283" y="316"/>
                    <a:pt x="282" y="316"/>
                  </a:cubicBezTo>
                  <a:close/>
                  <a:moveTo>
                    <a:pt x="23" y="76"/>
                  </a:moveTo>
                  <a:cubicBezTo>
                    <a:pt x="23" y="75"/>
                    <a:pt x="22" y="74"/>
                    <a:pt x="22" y="73"/>
                  </a:cubicBezTo>
                  <a:cubicBezTo>
                    <a:pt x="22" y="73"/>
                    <a:pt x="22" y="73"/>
                    <a:pt x="22" y="72"/>
                  </a:cubicBezTo>
                  <a:cubicBezTo>
                    <a:pt x="24" y="70"/>
                    <a:pt x="25" y="68"/>
                    <a:pt x="26" y="66"/>
                  </a:cubicBezTo>
                  <a:cubicBezTo>
                    <a:pt x="27" y="63"/>
                    <a:pt x="28" y="60"/>
                    <a:pt x="30" y="57"/>
                  </a:cubicBezTo>
                  <a:cubicBezTo>
                    <a:pt x="30" y="56"/>
                    <a:pt x="31" y="55"/>
                    <a:pt x="31" y="53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1" y="62"/>
                    <a:pt x="28" y="66"/>
                    <a:pt x="26" y="71"/>
                  </a:cubicBezTo>
                  <a:cubicBezTo>
                    <a:pt x="25" y="73"/>
                    <a:pt x="24" y="74"/>
                    <a:pt x="23" y="76"/>
                  </a:cubicBezTo>
                  <a:close/>
                  <a:moveTo>
                    <a:pt x="28" y="38"/>
                  </a:moveTo>
                  <a:cubicBezTo>
                    <a:pt x="27" y="41"/>
                    <a:pt x="26" y="44"/>
                    <a:pt x="24" y="47"/>
                  </a:cubicBezTo>
                  <a:cubicBezTo>
                    <a:pt x="25" y="44"/>
                    <a:pt x="26" y="41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lose/>
                  <a:moveTo>
                    <a:pt x="26" y="52"/>
                  </a:moveTo>
                  <a:cubicBezTo>
                    <a:pt x="27" y="49"/>
                    <a:pt x="28" y="47"/>
                    <a:pt x="29" y="44"/>
                  </a:cubicBezTo>
                  <a:cubicBezTo>
                    <a:pt x="29" y="45"/>
                    <a:pt x="29" y="45"/>
                    <a:pt x="30" y="46"/>
                  </a:cubicBezTo>
                  <a:cubicBezTo>
                    <a:pt x="29" y="51"/>
                    <a:pt x="26" y="55"/>
                    <a:pt x="24" y="60"/>
                  </a:cubicBezTo>
                  <a:cubicBezTo>
                    <a:pt x="23" y="61"/>
                    <a:pt x="22" y="63"/>
                    <a:pt x="21" y="66"/>
                  </a:cubicBezTo>
                  <a:cubicBezTo>
                    <a:pt x="21" y="65"/>
                    <a:pt x="21" y="63"/>
                    <a:pt x="21" y="62"/>
                  </a:cubicBezTo>
                  <a:cubicBezTo>
                    <a:pt x="23" y="59"/>
                    <a:pt x="24" y="55"/>
                    <a:pt x="26" y="52"/>
                  </a:cubicBezTo>
                  <a:close/>
                  <a:moveTo>
                    <a:pt x="25" y="84"/>
                  </a:moveTo>
                  <a:cubicBezTo>
                    <a:pt x="27" y="80"/>
                    <a:pt x="29" y="74"/>
                    <a:pt x="31" y="69"/>
                  </a:cubicBezTo>
                  <a:cubicBezTo>
                    <a:pt x="32" y="67"/>
                    <a:pt x="33" y="65"/>
                    <a:pt x="34" y="63"/>
                  </a:cubicBezTo>
                  <a:cubicBezTo>
                    <a:pt x="34" y="65"/>
                    <a:pt x="35" y="67"/>
                    <a:pt x="35" y="69"/>
                  </a:cubicBezTo>
                  <a:cubicBezTo>
                    <a:pt x="33" y="72"/>
                    <a:pt x="31" y="76"/>
                    <a:pt x="30" y="79"/>
                  </a:cubicBezTo>
                  <a:cubicBezTo>
                    <a:pt x="29" y="82"/>
                    <a:pt x="27" y="86"/>
                    <a:pt x="27" y="89"/>
                  </a:cubicBezTo>
                  <a:cubicBezTo>
                    <a:pt x="27" y="91"/>
                    <a:pt x="29" y="91"/>
                    <a:pt x="30" y="90"/>
                  </a:cubicBezTo>
                  <a:cubicBezTo>
                    <a:pt x="31" y="87"/>
                    <a:pt x="32" y="83"/>
                    <a:pt x="33" y="80"/>
                  </a:cubicBezTo>
                  <a:cubicBezTo>
                    <a:pt x="34" y="77"/>
                    <a:pt x="35" y="75"/>
                    <a:pt x="36" y="73"/>
                  </a:cubicBezTo>
                  <a:cubicBezTo>
                    <a:pt x="36" y="74"/>
                    <a:pt x="37" y="75"/>
                    <a:pt x="37" y="77"/>
                  </a:cubicBezTo>
                  <a:cubicBezTo>
                    <a:pt x="34" y="83"/>
                    <a:pt x="30" y="90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ubicBezTo>
                    <a:pt x="27" y="92"/>
                    <a:pt x="26" y="88"/>
                    <a:pt x="25" y="84"/>
                  </a:cubicBezTo>
                  <a:close/>
                  <a:moveTo>
                    <a:pt x="47" y="133"/>
                  </a:moveTo>
                  <a:cubicBezTo>
                    <a:pt x="52" y="121"/>
                    <a:pt x="60" y="110"/>
                    <a:pt x="66" y="99"/>
                  </a:cubicBezTo>
                  <a:cubicBezTo>
                    <a:pt x="66" y="99"/>
                    <a:pt x="66" y="99"/>
                    <a:pt x="66" y="98"/>
                  </a:cubicBezTo>
                  <a:cubicBezTo>
                    <a:pt x="68" y="98"/>
                    <a:pt x="70" y="97"/>
                    <a:pt x="72" y="97"/>
                  </a:cubicBezTo>
                  <a:cubicBezTo>
                    <a:pt x="70" y="103"/>
                    <a:pt x="66" y="108"/>
                    <a:pt x="63" y="113"/>
                  </a:cubicBezTo>
                  <a:cubicBezTo>
                    <a:pt x="59" y="121"/>
                    <a:pt x="54" y="128"/>
                    <a:pt x="49" y="136"/>
                  </a:cubicBezTo>
                  <a:cubicBezTo>
                    <a:pt x="47" y="137"/>
                    <a:pt x="44" y="138"/>
                    <a:pt x="42" y="139"/>
                  </a:cubicBezTo>
                  <a:cubicBezTo>
                    <a:pt x="42" y="135"/>
                    <a:pt x="43" y="132"/>
                    <a:pt x="43" y="128"/>
                  </a:cubicBezTo>
                  <a:cubicBezTo>
                    <a:pt x="48" y="120"/>
                    <a:pt x="52" y="111"/>
                    <a:pt x="56" y="103"/>
                  </a:cubicBezTo>
                  <a:cubicBezTo>
                    <a:pt x="58" y="102"/>
                    <a:pt x="60" y="101"/>
                    <a:pt x="62" y="100"/>
                  </a:cubicBezTo>
                  <a:cubicBezTo>
                    <a:pt x="55" y="110"/>
                    <a:pt x="48" y="120"/>
                    <a:pt x="44" y="131"/>
                  </a:cubicBezTo>
                  <a:cubicBezTo>
                    <a:pt x="43" y="133"/>
                    <a:pt x="46" y="135"/>
                    <a:pt x="47" y="133"/>
                  </a:cubicBezTo>
                  <a:close/>
                  <a:moveTo>
                    <a:pt x="95" y="94"/>
                  </a:moveTo>
                  <a:cubicBezTo>
                    <a:pt x="90" y="106"/>
                    <a:pt x="78" y="115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1" y="129"/>
                    <a:pt x="69" y="129"/>
                  </a:cubicBezTo>
                  <a:cubicBezTo>
                    <a:pt x="71" y="124"/>
                    <a:pt x="85" y="104"/>
                    <a:pt x="88" y="94"/>
                  </a:cubicBezTo>
                  <a:cubicBezTo>
                    <a:pt x="91" y="94"/>
                    <a:pt x="93" y="94"/>
                    <a:pt x="95" y="94"/>
                  </a:cubicBezTo>
                  <a:close/>
                  <a:moveTo>
                    <a:pt x="90" y="117"/>
                  </a:moveTo>
                  <a:cubicBezTo>
                    <a:pt x="97" y="110"/>
                    <a:pt x="102" y="102"/>
                    <a:pt x="106" y="93"/>
                  </a:cubicBezTo>
                  <a:cubicBezTo>
                    <a:pt x="108" y="93"/>
                    <a:pt x="109" y="93"/>
                    <a:pt x="111" y="93"/>
                  </a:cubicBezTo>
                  <a:cubicBezTo>
                    <a:pt x="109" y="98"/>
                    <a:pt x="107" y="102"/>
                    <a:pt x="104" y="107"/>
                  </a:cubicBezTo>
                  <a:cubicBezTo>
                    <a:pt x="101" y="111"/>
                    <a:pt x="97" y="114"/>
                    <a:pt x="95" y="119"/>
                  </a:cubicBezTo>
                  <a:cubicBezTo>
                    <a:pt x="95" y="120"/>
                    <a:pt x="96" y="120"/>
                    <a:pt x="97" y="120"/>
                  </a:cubicBezTo>
                  <a:cubicBezTo>
                    <a:pt x="101" y="117"/>
                    <a:pt x="104" y="111"/>
                    <a:pt x="107" y="107"/>
                  </a:cubicBezTo>
                  <a:cubicBezTo>
                    <a:pt x="110" y="102"/>
                    <a:pt x="112" y="98"/>
                    <a:pt x="113" y="93"/>
                  </a:cubicBezTo>
                  <a:cubicBezTo>
                    <a:pt x="116" y="93"/>
                    <a:pt x="118" y="93"/>
                    <a:pt x="120" y="93"/>
                  </a:cubicBezTo>
                  <a:cubicBezTo>
                    <a:pt x="120" y="93"/>
                    <a:pt x="121" y="93"/>
                    <a:pt x="121" y="93"/>
                  </a:cubicBezTo>
                  <a:cubicBezTo>
                    <a:pt x="118" y="101"/>
                    <a:pt x="111" y="107"/>
                    <a:pt x="106" y="114"/>
                  </a:cubicBezTo>
                  <a:cubicBezTo>
                    <a:pt x="106" y="115"/>
                    <a:pt x="107" y="116"/>
                    <a:pt x="108" y="116"/>
                  </a:cubicBezTo>
                  <a:cubicBezTo>
                    <a:pt x="113" y="113"/>
                    <a:pt x="116" y="108"/>
                    <a:pt x="119" y="104"/>
                  </a:cubicBezTo>
                  <a:cubicBezTo>
                    <a:pt x="121" y="100"/>
                    <a:pt x="123" y="97"/>
                    <a:pt x="124" y="93"/>
                  </a:cubicBezTo>
                  <a:cubicBezTo>
                    <a:pt x="126" y="93"/>
                    <a:pt x="128" y="93"/>
                    <a:pt x="130" y="93"/>
                  </a:cubicBezTo>
                  <a:cubicBezTo>
                    <a:pt x="123" y="101"/>
                    <a:pt x="115" y="109"/>
                    <a:pt x="111" y="118"/>
                  </a:cubicBezTo>
                  <a:cubicBezTo>
                    <a:pt x="99" y="121"/>
                    <a:pt x="87" y="124"/>
                    <a:pt x="76" y="127"/>
                  </a:cubicBezTo>
                  <a:cubicBezTo>
                    <a:pt x="81" y="121"/>
                    <a:pt x="85" y="115"/>
                    <a:pt x="89" y="109"/>
                  </a:cubicBezTo>
                  <a:cubicBezTo>
                    <a:pt x="92" y="104"/>
                    <a:pt x="96" y="99"/>
                    <a:pt x="98" y="94"/>
                  </a:cubicBezTo>
                  <a:cubicBezTo>
                    <a:pt x="100" y="94"/>
                    <a:pt x="101" y="93"/>
                    <a:pt x="103" y="93"/>
                  </a:cubicBezTo>
                  <a:cubicBezTo>
                    <a:pt x="98" y="101"/>
                    <a:pt x="92" y="108"/>
                    <a:pt x="88" y="115"/>
                  </a:cubicBezTo>
                  <a:cubicBezTo>
                    <a:pt x="88" y="117"/>
                    <a:pt x="89" y="118"/>
                    <a:pt x="90" y="117"/>
                  </a:cubicBezTo>
                  <a:close/>
                  <a:moveTo>
                    <a:pt x="140" y="114"/>
                  </a:moveTo>
                  <a:cubicBezTo>
                    <a:pt x="139" y="115"/>
                    <a:pt x="138" y="115"/>
                    <a:pt x="136" y="115"/>
                  </a:cubicBezTo>
                  <a:cubicBezTo>
                    <a:pt x="139" y="111"/>
                    <a:pt x="141" y="108"/>
                    <a:pt x="144" y="105"/>
                  </a:cubicBezTo>
                  <a:cubicBezTo>
                    <a:pt x="147" y="101"/>
                    <a:pt x="151" y="97"/>
                    <a:pt x="154" y="93"/>
                  </a:cubicBezTo>
                  <a:cubicBezTo>
                    <a:pt x="155" y="93"/>
                    <a:pt x="157" y="93"/>
                    <a:pt x="158" y="93"/>
                  </a:cubicBezTo>
                  <a:cubicBezTo>
                    <a:pt x="154" y="101"/>
                    <a:pt x="148" y="109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lose/>
                  <a:moveTo>
                    <a:pt x="140" y="104"/>
                  </a:moveTo>
                  <a:cubicBezTo>
                    <a:pt x="137" y="107"/>
                    <a:pt x="133" y="111"/>
                    <a:pt x="132" y="115"/>
                  </a:cubicBezTo>
                  <a:cubicBezTo>
                    <a:pt x="130" y="115"/>
                    <a:pt x="129" y="116"/>
                    <a:pt x="127" y="116"/>
                  </a:cubicBezTo>
                  <a:cubicBezTo>
                    <a:pt x="130" y="112"/>
                    <a:pt x="133" y="108"/>
                    <a:pt x="136" y="104"/>
                  </a:cubicBezTo>
                  <a:cubicBezTo>
                    <a:pt x="138" y="101"/>
                    <a:pt x="141" y="97"/>
                    <a:pt x="143" y="93"/>
                  </a:cubicBezTo>
                  <a:cubicBezTo>
                    <a:pt x="145" y="93"/>
                    <a:pt x="148" y="93"/>
                    <a:pt x="150" y="93"/>
                  </a:cubicBezTo>
                  <a:cubicBezTo>
                    <a:pt x="148" y="97"/>
                    <a:pt x="143" y="101"/>
                    <a:pt x="140" y="104"/>
                  </a:cubicBezTo>
                  <a:close/>
                  <a:moveTo>
                    <a:pt x="131" y="104"/>
                  </a:moveTo>
                  <a:cubicBezTo>
                    <a:pt x="128" y="108"/>
                    <a:pt x="124" y="112"/>
                    <a:pt x="124" y="116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1" y="117"/>
                    <a:pt x="118" y="117"/>
                    <a:pt x="115" y="118"/>
                  </a:cubicBezTo>
                  <a:cubicBezTo>
                    <a:pt x="118" y="114"/>
                    <a:pt x="120" y="109"/>
                    <a:pt x="123" y="105"/>
                  </a:cubicBezTo>
                  <a:cubicBezTo>
                    <a:pt x="127" y="101"/>
                    <a:pt x="130" y="97"/>
                    <a:pt x="133" y="93"/>
                  </a:cubicBezTo>
                  <a:cubicBezTo>
                    <a:pt x="135" y="93"/>
                    <a:pt x="137" y="93"/>
                    <a:pt x="139" y="93"/>
                  </a:cubicBezTo>
                  <a:cubicBezTo>
                    <a:pt x="137" y="97"/>
                    <a:pt x="134" y="100"/>
                    <a:pt x="131" y="104"/>
                  </a:cubicBezTo>
                  <a:close/>
                  <a:moveTo>
                    <a:pt x="84" y="98"/>
                  </a:moveTo>
                  <a:cubicBezTo>
                    <a:pt x="81" y="102"/>
                    <a:pt x="78" y="106"/>
                    <a:pt x="75" y="111"/>
                  </a:cubicBezTo>
                  <a:cubicBezTo>
                    <a:pt x="72" y="116"/>
                    <a:pt x="67" y="122"/>
                    <a:pt x="66" y="128"/>
                  </a:cubicBezTo>
                  <a:cubicBezTo>
                    <a:pt x="66" y="129"/>
                    <a:pt x="66" y="129"/>
                    <a:pt x="67" y="130"/>
                  </a:cubicBezTo>
                  <a:cubicBezTo>
                    <a:pt x="63" y="131"/>
                    <a:pt x="58" y="133"/>
                    <a:pt x="54" y="134"/>
                  </a:cubicBezTo>
                  <a:cubicBezTo>
                    <a:pt x="59" y="128"/>
                    <a:pt x="63" y="121"/>
                    <a:pt x="66" y="114"/>
                  </a:cubicBezTo>
                  <a:cubicBezTo>
                    <a:pt x="69" y="109"/>
                    <a:pt x="74" y="103"/>
                    <a:pt x="75" y="96"/>
                  </a:cubicBezTo>
                  <a:cubicBezTo>
                    <a:pt x="78" y="96"/>
                    <a:pt x="82" y="95"/>
                    <a:pt x="85" y="95"/>
                  </a:cubicBezTo>
                  <a:cubicBezTo>
                    <a:pt x="85" y="96"/>
                    <a:pt x="84" y="97"/>
                    <a:pt x="84" y="98"/>
                  </a:cubicBezTo>
                  <a:close/>
                  <a:moveTo>
                    <a:pt x="40" y="111"/>
                  </a:moveTo>
                  <a:cubicBezTo>
                    <a:pt x="40" y="111"/>
                    <a:pt x="40" y="111"/>
                    <a:pt x="40" y="111"/>
                  </a:cubicBezTo>
                  <a:cubicBezTo>
                    <a:pt x="39" y="114"/>
                    <a:pt x="38" y="117"/>
                    <a:pt x="37" y="120"/>
                  </a:cubicBezTo>
                  <a:cubicBezTo>
                    <a:pt x="37" y="120"/>
                    <a:pt x="37" y="121"/>
                    <a:pt x="36" y="121"/>
                  </a:cubicBezTo>
                  <a:cubicBezTo>
                    <a:pt x="36" y="120"/>
                    <a:pt x="36" y="119"/>
                    <a:pt x="35" y="118"/>
                  </a:cubicBezTo>
                  <a:cubicBezTo>
                    <a:pt x="36" y="118"/>
                    <a:pt x="37" y="118"/>
                    <a:pt x="38" y="117"/>
                  </a:cubicBezTo>
                  <a:cubicBezTo>
                    <a:pt x="38" y="113"/>
                    <a:pt x="40" y="110"/>
                    <a:pt x="41" y="106"/>
                  </a:cubicBezTo>
                  <a:cubicBezTo>
                    <a:pt x="41" y="108"/>
                    <a:pt x="41" y="109"/>
                    <a:pt x="40" y="111"/>
                  </a:cubicBezTo>
                  <a:close/>
                  <a:moveTo>
                    <a:pt x="39" y="123"/>
                  </a:moveTo>
                  <a:cubicBezTo>
                    <a:pt x="39" y="125"/>
                    <a:pt x="39" y="127"/>
                    <a:pt x="38" y="128"/>
                  </a:cubicBezTo>
                  <a:cubicBezTo>
                    <a:pt x="38" y="128"/>
                    <a:pt x="38" y="127"/>
                    <a:pt x="38" y="126"/>
                  </a:cubicBezTo>
                  <a:cubicBezTo>
                    <a:pt x="38" y="125"/>
                    <a:pt x="39" y="124"/>
                    <a:pt x="39" y="123"/>
                  </a:cubicBezTo>
                  <a:close/>
                  <a:moveTo>
                    <a:pt x="45" y="115"/>
                  </a:moveTo>
                  <a:cubicBezTo>
                    <a:pt x="45" y="113"/>
                    <a:pt x="45" y="111"/>
                    <a:pt x="46" y="109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47" y="108"/>
                    <a:pt x="49" y="107"/>
                    <a:pt x="50" y="105"/>
                  </a:cubicBezTo>
                  <a:cubicBezTo>
                    <a:pt x="49" y="108"/>
                    <a:pt x="47" y="112"/>
                    <a:pt x="45" y="115"/>
                  </a:cubicBezTo>
                  <a:close/>
                  <a:moveTo>
                    <a:pt x="35" y="115"/>
                  </a:moveTo>
                  <a:cubicBezTo>
                    <a:pt x="34" y="114"/>
                    <a:pt x="34" y="113"/>
                    <a:pt x="33" y="112"/>
                  </a:cubicBezTo>
                  <a:cubicBezTo>
                    <a:pt x="36" y="107"/>
                    <a:pt x="37" y="102"/>
                    <a:pt x="39" y="98"/>
                  </a:cubicBezTo>
                  <a:cubicBezTo>
                    <a:pt x="39" y="96"/>
                    <a:pt x="40" y="95"/>
                    <a:pt x="40" y="94"/>
                  </a:cubicBezTo>
                  <a:cubicBezTo>
                    <a:pt x="41" y="95"/>
                    <a:pt x="41" y="96"/>
                    <a:pt x="41" y="97"/>
                  </a:cubicBezTo>
                  <a:cubicBezTo>
                    <a:pt x="39" y="103"/>
                    <a:pt x="35" y="109"/>
                    <a:pt x="35" y="115"/>
                  </a:cubicBezTo>
                  <a:close/>
                  <a:moveTo>
                    <a:pt x="32" y="106"/>
                  </a:moveTo>
                  <a:cubicBezTo>
                    <a:pt x="31" y="105"/>
                    <a:pt x="31" y="103"/>
                    <a:pt x="30" y="102"/>
                  </a:cubicBezTo>
                  <a:cubicBezTo>
                    <a:pt x="30" y="102"/>
                    <a:pt x="31" y="101"/>
                    <a:pt x="31" y="101"/>
                  </a:cubicBezTo>
                  <a:cubicBezTo>
                    <a:pt x="33" y="95"/>
                    <a:pt x="36" y="88"/>
                    <a:pt x="38" y="81"/>
                  </a:cubicBezTo>
                  <a:cubicBezTo>
                    <a:pt x="38" y="83"/>
                    <a:pt x="39" y="85"/>
                    <a:pt x="39" y="88"/>
                  </a:cubicBezTo>
                  <a:cubicBezTo>
                    <a:pt x="37" y="94"/>
                    <a:pt x="33" y="100"/>
                    <a:pt x="32" y="106"/>
                  </a:cubicBezTo>
                  <a:close/>
                  <a:moveTo>
                    <a:pt x="199" y="120"/>
                  </a:moveTo>
                  <a:cubicBezTo>
                    <a:pt x="198" y="119"/>
                    <a:pt x="196" y="119"/>
                    <a:pt x="194" y="118"/>
                  </a:cubicBezTo>
                  <a:cubicBezTo>
                    <a:pt x="195" y="116"/>
                    <a:pt x="197" y="114"/>
                    <a:pt x="197" y="112"/>
                  </a:cubicBezTo>
                  <a:cubicBezTo>
                    <a:pt x="198" y="110"/>
                    <a:pt x="196" y="109"/>
                    <a:pt x="195" y="111"/>
                  </a:cubicBezTo>
                  <a:cubicBezTo>
                    <a:pt x="194" y="113"/>
                    <a:pt x="192" y="115"/>
                    <a:pt x="191" y="118"/>
                  </a:cubicBezTo>
                  <a:cubicBezTo>
                    <a:pt x="190" y="117"/>
                    <a:pt x="189" y="117"/>
                    <a:pt x="187" y="117"/>
                  </a:cubicBezTo>
                  <a:cubicBezTo>
                    <a:pt x="188" y="116"/>
                    <a:pt x="189" y="114"/>
                    <a:pt x="190" y="113"/>
                  </a:cubicBezTo>
                  <a:cubicBezTo>
                    <a:pt x="191" y="111"/>
                    <a:pt x="192" y="109"/>
                    <a:pt x="193" y="107"/>
                  </a:cubicBezTo>
                  <a:cubicBezTo>
                    <a:pt x="193" y="106"/>
                    <a:pt x="191" y="105"/>
                    <a:pt x="191" y="106"/>
                  </a:cubicBezTo>
                  <a:cubicBezTo>
                    <a:pt x="190" y="108"/>
                    <a:pt x="188" y="110"/>
                    <a:pt x="187" y="112"/>
                  </a:cubicBezTo>
                  <a:cubicBezTo>
                    <a:pt x="186" y="114"/>
                    <a:pt x="185" y="115"/>
                    <a:pt x="185" y="116"/>
                  </a:cubicBezTo>
                  <a:cubicBezTo>
                    <a:pt x="183" y="116"/>
                    <a:pt x="181" y="116"/>
                    <a:pt x="179" y="115"/>
                  </a:cubicBezTo>
                  <a:cubicBezTo>
                    <a:pt x="181" y="114"/>
                    <a:pt x="182" y="112"/>
                    <a:pt x="183" y="110"/>
                  </a:cubicBezTo>
                  <a:cubicBezTo>
                    <a:pt x="185" y="108"/>
                    <a:pt x="187" y="106"/>
                    <a:pt x="188" y="104"/>
                  </a:cubicBezTo>
                  <a:cubicBezTo>
                    <a:pt x="189" y="103"/>
                    <a:pt x="187" y="101"/>
                    <a:pt x="186" y="102"/>
                  </a:cubicBezTo>
                  <a:cubicBezTo>
                    <a:pt x="184" y="105"/>
                    <a:pt x="182" y="106"/>
                    <a:pt x="180" y="109"/>
                  </a:cubicBezTo>
                  <a:cubicBezTo>
                    <a:pt x="179" y="110"/>
                    <a:pt x="177" y="113"/>
                    <a:pt x="178" y="115"/>
                  </a:cubicBezTo>
                  <a:cubicBezTo>
                    <a:pt x="178" y="115"/>
                    <a:pt x="178" y="115"/>
                    <a:pt x="178" y="115"/>
                  </a:cubicBezTo>
                  <a:cubicBezTo>
                    <a:pt x="176" y="115"/>
                    <a:pt x="175" y="115"/>
                    <a:pt x="173" y="115"/>
                  </a:cubicBezTo>
                  <a:cubicBezTo>
                    <a:pt x="175" y="112"/>
                    <a:pt x="176" y="110"/>
                    <a:pt x="178" y="107"/>
                  </a:cubicBezTo>
                  <a:cubicBezTo>
                    <a:pt x="180" y="105"/>
                    <a:pt x="182" y="103"/>
                    <a:pt x="182" y="100"/>
                  </a:cubicBezTo>
                  <a:cubicBezTo>
                    <a:pt x="182" y="99"/>
                    <a:pt x="181" y="99"/>
                    <a:pt x="181" y="100"/>
                  </a:cubicBezTo>
                  <a:cubicBezTo>
                    <a:pt x="179" y="106"/>
                    <a:pt x="172" y="108"/>
                    <a:pt x="170" y="114"/>
                  </a:cubicBezTo>
                  <a:cubicBezTo>
                    <a:pt x="168" y="114"/>
                    <a:pt x="165" y="114"/>
                    <a:pt x="163" y="114"/>
                  </a:cubicBezTo>
                  <a:cubicBezTo>
                    <a:pt x="164" y="113"/>
                    <a:pt x="164" y="112"/>
                    <a:pt x="165" y="111"/>
                  </a:cubicBezTo>
                  <a:cubicBezTo>
                    <a:pt x="166" y="110"/>
                    <a:pt x="167" y="108"/>
                    <a:pt x="169" y="107"/>
                  </a:cubicBezTo>
                  <a:cubicBezTo>
                    <a:pt x="171" y="105"/>
                    <a:pt x="173" y="102"/>
                    <a:pt x="173" y="99"/>
                  </a:cubicBezTo>
                  <a:cubicBezTo>
                    <a:pt x="174" y="97"/>
                    <a:pt x="171" y="97"/>
                    <a:pt x="170" y="99"/>
                  </a:cubicBezTo>
                  <a:cubicBezTo>
                    <a:pt x="169" y="102"/>
                    <a:pt x="167" y="104"/>
                    <a:pt x="164" y="107"/>
                  </a:cubicBezTo>
                  <a:cubicBezTo>
                    <a:pt x="163" y="109"/>
                    <a:pt x="160" y="111"/>
                    <a:pt x="160" y="114"/>
                  </a:cubicBezTo>
                  <a:cubicBezTo>
                    <a:pt x="160" y="114"/>
                    <a:pt x="160" y="114"/>
                    <a:pt x="160" y="114"/>
                  </a:cubicBezTo>
                  <a:cubicBezTo>
                    <a:pt x="159" y="114"/>
                    <a:pt x="157" y="114"/>
                    <a:pt x="155" y="114"/>
                  </a:cubicBezTo>
                  <a:cubicBezTo>
                    <a:pt x="156" y="112"/>
                    <a:pt x="158" y="110"/>
                    <a:pt x="159" y="108"/>
                  </a:cubicBezTo>
                  <a:cubicBezTo>
                    <a:pt x="161" y="105"/>
                    <a:pt x="164" y="103"/>
                    <a:pt x="165" y="100"/>
                  </a:cubicBezTo>
                  <a:cubicBezTo>
                    <a:pt x="166" y="97"/>
                    <a:pt x="163" y="96"/>
                    <a:pt x="162" y="98"/>
                  </a:cubicBezTo>
                  <a:cubicBezTo>
                    <a:pt x="159" y="103"/>
                    <a:pt x="153" y="108"/>
                    <a:pt x="151" y="114"/>
                  </a:cubicBezTo>
                  <a:cubicBezTo>
                    <a:pt x="150" y="114"/>
                    <a:pt x="148" y="114"/>
                    <a:pt x="146" y="114"/>
                  </a:cubicBezTo>
                  <a:cubicBezTo>
                    <a:pt x="153" y="108"/>
                    <a:pt x="158" y="101"/>
                    <a:pt x="162" y="94"/>
                  </a:cubicBezTo>
                  <a:cubicBezTo>
                    <a:pt x="162" y="94"/>
                    <a:pt x="162" y="93"/>
                    <a:pt x="162" y="93"/>
                  </a:cubicBezTo>
                  <a:cubicBezTo>
                    <a:pt x="184" y="95"/>
                    <a:pt x="206" y="99"/>
                    <a:pt x="224" y="113"/>
                  </a:cubicBezTo>
                  <a:cubicBezTo>
                    <a:pt x="257" y="139"/>
                    <a:pt x="260" y="172"/>
                    <a:pt x="245" y="209"/>
                  </a:cubicBezTo>
                  <a:cubicBezTo>
                    <a:pt x="244" y="211"/>
                    <a:pt x="244" y="212"/>
                    <a:pt x="243" y="214"/>
                  </a:cubicBezTo>
                  <a:cubicBezTo>
                    <a:pt x="252" y="174"/>
                    <a:pt x="247" y="134"/>
                    <a:pt x="199" y="120"/>
                  </a:cubicBezTo>
                  <a:close/>
                  <a:moveTo>
                    <a:pt x="163" y="331"/>
                  </a:moveTo>
                  <a:cubicBezTo>
                    <a:pt x="208" y="293"/>
                    <a:pt x="257" y="233"/>
                    <a:pt x="261" y="172"/>
                  </a:cubicBezTo>
                  <a:cubicBezTo>
                    <a:pt x="265" y="110"/>
                    <a:pt x="198" y="88"/>
                    <a:pt x="148" y="87"/>
                  </a:cubicBezTo>
                  <a:cubicBezTo>
                    <a:pt x="129" y="86"/>
                    <a:pt x="108" y="86"/>
                    <a:pt x="88" y="89"/>
                  </a:cubicBezTo>
                  <a:cubicBezTo>
                    <a:pt x="88" y="88"/>
                    <a:pt x="88" y="89"/>
                    <a:pt x="87" y="89"/>
                  </a:cubicBezTo>
                  <a:cubicBezTo>
                    <a:pt x="79" y="90"/>
                    <a:pt x="72" y="91"/>
                    <a:pt x="64" y="94"/>
                  </a:cubicBezTo>
                  <a:cubicBezTo>
                    <a:pt x="54" y="97"/>
                    <a:pt x="50" y="103"/>
                    <a:pt x="47" y="98"/>
                  </a:cubicBezTo>
                  <a:cubicBezTo>
                    <a:pt x="47" y="97"/>
                    <a:pt x="47" y="97"/>
                    <a:pt x="47" y="96"/>
                  </a:cubicBezTo>
                  <a:cubicBezTo>
                    <a:pt x="47" y="95"/>
                    <a:pt x="46" y="94"/>
                    <a:pt x="45" y="93"/>
                  </a:cubicBezTo>
                  <a:cubicBezTo>
                    <a:pt x="45" y="92"/>
                    <a:pt x="45" y="91"/>
                    <a:pt x="44" y="90"/>
                  </a:cubicBezTo>
                  <a:cubicBezTo>
                    <a:pt x="44" y="88"/>
                    <a:pt x="44" y="86"/>
                    <a:pt x="43" y="84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3" y="84"/>
                    <a:pt x="43" y="83"/>
                    <a:pt x="43" y="83"/>
                  </a:cubicBezTo>
                  <a:cubicBezTo>
                    <a:pt x="41" y="73"/>
                    <a:pt x="39" y="6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3"/>
                    <a:pt x="36" y="53"/>
                    <a:pt x="36" y="52"/>
                  </a:cubicBezTo>
                  <a:cubicBezTo>
                    <a:pt x="34" y="46"/>
                    <a:pt x="33" y="39"/>
                    <a:pt x="32" y="33"/>
                  </a:cubicBezTo>
                  <a:cubicBezTo>
                    <a:pt x="42" y="28"/>
                    <a:pt x="55" y="30"/>
                    <a:pt x="66" y="29"/>
                  </a:cubicBezTo>
                  <a:cubicBezTo>
                    <a:pt x="78" y="28"/>
                    <a:pt x="89" y="25"/>
                    <a:pt x="100" y="23"/>
                  </a:cubicBezTo>
                  <a:cubicBezTo>
                    <a:pt x="120" y="19"/>
                    <a:pt x="140" y="15"/>
                    <a:pt x="160" y="14"/>
                  </a:cubicBezTo>
                  <a:cubicBezTo>
                    <a:pt x="201" y="12"/>
                    <a:pt x="240" y="18"/>
                    <a:pt x="274" y="42"/>
                  </a:cubicBezTo>
                  <a:cubicBezTo>
                    <a:pt x="341" y="87"/>
                    <a:pt x="368" y="176"/>
                    <a:pt x="328" y="248"/>
                  </a:cubicBezTo>
                  <a:cubicBezTo>
                    <a:pt x="291" y="316"/>
                    <a:pt x="214" y="351"/>
                    <a:pt x="173" y="417"/>
                  </a:cubicBezTo>
                  <a:cubicBezTo>
                    <a:pt x="158" y="442"/>
                    <a:pt x="149" y="471"/>
                    <a:pt x="140" y="500"/>
                  </a:cubicBezTo>
                  <a:cubicBezTo>
                    <a:pt x="137" y="510"/>
                    <a:pt x="129" y="530"/>
                    <a:pt x="132" y="544"/>
                  </a:cubicBezTo>
                  <a:cubicBezTo>
                    <a:pt x="132" y="544"/>
                    <a:pt x="132" y="545"/>
                    <a:pt x="132" y="545"/>
                  </a:cubicBezTo>
                  <a:cubicBezTo>
                    <a:pt x="131" y="545"/>
                    <a:pt x="131" y="545"/>
                    <a:pt x="131" y="546"/>
                  </a:cubicBezTo>
                  <a:cubicBezTo>
                    <a:pt x="107" y="545"/>
                    <a:pt x="83" y="537"/>
                    <a:pt x="60" y="539"/>
                  </a:cubicBezTo>
                  <a:cubicBezTo>
                    <a:pt x="59" y="538"/>
                    <a:pt x="58" y="538"/>
                    <a:pt x="58" y="539"/>
                  </a:cubicBezTo>
                  <a:cubicBezTo>
                    <a:pt x="57" y="539"/>
                    <a:pt x="57" y="539"/>
                    <a:pt x="56" y="539"/>
                  </a:cubicBezTo>
                  <a:cubicBezTo>
                    <a:pt x="53" y="500"/>
                    <a:pt x="65" y="452"/>
                    <a:pt x="82" y="417"/>
                  </a:cubicBezTo>
                  <a:cubicBezTo>
                    <a:pt x="99" y="381"/>
                    <a:pt x="134" y="356"/>
                    <a:pt x="163" y="331"/>
                  </a:cubicBezTo>
                  <a:close/>
                  <a:moveTo>
                    <a:pt x="269" y="331"/>
                  </a:moveTo>
                  <a:cubicBezTo>
                    <a:pt x="269" y="332"/>
                    <a:pt x="270" y="332"/>
                    <a:pt x="270" y="332"/>
                  </a:cubicBezTo>
                  <a:cubicBezTo>
                    <a:pt x="268" y="334"/>
                    <a:pt x="266" y="336"/>
                    <a:pt x="265" y="338"/>
                  </a:cubicBezTo>
                  <a:cubicBezTo>
                    <a:pt x="265" y="337"/>
                    <a:pt x="265" y="337"/>
                    <a:pt x="265" y="337"/>
                  </a:cubicBezTo>
                  <a:cubicBezTo>
                    <a:pt x="265" y="335"/>
                    <a:pt x="266" y="333"/>
                    <a:pt x="266" y="331"/>
                  </a:cubicBezTo>
                  <a:cubicBezTo>
                    <a:pt x="266" y="331"/>
                    <a:pt x="265" y="330"/>
                    <a:pt x="265" y="330"/>
                  </a:cubicBezTo>
                  <a:cubicBezTo>
                    <a:pt x="267" y="329"/>
                    <a:pt x="268" y="327"/>
                    <a:pt x="270" y="326"/>
                  </a:cubicBezTo>
                  <a:cubicBezTo>
                    <a:pt x="270" y="326"/>
                    <a:pt x="270" y="327"/>
                    <a:pt x="270" y="327"/>
                  </a:cubicBezTo>
                  <a:cubicBezTo>
                    <a:pt x="269" y="328"/>
                    <a:pt x="269" y="330"/>
                    <a:pt x="269" y="331"/>
                  </a:cubicBezTo>
                  <a:close/>
                  <a:moveTo>
                    <a:pt x="242" y="357"/>
                  </a:moveTo>
                  <a:cubicBezTo>
                    <a:pt x="242" y="354"/>
                    <a:pt x="243" y="352"/>
                    <a:pt x="243" y="349"/>
                  </a:cubicBezTo>
                  <a:cubicBezTo>
                    <a:pt x="246" y="347"/>
                    <a:pt x="248" y="345"/>
                    <a:pt x="251" y="343"/>
                  </a:cubicBezTo>
                  <a:cubicBezTo>
                    <a:pt x="250" y="345"/>
                    <a:pt x="249" y="348"/>
                    <a:pt x="249" y="350"/>
                  </a:cubicBezTo>
                  <a:cubicBezTo>
                    <a:pt x="249" y="351"/>
                    <a:pt x="249" y="351"/>
                    <a:pt x="249" y="352"/>
                  </a:cubicBezTo>
                  <a:cubicBezTo>
                    <a:pt x="247" y="354"/>
                    <a:pt x="244" y="357"/>
                    <a:pt x="241" y="360"/>
                  </a:cubicBezTo>
                  <a:cubicBezTo>
                    <a:pt x="241" y="359"/>
                    <a:pt x="241" y="358"/>
                    <a:pt x="242" y="357"/>
                  </a:cubicBezTo>
                  <a:cubicBezTo>
                    <a:pt x="242" y="357"/>
                    <a:pt x="242" y="357"/>
                    <a:pt x="242" y="357"/>
                  </a:cubicBezTo>
                  <a:close/>
                  <a:moveTo>
                    <a:pt x="252" y="349"/>
                  </a:moveTo>
                  <a:cubicBezTo>
                    <a:pt x="253" y="346"/>
                    <a:pt x="253" y="343"/>
                    <a:pt x="253" y="341"/>
                  </a:cubicBezTo>
                  <a:cubicBezTo>
                    <a:pt x="256" y="338"/>
                    <a:pt x="260" y="335"/>
                    <a:pt x="263" y="332"/>
                  </a:cubicBezTo>
                  <a:cubicBezTo>
                    <a:pt x="262" y="335"/>
                    <a:pt x="259" y="339"/>
                    <a:pt x="261" y="341"/>
                  </a:cubicBezTo>
                  <a:cubicBezTo>
                    <a:pt x="258" y="344"/>
                    <a:pt x="255" y="346"/>
                    <a:pt x="253" y="349"/>
                  </a:cubicBezTo>
                  <a:cubicBezTo>
                    <a:pt x="253" y="349"/>
                    <a:pt x="252" y="349"/>
                    <a:pt x="252" y="349"/>
                  </a:cubicBezTo>
                  <a:close/>
                  <a:moveTo>
                    <a:pt x="229" y="369"/>
                  </a:moveTo>
                  <a:cubicBezTo>
                    <a:pt x="229" y="370"/>
                    <a:pt x="229" y="370"/>
                    <a:pt x="230" y="371"/>
                  </a:cubicBezTo>
                  <a:cubicBezTo>
                    <a:pt x="223" y="377"/>
                    <a:pt x="218" y="383"/>
                    <a:pt x="212" y="390"/>
                  </a:cubicBezTo>
                  <a:cubicBezTo>
                    <a:pt x="213" y="389"/>
                    <a:pt x="213" y="388"/>
                    <a:pt x="213" y="387"/>
                  </a:cubicBezTo>
                  <a:cubicBezTo>
                    <a:pt x="213" y="384"/>
                    <a:pt x="214" y="380"/>
                    <a:pt x="214" y="377"/>
                  </a:cubicBezTo>
                  <a:cubicBezTo>
                    <a:pt x="217" y="374"/>
                    <a:pt x="220" y="371"/>
                    <a:pt x="223" y="368"/>
                  </a:cubicBezTo>
                  <a:cubicBezTo>
                    <a:pt x="223" y="369"/>
                    <a:pt x="223" y="370"/>
                    <a:pt x="223" y="370"/>
                  </a:cubicBezTo>
                  <a:cubicBezTo>
                    <a:pt x="222" y="372"/>
                    <a:pt x="222" y="373"/>
                    <a:pt x="221" y="375"/>
                  </a:cubicBezTo>
                  <a:cubicBezTo>
                    <a:pt x="221" y="376"/>
                    <a:pt x="223" y="376"/>
                    <a:pt x="223" y="375"/>
                  </a:cubicBezTo>
                  <a:cubicBezTo>
                    <a:pt x="224" y="373"/>
                    <a:pt x="224" y="371"/>
                    <a:pt x="225" y="369"/>
                  </a:cubicBezTo>
                  <a:cubicBezTo>
                    <a:pt x="225" y="368"/>
                    <a:pt x="225" y="367"/>
                    <a:pt x="225" y="366"/>
                  </a:cubicBezTo>
                  <a:cubicBezTo>
                    <a:pt x="227" y="365"/>
                    <a:pt x="228" y="363"/>
                    <a:pt x="230" y="361"/>
                  </a:cubicBezTo>
                  <a:cubicBezTo>
                    <a:pt x="229" y="364"/>
                    <a:pt x="228" y="367"/>
                    <a:pt x="229" y="369"/>
                  </a:cubicBezTo>
                  <a:close/>
                  <a:moveTo>
                    <a:pt x="196" y="409"/>
                  </a:moveTo>
                  <a:cubicBezTo>
                    <a:pt x="197" y="406"/>
                    <a:pt x="197" y="402"/>
                    <a:pt x="195" y="400"/>
                  </a:cubicBezTo>
                  <a:cubicBezTo>
                    <a:pt x="197" y="397"/>
                    <a:pt x="199" y="394"/>
                    <a:pt x="202" y="392"/>
                  </a:cubicBezTo>
                  <a:cubicBezTo>
                    <a:pt x="200" y="397"/>
                    <a:pt x="198" y="404"/>
                    <a:pt x="199" y="407"/>
                  </a:cubicBezTo>
                  <a:cubicBezTo>
                    <a:pt x="198" y="409"/>
                    <a:pt x="197" y="410"/>
                    <a:pt x="196" y="412"/>
                  </a:cubicBezTo>
                  <a:cubicBezTo>
                    <a:pt x="196" y="411"/>
                    <a:pt x="196" y="410"/>
                    <a:pt x="196" y="409"/>
                  </a:cubicBezTo>
                  <a:close/>
                  <a:moveTo>
                    <a:pt x="204" y="400"/>
                  </a:moveTo>
                  <a:cubicBezTo>
                    <a:pt x="204" y="396"/>
                    <a:pt x="205" y="392"/>
                    <a:pt x="206" y="387"/>
                  </a:cubicBezTo>
                  <a:cubicBezTo>
                    <a:pt x="206" y="387"/>
                    <a:pt x="206" y="387"/>
                    <a:pt x="206" y="387"/>
                  </a:cubicBezTo>
                  <a:cubicBezTo>
                    <a:pt x="207" y="385"/>
                    <a:pt x="209" y="382"/>
                    <a:pt x="211" y="380"/>
                  </a:cubicBezTo>
                  <a:cubicBezTo>
                    <a:pt x="211" y="382"/>
                    <a:pt x="210" y="384"/>
                    <a:pt x="210" y="386"/>
                  </a:cubicBezTo>
                  <a:cubicBezTo>
                    <a:pt x="209" y="388"/>
                    <a:pt x="209" y="391"/>
                    <a:pt x="209" y="393"/>
                  </a:cubicBezTo>
                  <a:cubicBezTo>
                    <a:pt x="209" y="393"/>
                    <a:pt x="209" y="393"/>
                    <a:pt x="209" y="393"/>
                  </a:cubicBezTo>
                  <a:cubicBezTo>
                    <a:pt x="207" y="396"/>
                    <a:pt x="205" y="399"/>
                    <a:pt x="203" y="401"/>
                  </a:cubicBezTo>
                  <a:cubicBezTo>
                    <a:pt x="204" y="401"/>
                    <a:pt x="204" y="400"/>
                    <a:pt x="204" y="400"/>
                  </a:cubicBezTo>
                  <a:close/>
                  <a:moveTo>
                    <a:pt x="181" y="436"/>
                  </a:moveTo>
                  <a:cubicBezTo>
                    <a:pt x="180" y="437"/>
                    <a:pt x="179" y="440"/>
                    <a:pt x="179" y="442"/>
                  </a:cubicBezTo>
                  <a:cubicBezTo>
                    <a:pt x="178" y="444"/>
                    <a:pt x="177" y="446"/>
                    <a:pt x="176" y="448"/>
                  </a:cubicBezTo>
                  <a:cubicBezTo>
                    <a:pt x="177" y="445"/>
                    <a:pt x="177" y="442"/>
                    <a:pt x="177" y="440"/>
                  </a:cubicBezTo>
                  <a:cubicBezTo>
                    <a:pt x="178" y="435"/>
                    <a:pt x="178" y="431"/>
                    <a:pt x="178" y="427"/>
                  </a:cubicBezTo>
                  <a:cubicBezTo>
                    <a:pt x="179" y="424"/>
                    <a:pt x="181" y="422"/>
                    <a:pt x="182" y="419"/>
                  </a:cubicBezTo>
                  <a:cubicBezTo>
                    <a:pt x="182" y="425"/>
                    <a:pt x="181" y="430"/>
                    <a:pt x="181" y="436"/>
                  </a:cubicBezTo>
                  <a:close/>
                  <a:moveTo>
                    <a:pt x="121" y="575"/>
                  </a:moveTo>
                  <a:cubicBezTo>
                    <a:pt x="119" y="575"/>
                    <a:pt x="118" y="575"/>
                    <a:pt x="116" y="574"/>
                  </a:cubicBezTo>
                  <a:cubicBezTo>
                    <a:pt x="118" y="572"/>
                    <a:pt x="119" y="568"/>
                    <a:pt x="120" y="565"/>
                  </a:cubicBezTo>
                  <a:cubicBezTo>
                    <a:pt x="121" y="561"/>
                    <a:pt x="122" y="557"/>
                    <a:pt x="123" y="554"/>
                  </a:cubicBezTo>
                  <a:cubicBezTo>
                    <a:pt x="124" y="554"/>
                    <a:pt x="126" y="554"/>
                    <a:pt x="128" y="554"/>
                  </a:cubicBezTo>
                  <a:cubicBezTo>
                    <a:pt x="127" y="557"/>
                    <a:pt x="126" y="561"/>
                    <a:pt x="124" y="564"/>
                  </a:cubicBezTo>
                  <a:cubicBezTo>
                    <a:pt x="123" y="567"/>
                    <a:pt x="121" y="571"/>
                    <a:pt x="121" y="575"/>
                  </a:cubicBezTo>
                  <a:close/>
                  <a:moveTo>
                    <a:pt x="114" y="553"/>
                  </a:moveTo>
                  <a:cubicBezTo>
                    <a:pt x="116" y="553"/>
                    <a:pt x="118" y="553"/>
                    <a:pt x="120" y="554"/>
                  </a:cubicBezTo>
                  <a:cubicBezTo>
                    <a:pt x="119" y="557"/>
                    <a:pt x="118" y="560"/>
                    <a:pt x="116" y="564"/>
                  </a:cubicBezTo>
                  <a:cubicBezTo>
                    <a:pt x="115" y="567"/>
                    <a:pt x="113" y="571"/>
                    <a:pt x="113" y="574"/>
                  </a:cubicBezTo>
                  <a:cubicBezTo>
                    <a:pt x="113" y="574"/>
                    <a:pt x="113" y="574"/>
                    <a:pt x="113" y="574"/>
                  </a:cubicBezTo>
                  <a:cubicBezTo>
                    <a:pt x="111" y="574"/>
                    <a:pt x="109" y="573"/>
                    <a:pt x="107" y="573"/>
                  </a:cubicBezTo>
                  <a:cubicBezTo>
                    <a:pt x="109" y="570"/>
                    <a:pt x="110" y="565"/>
                    <a:pt x="111" y="561"/>
                  </a:cubicBezTo>
                  <a:cubicBezTo>
                    <a:pt x="112" y="558"/>
                    <a:pt x="113" y="556"/>
                    <a:pt x="114" y="553"/>
                  </a:cubicBezTo>
                  <a:close/>
                  <a:moveTo>
                    <a:pt x="142" y="516"/>
                  </a:moveTo>
                  <a:cubicBezTo>
                    <a:pt x="142" y="517"/>
                    <a:pt x="142" y="518"/>
                    <a:pt x="142" y="520"/>
                  </a:cubicBezTo>
                  <a:cubicBezTo>
                    <a:pt x="142" y="524"/>
                    <a:pt x="140" y="531"/>
                    <a:pt x="142" y="535"/>
                  </a:cubicBezTo>
                  <a:cubicBezTo>
                    <a:pt x="143" y="535"/>
                    <a:pt x="143" y="535"/>
                    <a:pt x="143" y="535"/>
                  </a:cubicBezTo>
                  <a:cubicBezTo>
                    <a:pt x="143" y="537"/>
                    <a:pt x="143" y="538"/>
                    <a:pt x="142" y="539"/>
                  </a:cubicBezTo>
                  <a:cubicBezTo>
                    <a:pt x="141" y="534"/>
                    <a:pt x="141" y="529"/>
                    <a:pt x="141" y="523"/>
                  </a:cubicBezTo>
                  <a:cubicBezTo>
                    <a:pt x="141" y="522"/>
                    <a:pt x="141" y="521"/>
                    <a:pt x="141" y="520"/>
                  </a:cubicBezTo>
                  <a:cubicBezTo>
                    <a:pt x="141" y="519"/>
                    <a:pt x="142" y="518"/>
                    <a:pt x="142" y="516"/>
                  </a:cubicBezTo>
                  <a:close/>
                  <a:moveTo>
                    <a:pt x="140" y="543"/>
                  </a:moveTo>
                  <a:cubicBezTo>
                    <a:pt x="140" y="542"/>
                    <a:pt x="139" y="540"/>
                    <a:pt x="139" y="539"/>
                  </a:cubicBezTo>
                  <a:cubicBezTo>
                    <a:pt x="139" y="539"/>
                    <a:pt x="140" y="540"/>
                    <a:pt x="140" y="541"/>
                  </a:cubicBezTo>
                  <a:cubicBezTo>
                    <a:pt x="141" y="541"/>
                    <a:pt x="141" y="541"/>
                    <a:pt x="142" y="541"/>
                  </a:cubicBezTo>
                  <a:cubicBezTo>
                    <a:pt x="141" y="542"/>
                    <a:pt x="141" y="543"/>
                    <a:pt x="141" y="544"/>
                  </a:cubicBezTo>
                  <a:cubicBezTo>
                    <a:pt x="141" y="544"/>
                    <a:pt x="140" y="544"/>
                    <a:pt x="140" y="543"/>
                  </a:cubicBezTo>
                  <a:close/>
                  <a:moveTo>
                    <a:pt x="146" y="527"/>
                  </a:moveTo>
                  <a:cubicBezTo>
                    <a:pt x="146" y="526"/>
                    <a:pt x="146" y="524"/>
                    <a:pt x="146" y="523"/>
                  </a:cubicBezTo>
                  <a:cubicBezTo>
                    <a:pt x="146" y="518"/>
                    <a:pt x="145" y="512"/>
                    <a:pt x="145" y="507"/>
                  </a:cubicBezTo>
                  <a:cubicBezTo>
                    <a:pt x="146" y="503"/>
                    <a:pt x="147" y="500"/>
                    <a:pt x="149" y="496"/>
                  </a:cubicBezTo>
                  <a:cubicBezTo>
                    <a:pt x="149" y="503"/>
                    <a:pt x="147" y="509"/>
                    <a:pt x="148" y="515"/>
                  </a:cubicBezTo>
                  <a:cubicBezTo>
                    <a:pt x="148" y="516"/>
                    <a:pt x="149" y="516"/>
                    <a:pt x="150" y="516"/>
                  </a:cubicBezTo>
                  <a:cubicBezTo>
                    <a:pt x="148" y="520"/>
                    <a:pt x="147" y="523"/>
                    <a:pt x="146" y="527"/>
                  </a:cubicBezTo>
                  <a:close/>
                  <a:moveTo>
                    <a:pt x="151" y="499"/>
                  </a:moveTo>
                  <a:cubicBezTo>
                    <a:pt x="151" y="497"/>
                    <a:pt x="151" y="494"/>
                    <a:pt x="151" y="491"/>
                  </a:cubicBezTo>
                  <a:cubicBezTo>
                    <a:pt x="152" y="488"/>
                    <a:pt x="153" y="486"/>
                    <a:pt x="154" y="483"/>
                  </a:cubicBezTo>
                  <a:cubicBezTo>
                    <a:pt x="154" y="486"/>
                    <a:pt x="154" y="489"/>
                    <a:pt x="154" y="493"/>
                  </a:cubicBezTo>
                  <a:cubicBezTo>
                    <a:pt x="153" y="496"/>
                    <a:pt x="153" y="500"/>
                    <a:pt x="154" y="504"/>
                  </a:cubicBezTo>
                  <a:cubicBezTo>
                    <a:pt x="153" y="507"/>
                    <a:pt x="152" y="510"/>
                    <a:pt x="151" y="512"/>
                  </a:cubicBezTo>
                  <a:cubicBezTo>
                    <a:pt x="152" y="508"/>
                    <a:pt x="152" y="503"/>
                    <a:pt x="151" y="499"/>
                  </a:cubicBezTo>
                  <a:close/>
                  <a:moveTo>
                    <a:pt x="157" y="489"/>
                  </a:moveTo>
                  <a:cubicBezTo>
                    <a:pt x="157" y="485"/>
                    <a:pt x="156" y="481"/>
                    <a:pt x="156" y="478"/>
                  </a:cubicBezTo>
                  <a:cubicBezTo>
                    <a:pt x="156" y="478"/>
                    <a:pt x="156" y="477"/>
                    <a:pt x="156" y="477"/>
                  </a:cubicBezTo>
                  <a:cubicBezTo>
                    <a:pt x="158" y="473"/>
                    <a:pt x="159" y="468"/>
                    <a:pt x="161" y="463"/>
                  </a:cubicBezTo>
                  <a:cubicBezTo>
                    <a:pt x="161" y="471"/>
                    <a:pt x="159" y="479"/>
                    <a:pt x="160" y="487"/>
                  </a:cubicBezTo>
                  <a:cubicBezTo>
                    <a:pt x="159" y="490"/>
                    <a:pt x="158" y="493"/>
                    <a:pt x="157" y="496"/>
                  </a:cubicBezTo>
                  <a:cubicBezTo>
                    <a:pt x="157" y="494"/>
                    <a:pt x="157" y="491"/>
                    <a:pt x="157" y="489"/>
                  </a:cubicBezTo>
                  <a:close/>
                  <a:moveTo>
                    <a:pt x="94" y="571"/>
                  </a:moveTo>
                  <a:cubicBezTo>
                    <a:pt x="92" y="571"/>
                    <a:pt x="91" y="571"/>
                    <a:pt x="90" y="571"/>
                  </a:cubicBezTo>
                  <a:cubicBezTo>
                    <a:pt x="92" y="568"/>
                    <a:pt x="93" y="564"/>
                    <a:pt x="94" y="560"/>
                  </a:cubicBezTo>
                  <a:cubicBezTo>
                    <a:pt x="95" y="557"/>
                    <a:pt x="97" y="555"/>
                    <a:pt x="97" y="551"/>
                  </a:cubicBezTo>
                  <a:cubicBezTo>
                    <a:pt x="99" y="552"/>
                    <a:pt x="101" y="552"/>
                    <a:pt x="102" y="552"/>
                  </a:cubicBezTo>
                  <a:cubicBezTo>
                    <a:pt x="101" y="556"/>
                    <a:pt x="99" y="559"/>
                    <a:pt x="97" y="563"/>
                  </a:cubicBezTo>
                  <a:cubicBezTo>
                    <a:pt x="96" y="566"/>
                    <a:pt x="94" y="569"/>
                    <a:pt x="94" y="571"/>
                  </a:cubicBezTo>
                  <a:close/>
                  <a:moveTo>
                    <a:pt x="66" y="547"/>
                  </a:moveTo>
                  <a:cubicBezTo>
                    <a:pt x="64" y="554"/>
                    <a:pt x="61" y="560"/>
                    <a:pt x="58" y="567"/>
                  </a:cubicBezTo>
                  <a:cubicBezTo>
                    <a:pt x="58" y="566"/>
                    <a:pt x="57" y="566"/>
                    <a:pt x="57" y="565"/>
                  </a:cubicBezTo>
                  <a:cubicBezTo>
                    <a:pt x="60" y="560"/>
                    <a:pt x="62" y="553"/>
                    <a:pt x="63" y="547"/>
                  </a:cubicBezTo>
                  <a:cubicBezTo>
                    <a:pt x="64" y="547"/>
                    <a:pt x="65" y="547"/>
                    <a:pt x="66" y="547"/>
                  </a:cubicBezTo>
                  <a:close/>
                  <a:moveTo>
                    <a:pt x="70" y="548"/>
                  </a:moveTo>
                  <a:cubicBezTo>
                    <a:pt x="71" y="548"/>
                    <a:pt x="73" y="548"/>
                    <a:pt x="74" y="548"/>
                  </a:cubicBezTo>
                  <a:cubicBezTo>
                    <a:pt x="73" y="553"/>
                    <a:pt x="71" y="557"/>
                    <a:pt x="69" y="562"/>
                  </a:cubicBezTo>
                  <a:cubicBezTo>
                    <a:pt x="67" y="565"/>
                    <a:pt x="65" y="568"/>
                    <a:pt x="64" y="571"/>
                  </a:cubicBezTo>
                  <a:cubicBezTo>
                    <a:pt x="63" y="571"/>
                    <a:pt x="62" y="570"/>
                    <a:pt x="61" y="569"/>
                  </a:cubicBezTo>
                  <a:cubicBezTo>
                    <a:pt x="64" y="562"/>
                    <a:pt x="67" y="555"/>
                    <a:pt x="70" y="548"/>
                  </a:cubicBezTo>
                  <a:close/>
                  <a:moveTo>
                    <a:pt x="73" y="561"/>
                  </a:moveTo>
                  <a:cubicBezTo>
                    <a:pt x="74" y="557"/>
                    <a:pt x="76" y="553"/>
                    <a:pt x="77" y="549"/>
                  </a:cubicBezTo>
                  <a:cubicBezTo>
                    <a:pt x="79" y="549"/>
                    <a:pt x="80" y="549"/>
                    <a:pt x="81" y="549"/>
                  </a:cubicBezTo>
                  <a:cubicBezTo>
                    <a:pt x="80" y="552"/>
                    <a:pt x="79" y="555"/>
                    <a:pt x="78" y="558"/>
                  </a:cubicBezTo>
                  <a:cubicBezTo>
                    <a:pt x="76" y="561"/>
                    <a:pt x="74" y="565"/>
                    <a:pt x="74" y="569"/>
                  </a:cubicBezTo>
                  <a:cubicBezTo>
                    <a:pt x="74" y="571"/>
                    <a:pt x="75" y="572"/>
                    <a:pt x="76" y="570"/>
                  </a:cubicBezTo>
                  <a:cubicBezTo>
                    <a:pt x="79" y="567"/>
                    <a:pt x="80" y="562"/>
                    <a:pt x="82" y="559"/>
                  </a:cubicBezTo>
                  <a:cubicBezTo>
                    <a:pt x="83" y="556"/>
                    <a:pt x="84" y="553"/>
                    <a:pt x="85" y="550"/>
                  </a:cubicBezTo>
                  <a:cubicBezTo>
                    <a:pt x="86" y="550"/>
                    <a:pt x="87" y="550"/>
                    <a:pt x="88" y="550"/>
                  </a:cubicBezTo>
                  <a:cubicBezTo>
                    <a:pt x="85" y="557"/>
                    <a:pt x="81" y="564"/>
                    <a:pt x="79" y="571"/>
                  </a:cubicBezTo>
                  <a:cubicBezTo>
                    <a:pt x="74" y="571"/>
                    <a:pt x="70" y="572"/>
                    <a:pt x="68" y="572"/>
                  </a:cubicBezTo>
                  <a:cubicBezTo>
                    <a:pt x="70" y="568"/>
                    <a:pt x="71" y="564"/>
                    <a:pt x="73" y="561"/>
                  </a:cubicBezTo>
                  <a:close/>
                  <a:moveTo>
                    <a:pt x="90" y="550"/>
                  </a:moveTo>
                  <a:cubicBezTo>
                    <a:pt x="91" y="551"/>
                    <a:pt x="93" y="551"/>
                    <a:pt x="94" y="551"/>
                  </a:cubicBezTo>
                  <a:cubicBezTo>
                    <a:pt x="93" y="555"/>
                    <a:pt x="91" y="558"/>
                    <a:pt x="90" y="562"/>
                  </a:cubicBezTo>
                  <a:cubicBezTo>
                    <a:pt x="88" y="565"/>
                    <a:pt x="87" y="568"/>
                    <a:pt x="88" y="571"/>
                  </a:cubicBezTo>
                  <a:cubicBezTo>
                    <a:pt x="86" y="571"/>
                    <a:pt x="85" y="571"/>
                    <a:pt x="83" y="571"/>
                  </a:cubicBezTo>
                  <a:cubicBezTo>
                    <a:pt x="86" y="565"/>
                    <a:pt x="89" y="557"/>
                    <a:pt x="90" y="550"/>
                  </a:cubicBezTo>
                  <a:close/>
                  <a:moveTo>
                    <a:pt x="49" y="536"/>
                  </a:moveTo>
                  <a:cubicBezTo>
                    <a:pt x="49" y="535"/>
                    <a:pt x="50" y="534"/>
                    <a:pt x="50" y="533"/>
                  </a:cubicBezTo>
                  <a:cubicBezTo>
                    <a:pt x="50" y="535"/>
                    <a:pt x="50" y="537"/>
                    <a:pt x="50" y="540"/>
                  </a:cubicBezTo>
                  <a:cubicBezTo>
                    <a:pt x="50" y="540"/>
                    <a:pt x="49" y="540"/>
                    <a:pt x="49" y="540"/>
                  </a:cubicBezTo>
                  <a:cubicBezTo>
                    <a:pt x="49" y="539"/>
                    <a:pt x="49" y="538"/>
                    <a:pt x="49" y="536"/>
                  </a:cubicBezTo>
                  <a:close/>
                  <a:moveTo>
                    <a:pt x="48" y="545"/>
                  </a:moveTo>
                  <a:cubicBezTo>
                    <a:pt x="48" y="545"/>
                    <a:pt x="48" y="545"/>
                    <a:pt x="48" y="545"/>
                  </a:cubicBezTo>
                  <a:cubicBezTo>
                    <a:pt x="49" y="545"/>
                    <a:pt x="49" y="546"/>
                    <a:pt x="50" y="546"/>
                  </a:cubicBezTo>
                  <a:cubicBezTo>
                    <a:pt x="50" y="548"/>
                    <a:pt x="49" y="551"/>
                    <a:pt x="49" y="554"/>
                  </a:cubicBezTo>
                  <a:cubicBezTo>
                    <a:pt x="49" y="555"/>
                    <a:pt x="49" y="555"/>
                    <a:pt x="50" y="554"/>
                  </a:cubicBezTo>
                  <a:cubicBezTo>
                    <a:pt x="50" y="552"/>
                    <a:pt x="51" y="549"/>
                    <a:pt x="51" y="546"/>
                  </a:cubicBezTo>
                  <a:cubicBezTo>
                    <a:pt x="51" y="546"/>
                    <a:pt x="51" y="546"/>
                    <a:pt x="51" y="546"/>
                  </a:cubicBezTo>
                  <a:cubicBezTo>
                    <a:pt x="52" y="547"/>
                    <a:pt x="54" y="547"/>
                    <a:pt x="55" y="546"/>
                  </a:cubicBezTo>
                  <a:cubicBezTo>
                    <a:pt x="55" y="546"/>
                    <a:pt x="56" y="546"/>
                    <a:pt x="56" y="546"/>
                  </a:cubicBezTo>
                  <a:cubicBezTo>
                    <a:pt x="54" y="550"/>
                    <a:pt x="52" y="554"/>
                    <a:pt x="51" y="558"/>
                  </a:cubicBezTo>
                  <a:cubicBezTo>
                    <a:pt x="51" y="558"/>
                    <a:pt x="51" y="558"/>
                    <a:pt x="51" y="558"/>
                  </a:cubicBezTo>
                  <a:cubicBezTo>
                    <a:pt x="48" y="553"/>
                    <a:pt x="47" y="550"/>
                    <a:pt x="48" y="545"/>
                  </a:cubicBezTo>
                  <a:close/>
                  <a:moveTo>
                    <a:pt x="51" y="559"/>
                  </a:moveTo>
                  <a:cubicBezTo>
                    <a:pt x="52" y="559"/>
                    <a:pt x="52" y="559"/>
                    <a:pt x="53" y="559"/>
                  </a:cubicBezTo>
                  <a:cubicBezTo>
                    <a:pt x="55" y="555"/>
                    <a:pt x="57" y="551"/>
                    <a:pt x="58" y="546"/>
                  </a:cubicBezTo>
                  <a:cubicBezTo>
                    <a:pt x="59" y="546"/>
                    <a:pt x="60" y="547"/>
                    <a:pt x="60" y="547"/>
                  </a:cubicBezTo>
                  <a:cubicBezTo>
                    <a:pt x="59" y="552"/>
                    <a:pt x="56" y="557"/>
                    <a:pt x="55" y="563"/>
                  </a:cubicBezTo>
                  <a:cubicBezTo>
                    <a:pt x="53" y="561"/>
                    <a:pt x="52" y="560"/>
                    <a:pt x="51" y="559"/>
                  </a:cubicBezTo>
                  <a:close/>
                  <a:moveTo>
                    <a:pt x="98" y="572"/>
                  </a:moveTo>
                  <a:cubicBezTo>
                    <a:pt x="99" y="569"/>
                    <a:pt x="100" y="565"/>
                    <a:pt x="102" y="562"/>
                  </a:cubicBezTo>
                  <a:cubicBezTo>
                    <a:pt x="103" y="559"/>
                    <a:pt x="104" y="556"/>
                    <a:pt x="105" y="552"/>
                  </a:cubicBezTo>
                  <a:cubicBezTo>
                    <a:pt x="107" y="552"/>
                    <a:pt x="109" y="553"/>
                    <a:pt x="111" y="553"/>
                  </a:cubicBezTo>
                  <a:cubicBezTo>
                    <a:pt x="110" y="556"/>
                    <a:pt x="108" y="559"/>
                    <a:pt x="107" y="563"/>
                  </a:cubicBezTo>
                  <a:cubicBezTo>
                    <a:pt x="106" y="565"/>
                    <a:pt x="103" y="569"/>
                    <a:pt x="104" y="573"/>
                  </a:cubicBezTo>
                  <a:cubicBezTo>
                    <a:pt x="104" y="573"/>
                    <a:pt x="104" y="573"/>
                    <a:pt x="104" y="572"/>
                  </a:cubicBezTo>
                  <a:cubicBezTo>
                    <a:pt x="102" y="572"/>
                    <a:pt x="100" y="572"/>
                    <a:pt x="98" y="572"/>
                  </a:cubicBezTo>
                  <a:close/>
                  <a:moveTo>
                    <a:pt x="126" y="574"/>
                  </a:moveTo>
                  <a:cubicBezTo>
                    <a:pt x="127" y="570"/>
                    <a:pt x="128" y="566"/>
                    <a:pt x="129" y="562"/>
                  </a:cubicBezTo>
                  <a:cubicBezTo>
                    <a:pt x="130" y="560"/>
                    <a:pt x="131" y="558"/>
                    <a:pt x="131" y="556"/>
                  </a:cubicBezTo>
                  <a:cubicBezTo>
                    <a:pt x="131" y="561"/>
                    <a:pt x="131" y="565"/>
                    <a:pt x="130" y="568"/>
                  </a:cubicBezTo>
                  <a:cubicBezTo>
                    <a:pt x="129" y="570"/>
                    <a:pt x="128" y="571"/>
                    <a:pt x="128" y="572"/>
                  </a:cubicBezTo>
                  <a:cubicBezTo>
                    <a:pt x="127" y="573"/>
                    <a:pt x="126" y="573"/>
                    <a:pt x="126" y="574"/>
                  </a:cubicBezTo>
                  <a:close/>
                  <a:moveTo>
                    <a:pt x="164" y="478"/>
                  </a:moveTo>
                  <a:cubicBezTo>
                    <a:pt x="164" y="471"/>
                    <a:pt x="165" y="464"/>
                    <a:pt x="163" y="458"/>
                  </a:cubicBezTo>
                  <a:cubicBezTo>
                    <a:pt x="164" y="455"/>
                    <a:pt x="166" y="451"/>
                    <a:pt x="167" y="448"/>
                  </a:cubicBezTo>
                  <a:cubicBezTo>
                    <a:pt x="167" y="450"/>
                    <a:pt x="167" y="451"/>
                    <a:pt x="167" y="453"/>
                  </a:cubicBezTo>
                  <a:cubicBezTo>
                    <a:pt x="166" y="456"/>
                    <a:pt x="165" y="461"/>
                    <a:pt x="167" y="464"/>
                  </a:cubicBezTo>
                  <a:cubicBezTo>
                    <a:pt x="167" y="465"/>
                    <a:pt x="168" y="465"/>
                    <a:pt x="169" y="464"/>
                  </a:cubicBezTo>
                  <a:cubicBezTo>
                    <a:pt x="170" y="462"/>
                    <a:pt x="170" y="460"/>
                    <a:pt x="170" y="458"/>
                  </a:cubicBezTo>
                  <a:cubicBezTo>
                    <a:pt x="170" y="455"/>
                    <a:pt x="171" y="452"/>
                    <a:pt x="171" y="449"/>
                  </a:cubicBezTo>
                  <a:cubicBezTo>
                    <a:pt x="171" y="446"/>
                    <a:pt x="171" y="444"/>
                    <a:pt x="170" y="441"/>
                  </a:cubicBezTo>
                  <a:cubicBezTo>
                    <a:pt x="172" y="438"/>
                    <a:pt x="173" y="435"/>
                    <a:pt x="175" y="432"/>
                  </a:cubicBezTo>
                  <a:cubicBezTo>
                    <a:pt x="175" y="436"/>
                    <a:pt x="174" y="439"/>
                    <a:pt x="174" y="442"/>
                  </a:cubicBezTo>
                  <a:cubicBezTo>
                    <a:pt x="173" y="447"/>
                    <a:pt x="171" y="453"/>
                    <a:pt x="171" y="459"/>
                  </a:cubicBezTo>
                  <a:cubicBezTo>
                    <a:pt x="171" y="459"/>
                    <a:pt x="171" y="459"/>
                    <a:pt x="172" y="459"/>
                  </a:cubicBezTo>
                  <a:cubicBezTo>
                    <a:pt x="171" y="459"/>
                    <a:pt x="171" y="459"/>
                    <a:pt x="171" y="459"/>
                  </a:cubicBezTo>
                  <a:cubicBezTo>
                    <a:pt x="169" y="465"/>
                    <a:pt x="167" y="471"/>
                    <a:pt x="164" y="478"/>
                  </a:cubicBezTo>
                  <a:close/>
                  <a:moveTo>
                    <a:pt x="184" y="432"/>
                  </a:moveTo>
                  <a:cubicBezTo>
                    <a:pt x="185" y="426"/>
                    <a:pt x="185" y="421"/>
                    <a:pt x="185" y="415"/>
                  </a:cubicBezTo>
                  <a:cubicBezTo>
                    <a:pt x="188" y="411"/>
                    <a:pt x="190" y="406"/>
                    <a:pt x="194" y="402"/>
                  </a:cubicBezTo>
                  <a:cubicBezTo>
                    <a:pt x="194" y="405"/>
                    <a:pt x="193" y="410"/>
                    <a:pt x="192" y="413"/>
                  </a:cubicBezTo>
                  <a:cubicBezTo>
                    <a:pt x="192" y="415"/>
                    <a:pt x="191" y="418"/>
                    <a:pt x="190" y="421"/>
                  </a:cubicBezTo>
                  <a:cubicBezTo>
                    <a:pt x="188" y="425"/>
                    <a:pt x="186" y="428"/>
                    <a:pt x="184" y="432"/>
                  </a:cubicBezTo>
                  <a:close/>
                  <a:moveTo>
                    <a:pt x="233" y="367"/>
                  </a:moveTo>
                  <a:cubicBezTo>
                    <a:pt x="233" y="366"/>
                    <a:pt x="233" y="365"/>
                    <a:pt x="233" y="364"/>
                  </a:cubicBezTo>
                  <a:cubicBezTo>
                    <a:pt x="234" y="362"/>
                    <a:pt x="235" y="359"/>
                    <a:pt x="235" y="357"/>
                  </a:cubicBezTo>
                  <a:cubicBezTo>
                    <a:pt x="236" y="355"/>
                    <a:pt x="238" y="354"/>
                    <a:pt x="239" y="353"/>
                  </a:cubicBezTo>
                  <a:cubicBezTo>
                    <a:pt x="239" y="355"/>
                    <a:pt x="238" y="357"/>
                    <a:pt x="237" y="359"/>
                  </a:cubicBezTo>
                  <a:cubicBezTo>
                    <a:pt x="237" y="360"/>
                    <a:pt x="238" y="361"/>
                    <a:pt x="239" y="361"/>
                  </a:cubicBezTo>
                  <a:cubicBezTo>
                    <a:pt x="238" y="362"/>
                    <a:pt x="238" y="362"/>
                    <a:pt x="237" y="363"/>
                  </a:cubicBezTo>
                  <a:cubicBezTo>
                    <a:pt x="236" y="364"/>
                    <a:pt x="234" y="366"/>
                    <a:pt x="233" y="367"/>
                  </a:cubicBezTo>
                  <a:close/>
                  <a:moveTo>
                    <a:pt x="273" y="330"/>
                  </a:moveTo>
                  <a:cubicBezTo>
                    <a:pt x="273" y="329"/>
                    <a:pt x="273" y="328"/>
                    <a:pt x="273" y="328"/>
                  </a:cubicBezTo>
                  <a:cubicBezTo>
                    <a:pt x="273" y="326"/>
                    <a:pt x="273" y="325"/>
                    <a:pt x="273" y="323"/>
                  </a:cubicBezTo>
                  <a:cubicBezTo>
                    <a:pt x="275" y="321"/>
                    <a:pt x="278" y="319"/>
                    <a:pt x="280" y="317"/>
                  </a:cubicBezTo>
                  <a:cubicBezTo>
                    <a:pt x="280" y="317"/>
                    <a:pt x="280" y="318"/>
                    <a:pt x="280" y="318"/>
                  </a:cubicBezTo>
                  <a:cubicBezTo>
                    <a:pt x="280" y="318"/>
                    <a:pt x="280" y="319"/>
                    <a:pt x="280" y="319"/>
                  </a:cubicBezTo>
                  <a:cubicBezTo>
                    <a:pt x="279" y="320"/>
                    <a:pt x="280" y="321"/>
                    <a:pt x="281" y="322"/>
                  </a:cubicBezTo>
                  <a:cubicBezTo>
                    <a:pt x="278" y="324"/>
                    <a:pt x="275" y="327"/>
                    <a:pt x="273" y="33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"/>
            <p:cNvSpPr>
              <a:spLocks noEditPoints="1"/>
            </p:cNvSpPr>
            <p:nvPr/>
          </p:nvSpPr>
          <p:spPr bwMode="auto">
            <a:xfrm>
              <a:off x="3236747" y="5755397"/>
              <a:ext cx="265977" cy="310931"/>
            </a:xfrm>
            <a:custGeom>
              <a:avLst/>
              <a:gdLst>
                <a:gd name="T0" fmla="*/ 90 w 138"/>
                <a:gd name="T1" fmla="*/ 9 h 162"/>
                <a:gd name="T2" fmla="*/ 1 w 138"/>
                <a:gd name="T3" fmla="*/ 78 h 162"/>
                <a:gd name="T4" fmla="*/ 89 w 138"/>
                <a:gd name="T5" fmla="*/ 148 h 162"/>
                <a:gd name="T6" fmla="*/ 135 w 138"/>
                <a:gd name="T7" fmla="*/ 58 h 162"/>
                <a:gd name="T8" fmla="*/ 36 w 138"/>
                <a:gd name="T9" fmla="*/ 131 h 162"/>
                <a:gd name="T10" fmla="*/ 40 w 138"/>
                <a:gd name="T11" fmla="*/ 133 h 162"/>
                <a:gd name="T12" fmla="*/ 118 w 138"/>
                <a:gd name="T13" fmla="*/ 43 h 162"/>
                <a:gd name="T14" fmla="*/ 105 w 138"/>
                <a:gd name="T15" fmla="*/ 125 h 162"/>
                <a:gd name="T16" fmla="*/ 90 w 138"/>
                <a:gd name="T17" fmla="*/ 136 h 162"/>
                <a:gd name="T18" fmla="*/ 88 w 138"/>
                <a:gd name="T19" fmla="*/ 135 h 162"/>
                <a:gd name="T20" fmla="*/ 89 w 138"/>
                <a:gd name="T21" fmla="*/ 136 h 162"/>
                <a:gd name="T22" fmla="*/ 80 w 138"/>
                <a:gd name="T23" fmla="*/ 137 h 162"/>
                <a:gd name="T24" fmla="*/ 75 w 138"/>
                <a:gd name="T25" fmla="*/ 139 h 162"/>
                <a:gd name="T26" fmla="*/ 69 w 138"/>
                <a:gd name="T27" fmla="*/ 141 h 162"/>
                <a:gd name="T28" fmla="*/ 63 w 138"/>
                <a:gd name="T29" fmla="*/ 136 h 162"/>
                <a:gd name="T30" fmla="*/ 61 w 138"/>
                <a:gd name="T31" fmla="*/ 140 h 162"/>
                <a:gd name="T32" fmla="*/ 59 w 138"/>
                <a:gd name="T33" fmla="*/ 139 h 162"/>
                <a:gd name="T34" fmla="*/ 54 w 138"/>
                <a:gd name="T35" fmla="*/ 132 h 162"/>
                <a:gd name="T36" fmla="*/ 52 w 138"/>
                <a:gd name="T37" fmla="*/ 137 h 162"/>
                <a:gd name="T38" fmla="*/ 51 w 138"/>
                <a:gd name="T39" fmla="*/ 122 h 162"/>
                <a:gd name="T40" fmla="*/ 46 w 138"/>
                <a:gd name="T41" fmla="*/ 134 h 162"/>
                <a:gd name="T42" fmla="*/ 44 w 138"/>
                <a:gd name="T43" fmla="*/ 129 h 162"/>
                <a:gd name="T44" fmla="*/ 40 w 138"/>
                <a:gd name="T45" fmla="*/ 114 h 162"/>
                <a:gd name="T46" fmla="*/ 37 w 138"/>
                <a:gd name="T47" fmla="*/ 128 h 162"/>
                <a:gd name="T48" fmla="*/ 37 w 138"/>
                <a:gd name="T49" fmla="*/ 101 h 162"/>
                <a:gd name="T50" fmla="*/ 30 w 138"/>
                <a:gd name="T51" fmla="*/ 121 h 162"/>
                <a:gd name="T52" fmla="*/ 35 w 138"/>
                <a:gd name="T53" fmla="*/ 90 h 162"/>
                <a:gd name="T54" fmla="*/ 27 w 138"/>
                <a:gd name="T55" fmla="*/ 116 h 162"/>
                <a:gd name="T56" fmla="*/ 30 w 138"/>
                <a:gd name="T57" fmla="*/ 77 h 162"/>
                <a:gd name="T58" fmla="*/ 22 w 138"/>
                <a:gd name="T59" fmla="*/ 99 h 162"/>
                <a:gd name="T60" fmla="*/ 26 w 138"/>
                <a:gd name="T61" fmla="*/ 75 h 162"/>
                <a:gd name="T62" fmla="*/ 20 w 138"/>
                <a:gd name="T63" fmla="*/ 83 h 162"/>
                <a:gd name="T64" fmla="*/ 31 w 138"/>
                <a:gd name="T65" fmla="*/ 52 h 162"/>
                <a:gd name="T66" fmla="*/ 21 w 138"/>
                <a:gd name="T67" fmla="*/ 68 h 162"/>
                <a:gd name="T68" fmla="*/ 36 w 138"/>
                <a:gd name="T69" fmla="*/ 37 h 162"/>
                <a:gd name="T70" fmla="*/ 25 w 138"/>
                <a:gd name="T71" fmla="*/ 49 h 162"/>
                <a:gd name="T72" fmla="*/ 42 w 138"/>
                <a:gd name="T73" fmla="*/ 24 h 162"/>
                <a:gd name="T74" fmla="*/ 49 w 138"/>
                <a:gd name="T75" fmla="*/ 18 h 162"/>
                <a:gd name="T76" fmla="*/ 118 w 138"/>
                <a:gd name="T77" fmla="*/ 43 h 162"/>
                <a:gd name="T78" fmla="*/ 126 w 138"/>
                <a:gd name="T79" fmla="*/ 45 h 162"/>
                <a:gd name="T80" fmla="*/ 127 w 138"/>
                <a:gd name="T81" fmla="*/ 47 h 162"/>
                <a:gd name="T82" fmla="*/ 127 w 138"/>
                <a:gd name="T83" fmla="*/ 47 h 162"/>
                <a:gd name="T84" fmla="*/ 14 w 138"/>
                <a:gd name="T85" fmla="*/ 50 h 162"/>
                <a:gd name="T86" fmla="*/ 17 w 138"/>
                <a:gd name="T87" fmla="*/ 107 h 162"/>
                <a:gd name="T88" fmla="*/ 7 w 138"/>
                <a:gd name="T89" fmla="*/ 71 h 162"/>
                <a:gd name="T90" fmla="*/ 59 w 138"/>
                <a:gd name="T91" fmla="*/ 146 h 162"/>
                <a:gd name="T92" fmla="*/ 72 w 138"/>
                <a:gd name="T93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62">
                  <a:moveTo>
                    <a:pt x="135" y="58"/>
                  </a:moveTo>
                  <a:cubicBezTo>
                    <a:pt x="131" y="32"/>
                    <a:pt x="116" y="13"/>
                    <a:pt x="90" y="9"/>
                  </a:cubicBezTo>
                  <a:cubicBezTo>
                    <a:pt x="82" y="5"/>
                    <a:pt x="72" y="4"/>
                    <a:pt x="64" y="5"/>
                  </a:cubicBezTo>
                  <a:cubicBezTo>
                    <a:pt x="32" y="0"/>
                    <a:pt x="1" y="50"/>
                    <a:pt x="1" y="78"/>
                  </a:cubicBezTo>
                  <a:cubicBezTo>
                    <a:pt x="0" y="96"/>
                    <a:pt x="8" y="114"/>
                    <a:pt x="21" y="126"/>
                  </a:cubicBezTo>
                  <a:cubicBezTo>
                    <a:pt x="38" y="148"/>
                    <a:pt x="62" y="162"/>
                    <a:pt x="89" y="148"/>
                  </a:cubicBezTo>
                  <a:cubicBezTo>
                    <a:pt x="99" y="143"/>
                    <a:pt x="108" y="135"/>
                    <a:pt x="115" y="126"/>
                  </a:cubicBezTo>
                  <a:cubicBezTo>
                    <a:pt x="130" y="110"/>
                    <a:pt x="138" y="84"/>
                    <a:pt x="135" y="58"/>
                  </a:cubicBezTo>
                  <a:close/>
                  <a:moveTo>
                    <a:pt x="40" y="133"/>
                  </a:moveTo>
                  <a:cubicBezTo>
                    <a:pt x="39" y="132"/>
                    <a:pt x="37" y="132"/>
                    <a:pt x="36" y="131"/>
                  </a:cubicBezTo>
                  <a:cubicBezTo>
                    <a:pt x="36" y="131"/>
                    <a:pt x="36" y="130"/>
                    <a:pt x="36" y="130"/>
                  </a:cubicBezTo>
                  <a:cubicBezTo>
                    <a:pt x="37" y="131"/>
                    <a:pt x="39" y="132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lose/>
                  <a:moveTo>
                    <a:pt x="118" y="43"/>
                  </a:moveTo>
                  <a:cubicBezTo>
                    <a:pt x="124" y="57"/>
                    <a:pt x="126" y="75"/>
                    <a:pt x="122" y="91"/>
                  </a:cubicBezTo>
                  <a:cubicBezTo>
                    <a:pt x="118" y="103"/>
                    <a:pt x="114" y="115"/>
                    <a:pt x="105" y="125"/>
                  </a:cubicBezTo>
                  <a:cubicBezTo>
                    <a:pt x="101" y="129"/>
                    <a:pt x="96" y="133"/>
                    <a:pt x="90" y="136"/>
                  </a:cubicBezTo>
                  <a:cubicBezTo>
                    <a:pt x="90" y="136"/>
                    <a:pt x="90" y="136"/>
                    <a:pt x="90" y="136"/>
                  </a:cubicBezTo>
                  <a:cubicBezTo>
                    <a:pt x="90" y="136"/>
                    <a:pt x="90" y="135"/>
                    <a:pt x="89" y="135"/>
                  </a:cubicBezTo>
                  <a:cubicBezTo>
                    <a:pt x="89" y="135"/>
                    <a:pt x="89" y="135"/>
                    <a:pt x="88" y="135"/>
                  </a:cubicBezTo>
                  <a:cubicBezTo>
                    <a:pt x="87" y="135"/>
                    <a:pt x="87" y="136"/>
                    <a:pt x="88" y="136"/>
                  </a:cubicBezTo>
                  <a:cubicBezTo>
                    <a:pt x="88" y="136"/>
                    <a:pt x="89" y="136"/>
                    <a:pt x="89" y="136"/>
                  </a:cubicBezTo>
                  <a:cubicBezTo>
                    <a:pt x="86" y="138"/>
                    <a:pt x="83" y="139"/>
                    <a:pt x="80" y="139"/>
                  </a:cubicBezTo>
                  <a:cubicBezTo>
                    <a:pt x="81" y="139"/>
                    <a:pt x="81" y="137"/>
                    <a:pt x="80" y="137"/>
                  </a:cubicBezTo>
                  <a:cubicBezTo>
                    <a:pt x="79" y="136"/>
                    <a:pt x="77" y="136"/>
                    <a:pt x="76" y="136"/>
                  </a:cubicBezTo>
                  <a:cubicBezTo>
                    <a:pt x="74" y="136"/>
                    <a:pt x="74" y="138"/>
                    <a:pt x="75" y="139"/>
                  </a:cubicBezTo>
                  <a:cubicBezTo>
                    <a:pt x="77" y="139"/>
                    <a:pt x="78" y="140"/>
                    <a:pt x="79" y="140"/>
                  </a:cubicBezTo>
                  <a:cubicBezTo>
                    <a:pt x="76" y="140"/>
                    <a:pt x="72" y="141"/>
                    <a:pt x="69" y="141"/>
                  </a:cubicBezTo>
                  <a:cubicBezTo>
                    <a:pt x="68" y="141"/>
                    <a:pt x="68" y="141"/>
                    <a:pt x="67" y="141"/>
                  </a:cubicBezTo>
                  <a:cubicBezTo>
                    <a:pt x="66" y="139"/>
                    <a:pt x="64" y="138"/>
                    <a:pt x="63" y="136"/>
                  </a:cubicBezTo>
                  <a:cubicBezTo>
                    <a:pt x="62" y="134"/>
                    <a:pt x="60" y="135"/>
                    <a:pt x="60" y="137"/>
                  </a:cubicBezTo>
                  <a:cubicBezTo>
                    <a:pt x="61" y="138"/>
                    <a:pt x="61" y="139"/>
                    <a:pt x="61" y="140"/>
                  </a:cubicBezTo>
                  <a:cubicBezTo>
                    <a:pt x="61" y="140"/>
                    <a:pt x="61" y="140"/>
                    <a:pt x="61" y="140"/>
                  </a:cubicBezTo>
                  <a:cubicBezTo>
                    <a:pt x="61" y="139"/>
                    <a:pt x="60" y="139"/>
                    <a:pt x="59" y="139"/>
                  </a:cubicBezTo>
                  <a:cubicBezTo>
                    <a:pt x="58" y="139"/>
                    <a:pt x="57" y="139"/>
                    <a:pt x="57" y="138"/>
                  </a:cubicBezTo>
                  <a:cubicBezTo>
                    <a:pt x="56" y="136"/>
                    <a:pt x="55" y="134"/>
                    <a:pt x="54" y="132"/>
                  </a:cubicBezTo>
                  <a:cubicBezTo>
                    <a:pt x="54" y="131"/>
                    <a:pt x="52" y="131"/>
                    <a:pt x="52" y="133"/>
                  </a:cubicBezTo>
                  <a:cubicBezTo>
                    <a:pt x="52" y="134"/>
                    <a:pt x="52" y="135"/>
                    <a:pt x="52" y="137"/>
                  </a:cubicBezTo>
                  <a:cubicBezTo>
                    <a:pt x="52" y="137"/>
                    <a:pt x="51" y="136"/>
                    <a:pt x="51" y="136"/>
                  </a:cubicBezTo>
                  <a:cubicBezTo>
                    <a:pt x="51" y="131"/>
                    <a:pt x="50" y="127"/>
                    <a:pt x="51" y="122"/>
                  </a:cubicBezTo>
                  <a:cubicBezTo>
                    <a:pt x="51" y="120"/>
                    <a:pt x="48" y="119"/>
                    <a:pt x="48" y="121"/>
                  </a:cubicBezTo>
                  <a:cubicBezTo>
                    <a:pt x="47" y="125"/>
                    <a:pt x="47" y="130"/>
                    <a:pt x="46" y="134"/>
                  </a:cubicBezTo>
                  <a:cubicBezTo>
                    <a:pt x="46" y="134"/>
                    <a:pt x="45" y="133"/>
                    <a:pt x="44" y="133"/>
                  </a:cubicBezTo>
                  <a:cubicBezTo>
                    <a:pt x="44" y="131"/>
                    <a:pt x="44" y="130"/>
                    <a:pt x="44" y="129"/>
                  </a:cubicBezTo>
                  <a:cubicBezTo>
                    <a:pt x="44" y="124"/>
                    <a:pt x="44" y="119"/>
                    <a:pt x="43" y="113"/>
                  </a:cubicBezTo>
                  <a:cubicBezTo>
                    <a:pt x="42" y="112"/>
                    <a:pt x="40" y="112"/>
                    <a:pt x="40" y="114"/>
                  </a:cubicBezTo>
                  <a:cubicBezTo>
                    <a:pt x="41" y="119"/>
                    <a:pt x="40" y="124"/>
                    <a:pt x="40" y="130"/>
                  </a:cubicBezTo>
                  <a:cubicBezTo>
                    <a:pt x="39" y="129"/>
                    <a:pt x="38" y="128"/>
                    <a:pt x="37" y="128"/>
                  </a:cubicBezTo>
                  <a:cubicBezTo>
                    <a:pt x="37" y="119"/>
                    <a:pt x="38" y="110"/>
                    <a:pt x="39" y="101"/>
                  </a:cubicBezTo>
                  <a:cubicBezTo>
                    <a:pt x="40" y="100"/>
                    <a:pt x="37" y="99"/>
                    <a:pt x="37" y="101"/>
                  </a:cubicBezTo>
                  <a:cubicBezTo>
                    <a:pt x="35" y="108"/>
                    <a:pt x="33" y="116"/>
                    <a:pt x="32" y="124"/>
                  </a:cubicBezTo>
                  <a:cubicBezTo>
                    <a:pt x="32" y="123"/>
                    <a:pt x="31" y="122"/>
                    <a:pt x="30" y="121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3" y="112"/>
                    <a:pt x="33" y="100"/>
                    <a:pt x="35" y="90"/>
                  </a:cubicBezTo>
                  <a:cubicBezTo>
                    <a:pt x="35" y="89"/>
                    <a:pt x="33" y="88"/>
                    <a:pt x="32" y="90"/>
                  </a:cubicBezTo>
                  <a:cubicBezTo>
                    <a:pt x="31" y="98"/>
                    <a:pt x="28" y="107"/>
                    <a:pt x="27" y="116"/>
                  </a:cubicBezTo>
                  <a:cubicBezTo>
                    <a:pt x="26" y="113"/>
                    <a:pt x="25" y="109"/>
                    <a:pt x="24" y="106"/>
                  </a:cubicBezTo>
                  <a:cubicBezTo>
                    <a:pt x="26" y="97"/>
                    <a:pt x="29" y="87"/>
                    <a:pt x="30" y="77"/>
                  </a:cubicBezTo>
                  <a:cubicBezTo>
                    <a:pt x="30" y="76"/>
                    <a:pt x="28" y="76"/>
                    <a:pt x="28" y="77"/>
                  </a:cubicBezTo>
                  <a:cubicBezTo>
                    <a:pt x="27" y="85"/>
                    <a:pt x="24" y="92"/>
                    <a:pt x="22" y="99"/>
                  </a:cubicBezTo>
                  <a:cubicBezTo>
                    <a:pt x="21" y="97"/>
                    <a:pt x="21" y="94"/>
                    <a:pt x="20" y="92"/>
                  </a:cubicBezTo>
                  <a:cubicBezTo>
                    <a:pt x="22" y="86"/>
                    <a:pt x="23" y="80"/>
                    <a:pt x="26" y="75"/>
                  </a:cubicBezTo>
                  <a:cubicBezTo>
                    <a:pt x="27" y="73"/>
                    <a:pt x="25" y="72"/>
                    <a:pt x="24" y="74"/>
                  </a:cubicBezTo>
                  <a:cubicBezTo>
                    <a:pt x="23" y="76"/>
                    <a:pt x="21" y="79"/>
                    <a:pt x="20" y="83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3" y="71"/>
                    <a:pt x="27" y="62"/>
                    <a:pt x="31" y="52"/>
                  </a:cubicBezTo>
                  <a:cubicBezTo>
                    <a:pt x="32" y="50"/>
                    <a:pt x="30" y="49"/>
                    <a:pt x="29" y="51"/>
                  </a:cubicBezTo>
                  <a:cubicBezTo>
                    <a:pt x="27" y="56"/>
                    <a:pt x="24" y="62"/>
                    <a:pt x="21" y="68"/>
                  </a:cubicBezTo>
                  <a:cubicBezTo>
                    <a:pt x="21" y="67"/>
                    <a:pt x="21" y="65"/>
                    <a:pt x="22" y="64"/>
                  </a:cubicBezTo>
                  <a:cubicBezTo>
                    <a:pt x="27" y="55"/>
                    <a:pt x="30" y="45"/>
                    <a:pt x="36" y="37"/>
                  </a:cubicBezTo>
                  <a:cubicBezTo>
                    <a:pt x="37" y="36"/>
                    <a:pt x="35" y="34"/>
                    <a:pt x="35" y="35"/>
                  </a:cubicBezTo>
                  <a:cubicBezTo>
                    <a:pt x="31" y="39"/>
                    <a:pt x="28" y="44"/>
                    <a:pt x="25" y="49"/>
                  </a:cubicBezTo>
                  <a:cubicBezTo>
                    <a:pt x="28" y="40"/>
                    <a:pt x="33" y="32"/>
                    <a:pt x="38" y="26"/>
                  </a:cubicBezTo>
                  <a:cubicBezTo>
                    <a:pt x="40" y="25"/>
                    <a:pt x="41" y="24"/>
                    <a:pt x="42" y="24"/>
                  </a:cubicBezTo>
                  <a:cubicBezTo>
                    <a:pt x="42" y="23"/>
                    <a:pt x="43" y="23"/>
                    <a:pt x="42" y="22"/>
                  </a:cubicBezTo>
                  <a:cubicBezTo>
                    <a:pt x="44" y="21"/>
                    <a:pt x="47" y="19"/>
                    <a:pt x="49" y="18"/>
                  </a:cubicBezTo>
                  <a:cubicBezTo>
                    <a:pt x="60" y="13"/>
                    <a:pt x="74" y="12"/>
                    <a:pt x="88" y="14"/>
                  </a:cubicBezTo>
                  <a:cubicBezTo>
                    <a:pt x="101" y="19"/>
                    <a:pt x="112" y="29"/>
                    <a:pt x="118" y="43"/>
                  </a:cubicBezTo>
                  <a:close/>
                  <a:moveTo>
                    <a:pt x="124" y="40"/>
                  </a:moveTo>
                  <a:cubicBezTo>
                    <a:pt x="125" y="41"/>
                    <a:pt x="125" y="43"/>
                    <a:pt x="126" y="45"/>
                  </a:cubicBezTo>
                  <a:cubicBezTo>
                    <a:pt x="125" y="43"/>
                    <a:pt x="125" y="41"/>
                    <a:pt x="124" y="40"/>
                  </a:cubicBezTo>
                  <a:close/>
                  <a:moveTo>
                    <a:pt x="127" y="47"/>
                  </a:moveTo>
                  <a:cubicBezTo>
                    <a:pt x="127" y="48"/>
                    <a:pt x="127" y="49"/>
                    <a:pt x="127" y="50"/>
                  </a:cubicBezTo>
                  <a:cubicBezTo>
                    <a:pt x="127" y="49"/>
                    <a:pt x="127" y="48"/>
                    <a:pt x="127" y="47"/>
                  </a:cubicBezTo>
                  <a:close/>
                  <a:moveTo>
                    <a:pt x="7" y="71"/>
                  </a:moveTo>
                  <a:cubicBezTo>
                    <a:pt x="8" y="65"/>
                    <a:pt x="10" y="58"/>
                    <a:pt x="14" y="50"/>
                  </a:cubicBezTo>
                  <a:cubicBezTo>
                    <a:pt x="12" y="59"/>
                    <a:pt x="11" y="67"/>
                    <a:pt x="10" y="74"/>
                  </a:cubicBezTo>
                  <a:cubicBezTo>
                    <a:pt x="10" y="86"/>
                    <a:pt x="13" y="98"/>
                    <a:pt x="17" y="107"/>
                  </a:cubicBezTo>
                  <a:cubicBezTo>
                    <a:pt x="18" y="111"/>
                    <a:pt x="20" y="115"/>
                    <a:pt x="22" y="118"/>
                  </a:cubicBezTo>
                  <a:cubicBezTo>
                    <a:pt x="10" y="105"/>
                    <a:pt x="4" y="88"/>
                    <a:pt x="7" y="71"/>
                  </a:cubicBezTo>
                  <a:close/>
                  <a:moveTo>
                    <a:pt x="59" y="146"/>
                  </a:moveTo>
                  <a:cubicBezTo>
                    <a:pt x="59" y="146"/>
                    <a:pt x="59" y="146"/>
                    <a:pt x="59" y="146"/>
                  </a:cubicBezTo>
                  <a:cubicBezTo>
                    <a:pt x="59" y="146"/>
                    <a:pt x="59" y="146"/>
                    <a:pt x="59" y="146"/>
                  </a:cubicBezTo>
                  <a:cubicBezTo>
                    <a:pt x="63" y="146"/>
                    <a:pt x="67" y="147"/>
                    <a:pt x="72" y="146"/>
                  </a:cubicBezTo>
                  <a:cubicBezTo>
                    <a:pt x="67" y="147"/>
                    <a:pt x="63" y="147"/>
                    <a:pt x="59" y="14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102467" y="6065889"/>
            <a:ext cx="436182" cy="629335"/>
            <a:chOff x="4933755" y="4809492"/>
            <a:chExt cx="900951" cy="1299916"/>
          </a:xfrm>
        </p:grpSpPr>
        <p:sp>
          <p:nvSpPr>
            <p:cNvPr id="101" name="Freeform 16"/>
            <p:cNvSpPr/>
            <p:nvPr/>
          </p:nvSpPr>
          <p:spPr bwMode="auto">
            <a:xfrm>
              <a:off x="4958104" y="5931466"/>
              <a:ext cx="232262" cy="161085"/>
            </a:xfrm>
            <a:custGeom>
              <a:avLst/>
              <a:gdLst>
                <a:gd name="T0" fmla="*/ 7 w 121"/>
                <a:gd name="T1" fmla="*/ 0 h 84"/>
                <a:gd name="T2" fmla="*/ 18 w 121"/>
                <a:gd name="T3" fmla="*/ 59 h 84"/>
                <a:gd name="T4" fmla="*/ 74 w 121"/>
                <a:gd name="T5" fmla="*/ 81 h 84"/>
                <a:gd name="T6" fmla="*/ 121 w 121"/>
                <a:gd name="T7" fmla="*/ 43 h 84"/>
                <a:gd name="T8" fmla="*/ 7 w 121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4">
                  <a:moveTo>
                    <a:pt x="7" y="0"/>
                  </a:moveTo>
                  <a:cubicBezTo>
                    <a:pt x="0" y="20"/>
                    <a:pt x="4" y="43"/>
                    <a:pt x="18" y="59"/>
                  </a:cubicBezTo>
                  <a:cubicBezTo>
                    <a:pt x="31" y="76"/>
                    <a:pt x="54" y="84"/>
                    <a:pt x="74" y="81"/>
                  </a:cubicBezTo>
                  <a:cubicBezTo>
                    <a:pt x="95" y="77"/>
                    <a:pt x="113" y="62"/>
                    <a:pt x="121" y="43"/>
                  </a:cubicBezTo>
                  <a:cubicBezTo>
                    <a:pt x="95" y="10"/>
                    <a:pt x="49" y="1"/>
                    <a:pt x="7" y="0"/>
                  </a:cubicBezTo>
                  <a:close/>
                </a:path>
              </a:pathLst>
            </a:custGeom>
            <a:solidFill>
              <a:srgbClr val="A4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7"/>
            <p:cNvSpPr/>
            <p:nvPr/>
          </p:nvSpPr>
          <p:spPr bwMode="auto">
            <a:xfrm>
              <a:off x="4950612" y="5592439"/>
              <a:ext cx="438300" cy="458905"/>
            </a:xfrm>
            <a:custGeom>
              <a:avLst/>
              <a:gdLst>
                <a:gd name="T0" fmla="*/ 77 w 228"/>
                <a:gd name="T1" fmla="*/ 0 h 240"/>
                <a:gd name="T2" fmla="*/ 19 w 228"/>
                <a:gd name="T3" fmla="*/ 107 h 240"/>
                <a:gd name="T4" fmla="*/ 5 w 228"/>
                <a:gd name="T5" fmla="*/ 166 h 240"/>
                <a:gd name="T6" fmla="*/ 48 w 228"/>
                <a:gd name="T7" fmla="*/ 212 h 240"/>
                <a:gd name="T8" fmla="*/ 124 w 228"/>
                <a:gd name="T9" fmla="*/ 234 h 240"/>
                <a:gd name="T10" fmla="*/ 173 w 228"/>
                <a:gd name="T11" fmla="*/ 196 h 240"/>
                <a:gd name="T12" fmla="*/ 228 w 228"/>
                <a:gd name="T13" fmla="*/ 63 h 240"/>
                <a:gd name="T14" fmla="*/ 77 w 228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40">
                  <a:moveTo>
                    <a:pt x="77" y="0"/>
                  </a:moveTo>
                  <a:cubicBezTo>
                    <a:pt x="58" y="35"/>
                    <a:pt x="38" y="71"/>
                    <a:pt x="19" y="107"/>
                  </a:cubicBezTo>
                  <a:cubicBezTo>
                    <a:pt x="10" y="125"/>
                    <a:pt x="0" y="146"/>
                    <a:pt x="5" y="166"/>
                  </a:cubicBezTo>
                  <a:cubicBezTo>
                    <a:pt x="10" y="187"/>
                    <a:pt x="29" y="200"/>
                    <a:pt x="48" y="212"/>
                  </a:cubicBezTo>
                  <a:cubicBezTo>
                    <a:pt x="71" y="226"/>
                    <a:pt x="97" y="240"/>
                    <a:pt x="124" y="234"/>
                  </a:cubicBezTo>
                  <a:cubicBezTo>
                    <a:pt x="144" y="229"/>
                    <a:pt x="160" y="213"/>
                    <a:pt x="173" y="196"/>
                  </a:cubicBezTo>
                  <a:cubicBezTo>
                    <a:pt x="201" y="157"/>
                    <a:pt x="220" y="111"/>
                    <a:pt x="228" y="63"/>
                  </a:cubicBezTo>
                  <a:cubicBezTo>
                    <a:pt x="175" y="53"/>
                    <a:pt x="122" y="29"/>
                    <a:pt x="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8"/>
            <p:cNvSpPr/>
            <p:nvPr/>
          </p:nvSpPr>
          <p:spPr bwMode="auto">
            <a:xfrm>
              <a:off x="4956232" y="4809492"/>
              <a:ext cx="874728" cy="1069528"/>
            </a:xfrm>
            <a:custGeom>
              <a:avLst/>
              <a:gdLst>
                <a:gd name="T0" fmla="*/ 2 w 456"/>
                <a:gd name="T1" fmla="*/ 342 h 558"/>
                <a:gd name="T2" fmla="*/ 25 w 456"/>
                <a:gd name="T3" fmla="*/ 217 h 558"/>
                <a:gd name="T4" fmla="*/ 143 w 456"/>
                <a:gd name="T5" fmla="*/ 53 h 558"/>
                <a:gd name="T6" fmla="*/ 338 w 456"/>
                <a:gd name="T7" fmla="*/ 27 h 558"/>
                <a:gd name="T8" fmla="*/ 448 w 456"/>
                <a:gd name="T9" fmla="*/ 185 h 558"/>
                <a:gd name="T10" fmla="*/ 404 w 456"/>
                <a:gd name="T11" fmla="*/ 378 h 558"/>
                <a:gd name="T12" fmla="*/ 248 w 456"/>
                <a:gd name="T13" fmla="*/ 518 h 558"/>
                <a:gd name="T14" fmla="*/ 2 w 456"/>
                <a:gd name="T15" fmla="*/ 342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6" h="558">
                  <a:moveTo>
                    <a:pt x="2" y="342"/>
                  </a:moveTo>
                  <a:cubicBezTo>
                    <a:pt x="0" y="299"/>
                    <a:pt x="10" y="257"/>
                    <a:pt x="25" y="217"/>
                  </a:cubicBezTo>
                  <a:cubicBezTo>
                    <a:pt x="49" y="153"/>
                    <a:pt x="87" y="92"/>
                    <a:pt x="143" y="53"/>
                  </a:cubicBezTo>
                  <a:cubicBezTo>
                    <a:pt x="199" y="14"/>
                    <a:pt x="275" y="0"/>
                    <a:pt x="338" y="27"/>
                  </a:cubicBezTo>
                  <a:cubicBezTo>
                    <a:pt x="399" y="55"/>
                    <a:pt x="439" y="119"/>
                    <a:pt x="448" y="185"/>
                  </a:cubicBezTo>
                  <a:cubicBezTo>
                    <a:pt x="456" y="252"/>
                    <a:pt x="437" y="320"/>
                    <a:pt x="404" y="378"/>
                  </a:cubicBezTo>
                  <a:cubicBezTo>
                    <a:pt x="369" y="441"/>
                    <a:pt x="316" y="496"/>
                    <a:pt x="248" y="518"/>
                  </a:cubicBezTo>
                  <a:cubicBezTo>
                    <a:pt x="129" y="558"/>
                    <a:pt x="9" y="464"/>
                    <a:pt x="2" y="342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9"/>
            <p:cNvSpPr>
              <a:spLocks noEditPoints="1"/>
            </p:cNvSpPr>
            <p:nvPr/>
          </p:nvSpPr>
          <p:spPr bwMode="auto">
            <a:xfrm>
              <a:off x="4933755" y="4824477"/>
              <a:ext cx="900951" cy="1284931"/>
            </a:xfrm>
            <a:custGeom>
              <a:avLst/>
              <a:gdLst>
                <a:gd name="T0" fmla="*/ 351 w 470"/>
                <a:gd name="T1" fmla="*/ 17 h 670"/>
                <a:gd name="T2" fmla="*/ 38 w 470"/>
                <a:gd name="T3" fmla="*/ 210 h 670"/>
                <a:gd name="T4" fmla="*/ 46 w 470"/>
                <a:gd name="T5" fmla="*/ 446 h 670"/>
                <a:gd name="T6" fmla="*/ 131 w 470"/>
                <a:gd name="T7" fmla="*/ 637 h 670"/>
                <a:gd name="T8" fmla="*/ 222 w 470"/>
                <a:gd name="T9" fmla="*/ 535 h 670"/>
                <a:gd name="T10" fmla="*/ 458 w 470"/>
                <a:gd name="T11" fmla="*/ 312 h 670"/>
                <a:gd name="T12" fmla="*/ 91 w 470"/>
                <a:gd name="T13" fmla="*/ 635 h 670"/>
                <a:gd name="T14" fmla="*/ 85 w 470"/>
                <a:gd name="T15" fmla="*/ 651 h 670"/>
                <a:gd name="T16" fmla="*/ 76 w 470"/>
                <a:gd name="T17" fmla="*/ 619 h 670"/>
                <a:gd name="T18" fmla="*/ 85 w 470"/>
                <a:gd name="T19" fmla="*/ 651 h 670"/>
                <a:gd name="T20" fmla="*/ 56 w 470"/>
                <a:gd name="T21" fmla="*/ 616 h 670"/>
                <a:gd name="T22" fmla="*/ 49 w 470"/>
                <a:gd name="T23" fmla="*/ 608 h 670"/>
                <a:gd name="T24" fmla="*/ 79 w 470"/>
                <a:gd name="T25" fmla="*/ 652 h 670"/>
                <a:gd name="T26" fmla="*/ 35 w 470"/>
                <a:gd name="T27" fmla="*/ 505 h 670"/>
                <a:gd name="T28" fmla="*/ 40 w 470"/>
                <a:gd name="T29" fmla="*/ 495 h 670"/>
                <a:gd name="T30" fmla="*/ 46 w 470"/>
                <a:gd name="T31" fmla="*/ 481 h 670"/>
                <a:gd name="T32" fmla="*/ 52 w 470"/>
                <a:gd name="T33" fmla="*/ 465 h 670"/>
                <a:gd name="T34" fmla="*/ 152 w 470"/>
                <a:gd name="T35" fmla="*/ 523 h 670"/>
                <a:gd name="T36" fmla="*/ 159 w 470"/>
                <a:gd name="T37" fmla="*/ 541 h 670"/>
                <a:gd name="T38" fmla="*/ 178 w 470"/>
                <a:gd name="T39" fmla="*/ 559 h 670"/>
                <a:gd name="T40" fmla="*/ 76 w 470"/>
                <a:gd name="T41" fmla="*/ 606 h 670"/>
                <a:gd name="T42" fmla="*/ 43 w 470"/>
                <a:gd name="T43" fmla="*/ 513 h 670"/>
                <a:gd name="T44" fmla="*/ 408 w 470"/>
                <a:gd name="T45" fmla="*/ 382 h 670"/>
                <a:gd name="T46" fmla="*/ 269 w 470"/>
                <a:gd name="T47" fmla="*/ 407 h 670"/>
                <a:gd name="T48" fmla="*/ 344 w 470"/>
                <a:gd name="T49" fmla="*/ 323 h 670"/>
                <a:gd name="T50" fmla="*/ 310 w 470"/>
                <a:gd name="T51" fmla="*/ 272 h 670"/>
                <a:gd name="T52" fmla="*/ 247 w 470"/>
                <a:gd name="T53" fmla="*/ 297 h 670"/>
                <a:gd name="T54" fmla="*/ 240 w 470"/>
                <a:gd name="T55" fmla="*/ 288 h 670"/>
                <a:gd name="T56" fmla="*/ 210 w 470"/>
                <a:gd name="T57" fmla="*/ 264 h 670"/>
                <a:gd name="T58" fmla="*/ 163 w 470"/>
                <a:gd name="T59" fmla="*/ 212 h 670"/>
                <a:gd name="T60" fmla="*/ 130 w 470"/>
                <a:gd name="T61" fmla="*/ 208 h 670"/>
                <a:gd name="T62" fmla="*/ 116 w 470"/>
                <a:gd name="T63" fmla="*/ 336 h 670"/>
                <a:gd name="T64" fmla="*/ 26 w 470"/>
                <a:gd name="T65" fmla="*/ 292 h 670"/>
                <a:gd name="T66" fmla="*/ 204 w 470"/>
                <a:gd name="T67" fmla="*/ 29 h 670"/>
                <a:gd name="T68" fmla="*/ 218 w 470"/>
                <a:gd name="T69" fmla="*/ 290 h 670"/>
                <a:gd name="T70" fmla="*/ 304 w 470"/>
                <a:gd name="T71" fmla="*/ 344 h 670"/>
                <a:gd name="T72" fmla="*/ 184 w 470"/>
                <a:gd name="T73" fmla="*/ 520 h 670"/>
                <a:gd name="T74" fmla="*/ 125 w 470"/>
                <a:gd name="T75" fmla="*/ 333 h 670"/>
                <a:gd name="T76" fmla="*/ 210 w 470"/>
                <a:gd name="T77" fmla="*/ 275 h 670"/>
                <a:gd name="T78" fmla="*/ 257 w 470"/>
                <a:gd name="T79" fmla="*/ 272 h 670"/>
                <a:gd name="T80" fmla="*/ 290 w 470"/>
                <a:gd name="T81" fmla="*/ 296 h 670"/>
                <a:gd name="T82" fmla="*/ 315 w 470"/>
                <a:gd name="T83" fmla="*/ 334 h 670"/>
                <a:gd name="T84" fmla="*/ 345 w 470"/>
                <a:gd name="T85" fmla="*/ 342 h 670"/>
                <a:gd name="T86" fmla="*/ 227 w 470"/>
                <a:gd name="T87" fmla="*/ 247 h 670"/>
                <a:gd name="T88" fmla="*/ 457 w 470"/>
                <a:gd name="T89" fmla="*/ 198 h 670"/>
                <a:gd name="T90" fmla="*/ 52 w 470"/>
                <a:gd name="T91" fmla="*/ 453 h 670"/>
                <a:gd name="T92" fmla="*/ 31 w 470"/>
                <a:gd name="T93" fmla="*/ 504 h 670"/>
                <a:gd name="T94" fmla="*/ 17 w 470"/>
                <a:gd name="T95" fmla="*/ 570 h 670"/>
                <a:gd name="T96" fmla="*/ 29 w 470"/>
                <a:gd name="T97" fmla="*/ 598 h 670"/>
                <a:gd name="T98" fmla="*/ 37 w 470"/>
                <a:gd name="T99" fmla="*/ 632 h 670"/>
                <a:gd name="T100" fmla="*/ 38 w 470"/>
                <a:gd name="T101" fmla="*/ 603 h 670"/>
                <a:gd name="T102" fmla="*/ 48 w 470"/>
                <a:gd name="T103" fmla="*/ 607 h 670"/>
                <a:gd name="T104" fmla="*/ 43 w 470"/>
                <a:gd name="T105" fmla="*/ 638 h 670"/>
                <a:gd name="T106" fmla="*/ 101 w 470"/>
                <a:gd name="T107" fmla="*/ 632 h 670"/>
                <a:gd name="T108" fmla="*/ 97 w 470"/>
                <a:gd name="T109" fmla="*/ 632 h 670"/>
                <a:gd name="T110" fmla="*/ 113 w 470"/>
                <a:gd name="T111" fmla="*/ 638 h 670"/>
                <a:gd name="T112" fmla="*/ 179 w 470"/>
                <a:gd name="T113" fmla="*/ 59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0" h="670">
                  <a:moveTo>
                    <a:pt x="458" y="312"/>
                  </a:moveTo>
                  <a:cubicBezTo>
                    <a:pt x="467" y="284"/>
                    <a:pt x="467" y="252"/>
                    <a:pt x="468" y="223"/>
                  </a:cubicBezTo>
                  <a:cubicBezTo>
                    <a:pt x="470" y="193"/>
                    <a:pt x="470" y="162"/>
                    <a:pt x="461" y="133"/>
                  </a:cubicBezTo>
                  <a:cubicBezTo>
                    <a:pt x="444" y="80"/>
                    <a:pt x="402" y="38"/>
                    <a:pt x="351" y="17"/>
                  </a:cubicBezTo>
                  <a:cubicBezTo>
                    <a:pt x="351" y="17"/>
                    <a:pt x="351" y="16"/>
                    <a:pt x="351" y="16"/>
                  </a:cubicBezTo>
                  <a:cubicBezTo>
                    <a:pt x="325" y="4"/>
                    <a:pt x="299" y="0"/>
                    <a:pt x="274" y="1"/>
                  </a:cubicBezTo>
                  <a:cubicBezTo>
                    <a:pt x="265" y="1"/>
                    <a:pt x="257" y="2"/>
                    <a:pt x="249" y="3"/>
                  </a:cubicBezTo>
                  <a:cubicBezTo>
                    <a:pt x="145" y="18"/>
                    <a:pt x="71" y="113"/>
                    <a:pt x="38" y="210"/>
                  </a:cubicBezTo>
                  <a:cubicBezTo>
                    <a:pt x="23" y="249"/>
                    <a:pt x="13" y="291"/>
                    <a:pt x="9" y="333"/>
                  </a:cubicBezTo>
                  <a:cubicBezTo>
                    <a:pt x="8" y="344"/>
                    <a:pt x="9" y="356"/>
                    <a:pt x="12" y="368"/>
                  </a:cubicBezTo>
                  <a:cubicBezTo>
                    <a:pt x="13" y="381"/>
                    <a:pt x="16" y="393"/>
                    <a:pt x="21" y="405"/>
                  </a:cubicBezTo>
                  <a:cubicBezTo>
                    <a:pt x="27" y="420"/>
                    <a:pt x="35" y="434"/>
                    <a:pt x="46" y="446"/>
                  </a:cubicBezTo>
                  <a:cubicBezTo>
                    <a:pt x="44" y="477"/>
                    <a:pt x="19" y="502"/>
                    <a:pt x="8" y="530"/>
                  </a:cubicBezTo>
                  <a:cubicBezTo>
                    <a:pt x="0" y="551"/>
                    <a:pt x="4" y="569"/>
                    <a:pt x="16" y="583"/>
                  </a:cubicBezTo>
                  <a:cubicBezTo>
                    <a:pt x="22" y="612"/>
                    <a:pt x="27" y="641"/>
                    <a:pt x="56" y="656"/>
                  </a:cubicBezTo>
                  <a:cubicBezTo>
                    <a:pt x="83" y="670"/>
                    <a:pt x="112" y="657"/>
                    <a:pt x="131" y="637"/>
                  </a:cubicBezTo>
                  <a:cubicBezTo>
                    <a:pt x="131" y="636"/>
                    <a:pt x="131" y="636"/>
                    <a:pt x="132" y="636"/>
                  </a:cubicBezTo>
                  <a:cubicBezTo>
                    <a:pt x="136" y="636"/>
                    <a:pt x="141" y="636"/>
                    <a:pt x="146" y="635"/>
                  </a:cubicBezTo>
                  <a:cubicBezTo>
                    <a:pt x="190" y="623"/>
                    <a:pt x="203" y="570"/>
                    <a:pt x="222" y="536"/>
                  </a:cubicBezTo>
                  <a:cubicBezTo>
                    <a:pt x="222" y="535"/>
                    <a:pt x="222" y="535"/>
                    <a:pt x="222" y="535"/>
                  </a:cubicBezTo>
                  <a:cubicBezTo>
                    <a:pt x="239" y="533"/>
                    <a:pt x="256" y="529"/>
                    <a:pt x="272" y="522"/>
                  </a:cubicBezTo>
                  <a:cubicBezTo>
                    <a:pt x="290" y="514"/>
                    <a:pt x="305" y="502"/>
                    <a:pt x="319" y="490"/>
                  </a:cubicBezTo>
                  <a:cubicBezTo>
                    <a:pt x="329" y="482"/>
                    <a:pt x="339" y="474"/>
                    <a:pt x="348" y="465"/>
                  </a:cubicBezTo>
                  <a:cubicBezTo>
                    <a:pt x="392" y="425"/>
                    <a:pt x="439" y="370"/>
                    <a:pt x="458" y="312"/>
                  </a:cubicBezTo>
                  <a:close/>
                  <a:moveTo>
                    <a:pt x="87" y="623"/>
                  </a:moveTo>
                  <a:cubicBezTo>
                    <a:pt x="91" y="629"/>
                    <a:pt x="94" y="641"/>
                    <a:pt x="101" y="646"/>
                  </a:cubicBezTo>
                  <a:cubicBezTo>
                    <a:pt x="100" y="646"/>
                    <a:pt x="99" y="647"/>
                    <a:pt x="98" y="647"/>
                  </a:cubicBezTo>
                  <a:cubicBezTo>
                    <a:pt x="95" y="643"/>
                    <a:pt x="93" y="639"/>
                    <a:pt x="91" y="635"/>
                  </a:cubicBezTo>
                  <a:cubicBezTo>
                    <a:pt x="88" y="631"/>
                    <a:pt x="86" y="626"/>
                    <a:pt x="82" y="621"/>
                  </a:cubicBezTo>
                  <a:cubicBezTo>
                    <a:pt x="84" y="622"/>
                    <a:pt x="85" y="622"/>
                    <a:pt x="86" y="623"/>
                  </a:cubicBezTo>
                  <a:cubicBezTo>
                    <a:pt x="86" y="623"/>
                    <a:pt x="86" y="623"/>
                    <a:pt x="87" y="623"/>
                  </a:cubicBezTo>
                  <a:close/>
                  <a:moveTo>
                    <a:pt x="85" y="651"/>
                  </a:moveTo>
                  <a:cubicBezTo>
                    <a:pt x="84" y="650"/>
                    <a:pt x="83" y="648"/>
                    <a:pt x="82" y="646"/>
                  </a:cubicBezTo>
                  <a:cubicBezTo>
                    <a:pt x="80" y="642"/>
                    <a:pt x="78" y="638"/>
                    <a:pt x="76" y="633"/>
                  </a:cubicBezTo>
                  <a:cubicBezTo>
                    <a:pt x="74" y="627"/>
                    <a:pt x="72" y="621"/>
                    <a:pt x="67" y="616"/>
                  </a:cubicBezTo>
                  <a:cubicBezTo>
                    <a:pt x="70" y="617"/>
                    <a:pt x="73" y="618"/>
                    <a:pt x="76" y="619"/>
                  </a:cubicBezTo>
                  <a:cubicBezTo>
                    <a:pt x="76" y="619"/>
                    <a:pt x="76" y="620"/>
                    <a:pt x="76" y="620"/>
                  </a:cubicBezTo>
                  <a:cubicBezTo>
                    <a:pt x="80" y="627"/>
                    <a:pt x="83" y="633"/>
                    <a:pt x="87" y="640"/>
                  </a:cubicBezTo>
                  <a:cubicBezTo>
                    <a:pt x="88" y="643"/>
                    <a:pt x="90" y="647"/>
                    <a:pt x="92" y="649"/>
                  </a:cubicBezTo>
                  <a:cubicBezTo>
                    <a:pt x="89" y="650"/>
                    <a:pt x="87" y="651"/>
                    <a:pt x="85" y="651"/>
                  </a:cubicBezTo>
                  <a:close/>
                  <a:moveTo>
                    <a:pt x="73" y="650"/>
                  </a:moveTo>
                  <a:cubicBezTo>
                    <a:pt x="70" y="644"/>
                    <a:pt x="67" y="639"/>
                    <a:pt x="65" y="633"/>
                  </a:cubicBezTo>
                  <a:cubicBezTo>
                    <a:pt x="63" y="627"/>
                    <a:pt x="62" y="621"/>
                    <a:pt x="60" y="615"/>
                  </a:cubicBezTo>
                  <a:cubicBezTo>
                    <a:pt x="59" y="612"/>
                    <a:pt x="55" y="613"/>
                    <a:pt x="56" y="616"/>
                  </a:cubicBezTo>
                  <a:cubicBezTo>
                    <a:pt x="58" y="627"/>
                    <a:pt x="60" y="643"/>
                    <a:pt x="69" y="652"/>
                  </a:cubicBezTo>
                  <a:cubicBezTo>
                    <a:pt x="67" y="651"/>
                    <a:pt x="65" y="651"/>
                    <a:pt x="63" y="650"/>
                  </a:cubicBezTo>
                  <a:cubicBezTo>
                    <a:pt x="61" y="643"/>
                    <a:pt x="56" y="637"/>
                    <a:pt x="54" y="630"/>
                  </a:cubicBezTo>
                  <a:cubicBezTo>
                    <a:pt x="52" y="623"/>
                    <a:pt x="50" y="616"/>
                    <a:pt x="49" y="608"/>
                  </a:cubicBezTo>
                  <a:cubicBezTo>
                    <a:pt x="54" y="610"/>
                    <a:pt x="58" y="612"/>
                    <a:pt x="63" y="614"/>
                  </a:cubicBezTo>
                  <a:cubicBezTo>
                    <a:pt x="63" y="615"/>
                    <a:pt x="63" y="615"/>
                    <a:pt x="63" y="616"/>
                  </a:cubicBezTo>
                  <a:cubicBezTo>
                    <a:pt x="68" y="624"/>
                    <a:pt x="71" y="632"/>
                    <a:pt x="74" y="641"/>
                  </a:cubicBezTo>
                  <a:cubicBezTo>
                    <a:pt x="75" y="644"/>
                    <a:pt x="77" y="648"/>
                    <a:pt x="79" y="652"/>
                  </a:cubicBezTo>
                  <a:cubicBezTo>
                    <a:pt x="77" y="652"/>
                    <a:pt x="75" y="652"/>
                    <a:pt x="73" y="652"/>
                  </a:cubicBezTo>
                  <a:cubicBezTo>
                    <a:pt x="74" y="651"/>
                    <a:pt x="74" y="651"/>
                    <a:pt x="73" y="650"/>
                  </a:cubicBezTo>
                  <a:close/>
                  <a:moveTo>
                    <a:pt x="44" y="511"/>
                  </a:moveTo>
                  <a:cubicBezTo>
                    <a:pt x="42" y="509"/>
                    <a:pt x="39" y="506"/>
                    <a:pt x="35" y="505"/>
                  </a:cubicBezTo>
                  <a:cubicBezTo>
                    <a:pt x="36" y="503"/>
                    <a:pt x="37" y="502"/>
                    <a:pt x="37" y="500"/>
                  </a:cubicBezTo>
                  <a:cubicBezTo>
                    <a:pt x="43" y="504"/>
                    <a:pt x="48" y="508"/>
                    <a:pt x="55" y="510"/>
                  </a:cubicBezTo>
                  <a:cubicBezTo>
                    <a:pt x="56" y="510"/>
                    <a:pt x="56" y="509"/>
                    <a:pt x="56" y="508"/>
                  </a:cubicBezTo>
                  <a:cubicBezTo>
                    <a:pt x="50" y="504"/>
                    <a:pt x="45" y="499"/>
                    <a:pt x="40" y="495"/>
                  </a:cubicBezTo>
                  <a:cubicBezTo>
                    <a:pt x="41" y="493"/>
                    <a:pt x="42" y="490"/>
                    <a:pt x="43" y="488"/>
                  </a:cubicBezTo>
                  <a:cubicBezTo>
                    <a:pt x="54" y="498"/>
                    <a:pt x="67" y="508"/>
                    <a:pt x="81" y="512"/>
                  </a:cubicBezTo>
                  <a:cubicBezTo>
                    <a:pt x="82" y="513"/>
                    <a:pt x="82" y="512"/>
                    <a:pt x="82" y="511"/>
                  </a:cubicBezTo>
                  <a:cubicBezTo>
                    <a:pt x="70" y="501"/>
                    <a:pt x="57" y="493"/>
                    <a:pt x="46" y="481"/>
                  </a:cubicBezTo>
                  <a:cubicBezTo>
                    <a:pt x="47" y="478"/>
                    <a:pt x="48" y="475"/>
                    <a:pt x="49" y="472"/>
                  </a:cubicBezTo>
                  <a:cubicBezTo>
                    <a:pt x="61" y="498"/>
                    <a:pt x="99" y="514"/>
                    <a:pt x="122" y="524"/>
                  </a:cubicBezTo>
                  <a:cubicBezTo>
                    <a:pt x="123" y="524"/>
                    <a:pt x="123" y="523"/>
                    <a:pt x="123" y="523"/>
                  </a:cubicBezTo>
                  <a:cubicBezTo>
                    <a:pt x="96" y="504"/>
                    <a:pt x="68" y="495"/>
                    <a:pt x="52" y="465"/>
                  </a:cubicBezTo>
                  <a:cubicBezTo>
                    <a:pt x="53" y="462"/>
                    <a:pt x="54" y="459"/>
                    <a:pt x="55" y="457"/>
                  </a:cubicBezTo>
                  <a:cubicBezTo>
                    <a:pt x="61" y="463"/>
                    <a:pt x="66" y="468"/>
                    <a:pt x="73" y="474"/>
                  </a:cubicBezTo>
                  <a:cubicBezTo>
                    <a:pt x="92" y="494"/>
                    <a:pt x="121" y="512"/>
                    <a:pt x="151" y="523"/>
                  </a:cubicBezTo>
                  <a:cubicBezTo>
                    <a:pt x="151" y="523"/>
                    <a:pt x="152" y="523"/>
                    <a:pt x="152" y="523"/>
                  </a:cubicBezTo>
                  <a:cubicBezTo>
                    <a:pt x="152" y="523"/>
                    <a:pt x="152" y="523"/>
                    <a:pt x="153" y="523"/>
                  </a:cubicBezTo>
                  <a:cubicBezTo>
                    <a:pt x="171" y="530"/>
                    <a:pt x="190" y="534"/>
                    <a:pt x="209" y="535"/>
                  </a:cubicBezTo>
                  <a:cubicBezTo>
                    <a:pt x="206" y="541"/>
                    <a:pt x="204" y="548"/>
                    <a:pt x="201" y="555"/>
                  </a:cubicBezTo>
                  <a:cubicBezTo>
                    <a:pt x="186" y="556"/>
                    <a:pt x="172" y="547"/>
                    <a:pt x="159" y="541"/>
                  </a:cubicBezTo>
                  <a:cubicBezTo>
                    <a:pt x="158" y="541"/>
                    <a:pt x="158" y="542"/>
                    <a:pt x="159" y="543"/>
                  </a:cubicBezTo>
                  <a:cubicBezTo>
                    <a:pt x="170" y="551"/>
                    <a:pt x="183" y="560"/>
                    <a:pt x="198" y="560"/>
                  </a:cubicBezTo>
                  <a:cubicBezTo>
                    <a:pt x="197" y="562"/>
                    <a:pt x="196" y="564"/>
                    <a:pt x="195" y="565"/>
                  </a:cubicBezTo>
                  <a:cubicBezTo>
                    <a:pt x="190" y="563"/>
                    <a:pt x="184" y="560"/>
                    <a:pt x="178" y="559"/>
                  </a:cubicBezTo>
                  <a:cubicBezTo>
                    <a:pt x="177" y="559"/>
                    <a:pt x="176" y="562"/>
                    <a:pt x="178" y="562"/>
                  </a:cubicBezTo>
                  <a:cubicBezTo>
                    <a:pt x="183" y="564"/>
                    <a:pt x="188" y="567"/>
                    <a:pt x="193" y="569"/>
                  </a:cubicBezTo>
                  <a:cubicBezTo>
                    <a:pt x="184" y="584"/>
                    <a:pt x="173" y="597"/>
                    <a:pt x="160" y="605"/>
                  </a:cubicBezTo>
                  <a:cubicBezTo>
                    <a:pt x="135" y="621"/>
                    <a:pt x="103" y="616"/>
                    <a:pt x="76" y="606"/>
                  </a:cubicBezTo>
                  <a:cubicBezTo>
                    <a:pt x="46" y="595"/>
                    <a:pt x="13" y="574"/>
                    <a:pt x="23" y="537"/>
                  </a:cubicBezTo>
                  <a:cubicBezTo>
                    <a:pt x="26" y="528"/>
                    <a:pt x="29" y="519"/>
                    <a:pt x="33" y="510"/>
                  </a:cubicBezTo>
                  <a:cubicBezTo>
                    <a:pt x="34" y="510"/>
                    <a:pt x="35" y="511"/>
                    <a:pt x="36" y="511"/>
                  </a:cubicBezTo>
                  <a:cubicBezTo>
                    <a:pt x="38" y="511"/>
                    <a:pt x="41" y="512"/>
                    <a:pt x="43" y="513"/>
                  </a:cubicBezTo>
                  <a:cubicBezTo>
                    <a:pt x="44" y="513"/>
                    <a:pt x="45" y="512"/>
                    <a:pt x="44" y="511"/>
                  </a:cubicBezTo>
                  <a:close/>
                  <a:moveTo>
                    <a:pt x="443" y="319"/>
                  </a:moveTo>
                  <a:cubicBezTo>
                    <a:pt x="439" y="330"/>
                    <a:pt x="434" y="342"/>
                    <a:pt x="428" y="353"/>
                  </a:cubicBezTo>
                  <a:cubicBezTo>
                    <a:pt x="421" y="364"/>
                    <a:pt x="415" y="373"/>
                    <a:pt x="408" y="382"/>
                  </a:cubicBezTo>
                  <a:cubicBezTo>
                    <a:pt x="379" y="423"/>
                    <a:pt x="344" y="461"/>
                    <a:pt x="302" y="490"/>
                  </a:cubicBezTo>
                  <a:cubicBezTo>
                    <a:pt x="284" y="503"/>
                    <a:pt x="264" y="515"/>
                    <a:pt x="242" y="521"/>
                  </a:cubicBezTo>
                  <a:cubicBezTo>
                    <a:pt x="226" y="525"/>
                    <a:pt x="210" y="525"/>
                    <a:pt x="194" y="522"/>
                  </a:cubicBezTo>
                  <a:cubicBezTo>
                    <a:pt x="205" y="479"/>
                    <a:pt x="241" y="438"/>
                    <a:pt x="269" y="407"/>
                  </a:cubicBezTo>
                  <a:cubicBezTo>
                    <a:pt x="284" y="391"/>
                    <a:pt x="298" y="374"/>
                    <a:pt x="313" y="358"/>
                  </a:cubicBezTo>
                  <a:cubicBezTo>
                    <a:pt x="330" y="369"/>
                    <a:pt x="359" y="346"/>
                    <a:pt x="363" y="328"/>
                  </a:cubicBezTo>
                  <a:cubicBezTo>
                    <a:pt x="363" y="325"/>
                    <a:pt x="362" y="322"/>
                    <a:pt x="360" y="322"/>
                  </a:cubicBezTo>
                  <a:cubicBezTo>
                    <a:pt x="354" y="321"/>
                    <a:pt x="349" y="322"/>
                    <a:pt x="344" y="323"/>
                  </a:cubicBezTo>
                  <a:cubicBezTo>
                    <a:pt x="350" y="315"/>
                    <a:pt x="353" y="306"/>
                    <a:pt x="343" y="302"/>
                  </a:cubicBezTo>
                  <a:cubicBezTo>
                    <a:pt x="327" y="294"/>
                    <a:pt x="309" y="315"/>
                    <a:pt x="305" y="333"/>
                  </a:cubicBezTo>
                  <a:cubicBezTo>
                    <a:pt x="297" y="329"/>
                    <a:pt x="290" y="320"/>
                    <a:pt x="288" y="311"/>
                  </a:cubicBezTo>
                  <a:cubicBezTo>
                    <a:pt x="304" y="300"/>
                    <a:pt x="321" y="283"/>
                    <a:pt x="310" y="272"/>
                  </a:cubicBezTo>
                  <a:cubicBezTo>
                    <a:pt x="297" y="260"/>
                    <a:pt x="278" y="296"/>
                    <a:pt x="278" y="306"/>
                  </a:cubicBezTo>
                  <a:cubicBezTo>
                    <a:pt x="278" y="306"/>
                    <a:pt x="278" y="307"/>
                    <a:pt x="278" y="307"/>
                  </a:cubicBezTo>
                  <a:cubicBezTo>
                    <a:pt x="275" y="309"/>
                    <a:pt x="272" y="310"/>
                    <a:pt x="269" y="311"/>
                  </a:cubicBezTo>
                  <a:cubicBezTo>
                    <a:pt x="262" y="307"/>
                    <a:pt x="254" y="302"/>
                    <a:pt x="247" y="297"/>
                  </a:cubicBezTo>
                  <a:cubicBezTo>
                    <a:pt x="247" y="297"/>
                    <a:pt x="247" y="296"/>
                    <a:pt x="247" y="296"/>
                  </a:cubicBezTo>
                  <a:cubicBezTo>
                    <a:pt x="256" y="292"/>
                    <a:pt x="265" y="284"/>
                    <a:pt x="269" y="275"/>
                  </a:cubicBezTo>
                  <a:cubicBezTo>
                    <a:pt x="279" y="253"/>
                    <a:pt x="256" y="257"/>
                    <a:pt x="247" y="270"/>
                  </a:cubicBezTo>
                  <a:cubicBezTo>
                    <a:pt x="243" y="275"/>
                    <a:pt x="241" y="282"/>
                    <a:pt x="240" y="288"/>
                  </a:cubicBezTo>
                  <a:cubicBezTo>
                    <a:pt x="227" y="291"/>
                    <a:pt x="220" y="281"/>
                    <a:pt x="220" y="269"/>
                  </a:cubicBezTo>
                  <a:cubicBezTo>
                    <a:pt x="231" y="260"/>
                    <a:pt x="239" y="248"/>
                    <a:pt x="238" y="236"/>
                  </a:cubicBezTo>
                  <a:cubicBezTo>
                    <a:pt x="238" y="233"/>
                    <a:pt x="235" y="231"/>
                    <a:pt x="231" y="232"/>
                  </a:cubicBezTo>
                  <a:cubicBezTo>
                    <a:pt x="219" y="238"/>
                    <a:pt x="211" y="251"/>
                    <a:pt x="210" y="264"/>
                  </a:cubicBezTo>
                  <a:cubicBezTo>
                    <a:pt x="205" y="267"/>
                    <a:pt x="201" y="269"/>
                    <a:pt x="197" y="270"/>
                  </a:cubicBezTo>
                  <a:cubicBezTo>
                    <a:pt x="173" y="279"/>
                    <a:pt x="157" y="253"/>
                    <a:pt x="162" y="232"/>
                  </a:cubicBezTo>
                  <a:cubicBezTo>
                    <a:pt x="165" y="227"/>
                    <a:pt x="167" y="222"/>
                    <a:pt x="169" y="217"/>
                  </a:cubicBezTo>
                  <a:cubicBezTo>
                    <a:pt x="171" y="213"/>
                    <a:pt x="166" y="209"/>
                    <a:pt x="163" y="212"/>
                  </a:cubicBezTo>
                  <a:cubicBezTo>
                    <a:pt x="159" y="217"/>
                    <a:pt x="156" y="222"/>
                    <a:pt x="155" y="229"/>
                  </a:cubicBezTo>
                  <a:cubicBezTo>
                    <a:pt x="152" y="231"/>
                    <a:pt x="149" y="231"/>
                    <a:pt x="143" y="230"/>
                  </a:cubicBezTo>
                  <a:cubicBezTo>
                    <a:pt x="143" y="223"/>
                    <a:pt x="141" y="215"/>
                    <a:pt x="135" y="209"/>
                  </a:cubicBezTo>
                  <a:cubicBezTo>
                    <a:pt x="134" y="208"/>
                    <a:pt x="132" y="207"/>
                    <a:pt x="130" y="208"/>
                  </a:cubicBezTo>
                  <a:cubicBezTo>
                    <a:pt x="116" y="218"/>
                    <a:pt x="105" y="239"/>
                    <a:pt x="124" y="250"/>
                  </a:cubicBezTo>
                  <a:cubicBezTo>
                    <a:pt x="127" y="251"/>
                    <a:pt x="131" y="252"/>
                    <a:pt x="133" y="253"/>
                  </a:cubicBezTo>
                  <a:cubicBezTo>
                    <a:pt x="133" y="254"/>
                    <a:pt x="133" y="255"/>
                    <a:pt x="133" y="255"/>
                  </a:cubicBezTo>
                  <a:cubicBezTo>
                    <a:pt x="129" y="283"/>
                    <a:pt x="123" y="309"/>
                    <a:pt x="116" y="336"/>
                  </a:cubicBezTo>
                  <a:cubicBezTo>
                    <a:pt x="111" y="357"/>
                    <a:pt x="107" y="377"/>
                    <a:pt x="104" y="399"/>
                  </a:cubicBezTo>
                  <a:cubicBezTo>
                    <a:pt x="101" y="424"/>
                    <a:pt x="100" y="450"/>
                    <a:pt x="89" y="474"/>
                  </a:cubicBezTo>
                  <a:cubicBezTo>
                    <a:pt x="64" y="451"/>
                    <a:pt x="45" y="422"/>
                    <a:pt x="30" y="389"/>
                  </a:cubicBezTo>
                  <a:cubicBezTo>
                    <a:pt x="15" y="355"/>
                    <a:pt x="19" y="327"/>
                    <a:pt x="26" y="292"/>
                  </a:cubicBezTo>
                  <a:cubicBezTo>
                    <a:pt x="33" y="259"/>
                    <a:pt x="39" y="228"/>
                    <a:pt x="53" y="196"/>
                  </a:cubicBezTo>
                  <a:cubicBezTo>
                    <a:pt x="66" y="167"/>
                    <a:pt x="85" y="136"/>
                    <a:pt x="109" y="107"/>
                  </a:cubicBezTo>
                  <a:cubicBezTo>
                    <a:pt x="117" y="100"/>
                    <a:pt x="124" y="93"/>
                    <a:pt x="132" y="85"/>
                  </a:cubicBezTo>
                  <a:cubicBezTo>
                    <a:pt x="154" y="64"/>
                    <a:pt x="176" y="41"/>
                    <a:pt x="204" y="29"/>
                  </a:cubicBezTo>
                  <a:cubicBezTo>
                    <a:pt x="256" y="7"/>
                    <a:pt x="313" y="12"/>
                    <a:pt x="361" y="40"/>
                  </a:cubicBezTo>
                  <a:cubicBezTo>
                    <a:pt x="407" y="67"/>
                    <a:pt x="435" y="110"/>
                    <a:pt x="445" y="162"/>
                  </a:cubicBezTo>
                  <a:cubicBezTo>
                    <a:pt x="455" y="209"/>
                    <a:pt x="460" y="273"/>
                    <a:pt x="443" y="319"/>
                  </a:cubicBezTo>
                  <a:close/>
                  <a:moveTo>
                    <a:pt x="218" y="290"/>
                  </a:moveTo>
                  <a:cubicBezTo>
                    <a:pt x="224" y="297"/>
                    <a:pt x="231" y="299"/>
                    <a:pt x="239" y="298"/>
                  </a:cubicBezTo>
                  <a:cubicBezTo>
                    <a:pt x="240" y="312"/>
                    <a:pt x="249" y="324"/>
                    <a:pt x="267" y="321"/>
                  </a:cubicBezTo>
                  <a:cubicBezTo>
                    <a:pt x="270" y="321"/>
                    <a:pt x="274" y="319"/>
                    <a:pt x="279" y="316"/>
                  </a:cubicBezTo>
                  <a:cubicBezTo>
                    <a:pt x="283" y="330"/>
                    <a:pt x="292" y="341"/>
                    <a:pt x="304" y="344"/>
                  </a:cubicBezTo>
                  <a:cubicBezTo>
                    <a:pt x="304" y="345"/>
                    <a:pt x="305" y="346"/>
                    <a:pt x="305" y="347"/>
                  </a:cubicBezTo>
                  <a:cubicBezTo>
                    <a:pt x="305" y="348"/>
                    <a:pt x="306" y="349"/>
                    <a:pt x="306" y="350"/>
                  </a:cubicBezTo>
                  <a:cubicBezTo>
                    <a:pt x="290" y="366"/>
                    <a:pt x="276" y="385"/>
                    <a:pt x="266" y="396"/>
                  </a:cubicBezTo>
                  <a:cubicBezTo>
                    <a:pt x="235" y="430"/>
                    <a:pt x="196" y="474"/>
                    <a:pt x="184" y="520"/>
                  </a:cubicBezTo>
                  <a:cubicBezTo>
                    <a:pt x="177" y="519"/>
                    <a:pt x="169" y="517"/>
                    <a:pt x="162" y="514"/>
                  </a:cubicBezTo>
                  <a:cubicBezTo>
                    <a:pt x="135" y="506"/>
                    <a:pt x="113" y="494"/>
                    <a:pt x="94" y="478"/>
                  </a:cubicBezTo>
                  <a:cubicBezTo>
                    <a:pt x="104" y="460"/>
                    <a:pt x="107" y="439"/>
                    <a:pt x="110" y="419"/>
                  </a:cubicBezTo>
                  <a:cubicBezTo>
                    <a:pt x="113" y="390"/>
                    <a:pt x="118" y="362"/>
                    <a:pt x="125" y="333"/>
                  </a:cubicBezTo>
                  <a:cubicBezTo>
                    <a:pt x="132" y="306"/>
                    <a:pt x="138" y="279"/>
                    <a:pt x="142" y="252"/>
                  </a:cubicBezTo>
                  <a:cubicBezTo>
                    <a:pt x="146" y="251"/>
                    <a:pt x="150" y="248"/>
                    <a:pt x="153" y="244"/>
                  </a:cubicBezTo>
                  <a:cubicBezTo>
                    <a:pt x="154" y="261"/>
                    <a:pt x="162" y="278"/>
                    <a:pt x="179" y="282"/>
                  </a:cubicBezTo>
                  <a:cubicBezTo>
                    <a:pt x="189" y="284"/>
                    <a:pt x="200" y="281"/>
                    <a:pt x="210" y="275"/>
                  </a:cubicBezTo>
                  <a:cubicBezTo>
                    <a:pt x="212" y="280"/>
                    <a:pt x="214" y="285"/>
                    <a:pt x="218" y="290"/>
                  </a:cubicBezTo>
                  <a:close/>
                  <a:moveTo>
                    <a:pt x="257" y="272"/>
                  </a:moveTo>
                  <a:cubicBezTo>
                    <a:pt x="260" y="272"/>
                    <a:pt x="255" y="277"/>
                    <a:pt x="251" y="281"/>
                  </a:cubicBezTo>
                  <a:cubicBezTo>
                    <a:pt x="253" y="276"/>
                    <a:pt x="255" y="273"/>
                    <a:pt x="257" y="272"/>
                  </a:cubicBezTo>
                  <a:close/>
                  <a:moveTo>
                    <a:pt x="290" y="296"/>
                  </a:moveTo>
                  <a:cubicBezTo>
                    <a:pt x="296" y="284"/>
                    <a:pt x="315" y="271"/>
                    <a:pt x="294" y="293"/>
                  </a:cubicBezTo>
                  <a:cubicBezTo>
                    <a:pt x="293" y="295"/>
                    <a:pt x="291" y="297"/>
                    <a:pt x="289" y="299"/>
                  </a:cubicBezTo>
                  <a:cubicBezTo>
                    <a:pt x="289" y="298"/>
                    <a:pt x="290" y="297"/>
                    <a:pt x="290" y="296"/>
                  </a:cubicBezTo>
                  <a:close/>
                  <a:moveTo>
                    <a:pt x="316" y="329"/>
                  </a:moveTo>
                  <a:cubicBezTo>
                    <a:pt x="317" y="322"/>
                    <a:pt x="339" y="303"/>
                    <a:pt x="339" y="315"/>
                  </a:cubicBezTo>
                  <a:cubicBezTo>
                    <a:pt x="339" y="319"/>
                    <a:pt x="326" y="330"/>
                    <a:pt x="322" y="332"/>
                  </a:cubicBezTo>
                  <a:cubicBezTo>
                    <a:pt x="320" y="333"/>
                    <a:pt x="318" y="334"/>
                    <a:pt x="315" y="334"/>
                  </a:cubicBezTo>
                  <a:cubicBezTo>
                    <a:pt x="315" y="333"/>
                    <a:pt x="315" y="331"/>
                    <a:pt x="316" y="329"/>
                  </a:cubicBezTo>
                  <a:close/>
                  <a:moveTo>
                    <a:pt x="325" y="346"/>
                  </a:moveTo>
                  <a:cubicBezTo>
                    <a:pt x="330" y="341"/>
                    <a:pt x="337" y="335"/>
                    <a:pt x="343" y="334"/>
                  </a:cubicBezTo>
                  <a:cubicBezTo>
                    <a:pt x="354" y="331"/>
                    <a:pt x="350" y="337"/>
                    <a:pt x="345" y="342"/>
                  </a:cubicBezTo>
                  <a:cubicBezTo>
                    <a:pt x="340" y="347"/>
                    <a:pt x="331" y="348"/>
                    <a:pt x="325" y="346"/>
                  </a:cubicBezTo>
                  <a:close/>
                  <a:moveTo>
                    <a:pt x="227" y="247"/>
                  </a:moveTo>
                  <a:cubicBezTo>
                    <a:pt x="226" y="249"/>
                    <a:pt x="225" y="251"/>
                    <a:pt x="224" y="253"/>
                  </a:cubicBezTo>
                  <a:cubicBezTo>
                    <a:pt x="225" y="251"/>
                    <a:pt x="226" y="249"/>
                    <a:pt x="227" y="247"/>
                  </a:cubicBezTo>
                  <a:close/>
                  <a:moveTo>
                    <a:pt x="418" y="76"/>
                  </a:moveTo>
                  <a:cubicBezTo>
                    <a:pt x="452" y="116"/>
                    <a:pt x="461" y="163"/>
                    <a:pt x="459" y="215"/>
                  </a:cubicBezTo>
                  <a:cubicBezTo>
                    <a:pt x="459" y="217"/>
                    <a:pt x="459" y="220"/>
                    <a:pt x="459" y="222"/>
                  </a:cubicBezTo>
                  <a:cubicBezTo>
                    <a:pt x="458" y="214"/>
                    <a:pt x="458" y="206"/>
                    <a:pt x="457" y="198"/>
                  </a:cubicBezTo>
                  <a:cubicBezTo>
                    <a:pt x="453" y="139"/>
                    <a:pt x="432" y="84"/>
                    <a:pt x="384" y="47"/>
                  </a:cubicBezTo>
                  <a:cubicBezTo>
                    <a:pt x="368" y="35"/>
                    <a:pt x="351" y="26"/>
                    <a:pt x="333" y="20"/>
                  </a:cubicBezTo>
                  <a:cubicBezTo>
                    <a:pt x="365" y="29"/>
                    <a:pt x="395" y="48"/>
                    <a:pt x="418" y="76"/>
                  </a:cubicBezTo>
                  <a:close/>
                  <a:moveTo>
                    <a:pt x="52" y="453"/>
                  </a:move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ubicBezTo>
                    <a:pt x="52" y="453"/>
                    <a:pt x="52" y="453"/>
                    <a:pt x="52" y="453"/>
                  </a:cubicBezTo>
                  <a:close/>
                  <a:moveTo>
                    <a:pt x="31" y="504"/>
                  </a:moveTo>
                  <a:cubicBezTo>
                    <a:pt x="28" y="511"/>
                    <a:pt x="25" y="518"/>
                    <a:pt x="22" y="525"/>
                  </a:cubicBezTo>
                  <a:cubicBezTo>
                    <a:pt x="18" y="536"/>
                    <a:pt x="14" y="549"/>
                    <a:pt x="16" y="561"/>
                  </a:cubicBezTo>
                  <a:cubicBezTo>
                    <a:pt x="20" y="582"/>
                    <a:pt x="42" y="596"/>
                    <a:pt x="62" y="606"/>
                  </a:cubicBezTo>
                  <a:cubicBezTo>
                    <a:pt x="42" y="597"/>
                    <a:pt x="25" y="586"/>
                    <a:pt x="17" y="570"/>
                  </a:cubicBezTo>
                  <a:cubicBezTo>
                    <a:pt x="4" y="547"/>
                    <a:pt x="18" y="525"/>
                    <a:pt x="31" y="504"/>
                  </a:cubicBezTo>
                  <a:close/>
                  <a:moveTo>
                    <a:pt x="23" y="591"/>
                  </a:moveTo>
                  <a:cubicBezTo>
                    <a:pt x="25" y="593"/>
                    <a:pt x="27" y="594"/>
                    <a:pt x="30" y="596"/>
                  </a:cubicBezTo>
                  <a:cubicBezTo>
                    <a:pt x="29" y="596"/>
                    <a:pt x="29" y="597"/>
                    <a:pt x="29" y="598"/>
                  </a:cubicBezTo>
                  <a:cubicBezTo>
                    <a:pt x="28" y="605"/>
                    <a:pt x="29" y="613"/>
                    <a:pt x="31" y="620"/>
                  </a:cubicBezTo>
                  <a:cubicBezTo>
                    <a:pt x="27" y="611"/>
                    <a:pt x="25" y="601"/>
                    <a:pt x="23" y="591"/>
                  </a:cubicBezTo>
                  <a:close/>
                  <a:moveTo>
                    <a:pt x="43" y="638"/>
                  </a:moveTo>
                  <a:cubicBezTo>
                    <a:pt x="41" y="636"/>
                    <a:pt x="39" y="634"/>
                    <a:pt x="37" y="632"/>
                  </a:cubicBezTo>
                  <a:cubicBezTo>
                    <a:pt x="37" y="621"/>
                    <a:pt x="34" y="609"/>
                    <a:pt x="32" y="598"/>
                  </a:cubicBezTo>
                  <a:cubicBezTo>
                    <a:pt x="32" y="598"/>
                    <a:pt x="33" y="599"/>
                    <a:pt x="33" y="599"/>
                  </a:cubicBezTo>
                  <a:cubicBezTo>
                    <a:pt x="35" y="600"/>
                    <a:pt x="37" y="601"/>
                    <a:pt x="38" y="602"/>
                  </a:cubicBezTo>
                  <a:cubicBezTo>
                    <a:pt x="38" y="602"/>
                    <a:pt x="38" y="603"/>
                    <a:pt x="38" y="603"/>
                  </a:cubicBezTo>
                  <a:cubicBezTo>
                    <a:pt x="41" y="615"/>
                    <a:pt x="40" y="629"/>
                    <a:pt x="47" y="639"/>
                  </a:cubicBezTo>
                  <a:cubicBezTo>
                    <a:pt x="49" y="641"/>
                    <a:pt x="52" y="639"/>
                    <a:pt x="51" y="637"/>
                  </a:cubicBezTo>
                  <a:cubicBezTo>
                    <a:pt x="45" y="627"/>
                    <a:pt x="46" y="614"/>
                    <a:pt x="41" y="604"/>
                  </a:cubicBezTo>
                  <a:cubicBezTo>
                    <a:pt x="43" y="605"/>
                    <a:pt x="46" y="606"/>
                    <a:pt x="48" y="607"/>
                  </a:cubicBezTo>
                  <a:cubicBezTo>
                    <a:pt x="48" y="608"/>
                    <a:pt x="47" y="608"/>
                    <a:pt x="47" y="608"/>
                  </a:cubicBezTo>
                  <a:cubicBezTo>
                    <a:pt x="48" y="616"/>
                    <a:pt x="49" y="624"/>
                    <a:pt x="51" y="632"/>
                  </a:cubicBezTo>
                  <a:cubicBezTo>
                    <a:pt x="52" y="637"/>
                    <a:pt x="54" y="643"/>
                    <a:pt x="57" y="648"/>
                  </a:cubicBezTo>
                  <a:cubicBezTo>
                    <a:pt x="52" y="646"/>
                    <a:pt x="47" y="643"/>
                    <a:pt x="43" y="638"/>
                  </a:cubicBezTo>
                  <a:close/>
                  <a:moveTo>
                    <a:pt x="113" y="638"/>
                  </a:moveTo>
                  <a:cubicBezTo>
                    <a:pt x="112" y="637"/>
                    <a:pt x="112" y="636"/>
                    <a:pt x="111" y="635"/>
                  </a:cubicBezTo>
                  <a:cubicBezTo>
                    <a:pt x="109" y="633"/>
                    <a:pt x="107" y="631"/>
                    <a:pt x="104" y="629"/>
                  </a:cubicBezTo>
                  <a:cubicBezTo>
                    <a:pt x="102" y="629"/>
                    <a:pt x="100" y="631"/>
                    <a:pt x="101" y="632"/>
                  </a:cubicBezTo>
                  <a:cubicBezTo>
                    <a:pt x="104" y="634"/>
                    <a:pt x="106" y="636"/>
                    <a:pt x="107" y="639"/>
                  </a:cubicBezTo>
                  <a:cubicBezTo>
                    <a:pt x="108" y="640"/>
                    <a:pt x="108" y="641"/>
                    <a:pt x="109" y="642"/>
                  </a:cubicBezTo>
                  <a:cubicBezTo>
                    <a:pt x="107" y="642"/>
                    <a:pt x="106" y="643"/>
                    <a:pt x="105" y="644"/>
                  </a:cubicBezTo>
                  <a:cubicBezTo>
                    <a:pt x="103" y="640"/>
                    <a:pt x="100" y="636"/>
                    <a:pt x="97" y="632"/>
                  </a:cubicBezTo>
                  <a:cubicBezTo>
                    <a:pt x="96" y="629"/>
                    <a:pt x="94" y="627"/>
                    <a:pt x="92" y="624"/>
                  </a:cubicBezTo>
                  <a:cubicBezTo>
                    <a:pt x="93" y="625"/>
                    <a:pt x="94" y="625"/>
                    <a:pt x="95" y="626"/>
                  </a:cubicBezTo>
                  <a:cubicBezTo>
                    <a:pt x="103" y="628"/>
                    <a:pt x="111" y="631"/>
                    <a:pt x="119" y="634"/>
                  </a:cubicBezTo>
                  <a:cubicBezTo>
                    <a:pt x="117" y="635"/>
                    <a:pt x="115" y="637"/>
                    <a:pt x="113" y="638"/>
                  </a:cubicBezTo>
                  <a:close/>
                  <a:moveTo>
                    <a:pt x="122" y="625"/>
                  </a:moveTo>
                  <a:cubicBezTo>
                    <a:pt x="113" y="623"/>
                    <a:pt x="103" y="620"/>
                    <a:pt x="93" y="617"/>
                  </a:cubicBezTo>
                  <a:cubicBezTo>
                    <a:pt x="116" y="623"/>
                    <a:pt x="141" y="623"/>
                    <a:pt x="162" y="610"/>
                  </a:cubicBezTo>
                  <a:cubicBezTo>
                    <a:pt x="168" y="607"/>
                    <a:pt x="174" y="602"/>
                    <a:pt x="179" y="597"/>
                  </a:cubicBezTo>
                  <a:cubicBezTo>
                    <a:pt x="165" y="617"/>
                    <a:pt x="147" y="631"/>
                    <a:pt x="122" y="62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0"/>
            <p:cNvSpPr/>
            <p:nvPr/>
          </p:nvSpPr>
          <p:spPr bwMode="auto">
            <a:xfrm>
              <a:off x="5282148" y="5922100"/>
              <a:ext cx="13112" cy="9366"/>
            </a:xfrm>
            <a:custGeom>
              <a:avLst/>
              <a:gdLst>
                <a:gd name="T0" fmla="*/ 2 w 7"/>
                <a:gd name="T1" fmla="*/ 3 h 5"/>
                <a:gd name="T2" fmla="*/ 5 w 7"/>
                <a:gd name="T3" fmla="*/ 5 h 5"/>
                <a:gd name="T4" fmla="*/ 6 w 7"/>
                <a:gd name="T5" fmla="*/ 3 h 5"/>
                <a:gd name="T6" fmla="*/ 3 w 7"/>
                <a:gd name="T7" fmla="*/ 1 h 5"/>
                <a:gd name="T8" fmla="*/ 2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cubicBezTo>
                    <a:pt x="3" y="4"/>
                    <a:pt x="4" y="4"/>
                    <a:pt x="5" y="5"/>
                  </a:cubicBezTo>
                  <a:cubicBezTo>
                    <a:pt x="6" y="5"/>
                    <a:pt x="7" y="4"/>
                    <a:pt x="6" y="3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259812" y="117319"/>
            <a:ext cx="453588" cy="640274"/>
            <a:chOff x="5883405" y="684975"/>
            <a:chExt cx="1165054" cy="1644563"/>
          </a:xfrm>
        </p:grpSpPr>
        <p:sp>
          <p:nvSpPr>
            <p:cNvPr id="109" name="Freeform 21"/>
            <p:cNvSpPr>
              <a:spLocks noEditPoints="1"/>
            </p:cNvSpPr>
            <p:nvPr/>
          </p:nvSpPr>
          <p:spPr bwMode="auto">
            <a:xfrm>
              <a:off x="5883405" y="684975"/>
              <a:ext cx="1165054" cy="1565893"/>
            </a:xfrm>
            <a:custGeom>
              <a:avLst/>
              <a:gdLst>
                <a:gd name="T0" fmla="*/ 192 w 607"/>
                <a:gd name="T1" fmla="*/ 554 h 816"/>
                <a:gd name="T2" fmla="*/ 140 w 607"/>
                <a:gd name="T3" fmla="*/ 540 h 816"/>
                <a:gd name="T4" fmla="*/ 478 w 607"/>
                <a:gd name="T5" fmla="*/ 209 h 816"/>
                <a:gd name="T6" fmla="*/ 406 w 607"/>
                <a:gd name="T7" fmla="*/ 92 h 816"/>
                <a:gd name="T8" fmla="*/ 251 w 607"/>
                <a:gd name="T9" fmla="*/ 164 h 816"/>
                <a:gd name="T10" fmla="*/ 308 w 607"/>
                <a:gd name="T11" fmla="*/ 260 h 816"/>
                <a:gd name="T12" fmla="*/ 212 w 607"/>
                <a:gd name="T13" fmla="*/ 285 h 816"/>
                <a:gd name="T14" fmla="*/ 151 w 607"/>
                <a:gd name="T15" fmla="*/ 166 h 816"/>
                <a:gd name="T16" fmla="*/ 441 w 607"/>
                <a:gd name="T17" fmla="*/ 47 h 816"/>
                <a:gd name="T18" fmla="*/ 586 w 607"/>
                <a:gd name="T19" fmla="*/ 236 h 816"/>
                <a:gd name="T20" fmla="*/ 192 w 607"/>
                <a:gd name="T21" fmla="*/ 554 h 816"/>
                <a:gd name="T22" fmla="*/ 108 w 607"/>
                <a:gd name="T23" fmla="*/ 652 h 816"/>
                <a:gd name="T24" fmla="*/ 163 w 607"/>
                <a:gd name="T25" fmla="*/ 750 h 816"/>
                <a:gd name="T26" fmla="*/ 66 w 607"/>
                <a:gd name="T27" fmla="*/ 804 h 816"/>
                <a:gd name="T28" fmla="*/ 12 w 607"/>
                <a:gd name="T29" fmla="*/ 708 h 816"/>
                <a:gd name="T30" fmla="*/ 108 w 607"/>
                <a:gd name="T31" fmla="*/ 65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" h="816">
                  <a:moveTo>
                    <a:pt x="192" y="554"/>
                  </a:moveTo>
                  <a:cubicBezTo>
                    <a:pt x="140" y="540"/>
                    <a:pt x="140" y="540"/>
                    <a:pt x="140" y="540"/>
                  </a:cubicBezTo>
                  <a:cubicBezTo>
                    <a:pt x="184" y="379"/>
                    <a:pt x="429" y="390"/>
                    <a:pt x="478" y="209"/>
                  </a:cubicBezTo>
                  <a:cubicBezTo>
                    <a:pt x="496" y="145"/>
                    <a:pt x="457" y="106"/>
                    <a:pt x="406" y="92"/>
                  </a:cubicBezTo>
                  <a:cubicBezTo>
                    <a:pt x="347" y="75"/>
                    <a:pt x="269" y="100"/>
                    <a:pt x="251" y="164"/>
                  </a:cubicBezTo>
                  <a:cubicBezTo>
                    <a:pt x="244" y="190"/>
                    <a:pt x="254" y="236"/>
                    <a:pt x="308" y="260"/>
                  </a:cubicBezTo>
                  <a:cubicBezTo>
                    <a:pt x="280" y="287"/>
                    <a:pt x="244" y="294"/>
                    <a:pt x="212" y="285"/>
                  </a:cubicBezTo>
                  <a:cubicBezTo>
                    <a:pt x="167" y="273"/>
                    <a:pt x="134" y="230"/>
                    <a:pt x="151" y="166"/>
                  </a:cubicBezTo>
                  <a:cubicBezTo>
                    <a:pt x="172" y="88"/>
                    <a:pt x="269" y="0"/>
                    <a:pt x="441" y="47"/>
                  </a:cubicBezTo>
                  <a:cubicBezTo>
                    <a:pt x="568" y="82"/>
                    <a:pt x="607" y="159"/>
                    <a:pt x="586" y="236"/>
                  </a:cubicBezTo>
                  <a:cubicBezTo>
                    <a:pt x="532" y="433"/>
                    <a:pt x="283" y="398"/>
                    <a:pt x="192" y="554"/>
                  </a:cubicBezTo>
                  <a:close/>
                  <a:moveTo>
                    <a:pt x="108" y="652"/>
                  </a:moveTo>
                  <a:cubicBezTo>
                    <a:pt x="149" y="664"/>
                    <a:pt x="175" y="709"/>
                    <a:pt x="163" y="750"/>
                  </a:cubicBezTo>
                  <a:cubicBezTo>
                    <a:pt x="152" y="792"/>
                    <a:pt x="107" y="816"/>
                    <a:pt x="66" y="804"/>
                  </a:cubicBezTo>
                  <a:cubicBezTo>
                    <a:pt x="24" y="793"/>
                    <a:pt x="0" y="751"/>
                    <a:pt x="12" y="708"/>
                  </a:cubicBezTo>
                  <a:cubicBezTo>
                    <a:pt x="23" y="667"/>
                    <a:pt x="66" y="641"/>
                    <a:pt x="108" y="652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2"/>
            <p:cNvSpPr>
              <a:spLocks noEditPoints="1"/>
            </p:cNvSpPr>
            <p:nvPr/>
          </p:nvSpPr>
          <p:spPr bwMode="auto">
            <a:xfrm>
              <a:off x="6128779" y="731803"/>
              <a:ext cx="897205" cy="1105116"/>
            </a:xfrm>
            <a:custGeom>
              <a:avLst/>
              <a:gdLst>
                <a:gd name="T0" fmla="*/ 30 w 468"/>
                <a:gd name="T1" fmla="*/ 277 h 576"/>
                <a:gd name="T2" fmla="*/ 137 w 468"/>
                <a:gd name="T3" fmla="*/ 195 h 576"/>
                <a:gd name="T4" fmla="*/ 201 w 468"/>
                <a:gd name="T5" fmla="*/ 111 h 576"/>
                <a:gd name="T6" fmla="*/ 343 w 468"/>
                <a:gd name="T7" fmla="*/ 202 h 576"/>
                <a:gd name="T8" fmla="*/ 15 w 468"/>
                <a:gd name="T9" fmla="*/ 563 h 576"/>
                <a:gd name="T10" fmla="*/ 366 w 468"/>
                <a:gd name="T11" fmla="*/ 364 h 576"/>
                <a:gd name="T12" fmla="*/ 398 w 468"/>
                <a:gd name="T13" fmla="*/ 321 h 576"/>
                <a:gd name="T14" fmla="*/ 19 w 468"/>
                <a:gd name="T15" fmla="*/ 244 h 576"/>
                <a:gd name="T16" fmla="*/ 30 w 468"/>
                <a:gd name="T17" fmla="*/ 253 h 576"/>
                <a:gd name="T18" fmla="*/ 43 w 468"/>
                <a:gd name="T19" fmla="*/ 247 h 576"/>
                <a:gd name="T20" fmla="*/ 51 w 468"/>
                <a:gd name="T21" fmla="*/ 254 h 576"/>
                <a:gd name="T22" fmla="*/ 88 w 468"/>
                <a:gd name="T23" fmla="*/ 263 h 576"/>
                <a:gd name="T24" fmla="*/ 76 w 468"/>
                <a:gd name="T25" fmla="*/ 291 h 576"/>
                <a:gd name="T26" fmla="*/ 168 w 468"/>
                <a:gd name="T27" fmla="*/ 272 h 576"/>
                <a:gd name="T28" fmla="*/ 153 w 468"/>
                <a:gd name="T29" fmla="*/ 271 h 576"/>
                <a:gd name="T30" fmla="*/ 130 w 468"/>
                <a:gd name="T31" fmla="*/ 263 h 576"/>
                <a:gd name="T32" fmla="*/ 113 w 468"/>
                <a:gd name="T33" fmla="*/ 267 h 576"/>
                <a:gd name="T34" fmla="*/ 93 w 468"/>
                <a:gd name="T35" fmla="*/ 279 h 576"/>
                <a:gd name="T36" fmla="*/ 137 w 468"/>
                <a:gd name="T37" fmla="*/ 124 h 576"/>
                <a:gd name="T38" fmla="*/ 149 w 468"/>
                <a:gd name="T39" fmla="*/ 105 h 576"/>
                <a:gd name="T40" fmla="*/ 169 w 468"/>
                <a:gd name="T41" fmla="*/ 110 h 576"/>
                <a:gd name="T42" fmla="*/ 181 w 468"/>
                <a:gd name="T43" fmla="*/ 112 h 576"/>
                <a:gd name="T44" fmla="*/ 227 w 468"/>
                <a:gd name="T45" fmla="*/ 82 h 576"/>
                <a:gd name="T46" fmla="*/ 209 w 468"/>
                <a:gd name="T47" fmla="*/ 76 h 576"/>
                <a:gd name="T48" fmla="*/ 191 w 468"/>
                <a:gd name="T49" fmla="*/ 97 h 576"/>
                <a:gd name="T50" fmla="*/ 249 w 468"/>
                <a:gd name="T51" fmla="*/ 67 h 576"/>
                <a:gd name="T52" fmla="*/ 269 w 468"/>
                <a:gd name="T53" fmla="*/ 88 h 576"/>
                <a:gd name="T54" fmla="*/ 276 w 468"/>
                <a:gd name="T55" fmla="*/ 69 h 576"/>
                <a:gd name="T56" fmla="*/ 347 w 468"/>
                <a:gd name="T57" fmla="*/ 144 h 576"/>
                <a:gd name="T58" fmla="*/ 345 w 468"/>
                <a:gd name="T59" fmla="*/ 131 h 576"/>
                <a:gd name="T60" fmla="*/ 330 w 468"/>
                <a:gd name="T61" fmla="*/ 127 h 576"/>
                <a:gd name="T62" fmla="*/ 320 w 468"/>
                <a:gd name="T63" fmla="*/ 93 h 576"/>
                <a:gd name="T64" fmla="*/ 299 w 468"/>
                <a:gd name="T65" fmla="*/ 105 h 576"/>
                <a:gd name="T66" fmla="*/ 301 w 468"/>
                <a:gd name="T67" fmla="*/ 77 h 576"/>
                <a:gd name="T68" fmla="*/ 233 w 468"/>
                <a:gd name="T69" fmla="*/ 60 h 576"/>
                <a:gd name="T70" fmla="*/ 381 w 468"/>
                <a:gd name="T71" fmla="*/ 55 h 576"/>
                <a:gd name="T72" fmla="*/ 108 w 468"/>
                <a:gd name="T73" fmla="*/ 482 h 576"/>
                <a:gd name="T74" fmla="*/ 76 w 468"/>
                <a:gd name="T75" fmla="*/ 512 h 576"/>
                <a:gd name="T76" fmla="*/ 314 w 468"/>
                <a:gd name="T77" fmla="*/ 392 h 576"/>
                <a:gd name="T78" fmla="*/ 351 w 468"/>
                <a:gd name="T79" fmla="*/ 352 h 576"/>
                <a:gd name="T80" fmla="*/ 354 w 468"/>
                <a:gd name="T81" fmla="*/ 358 h 576"/>
                <a:gd name="T82" fmla="*/ 275 w 468"/>
                <a:gd name="T83" fmla="*/ 401 h 576"/>
                <a:gd name="T84" fmla="*/ 260 w 468"/>
                <a:gd name="T85" fmla="*/ 414 h 576"/>
                <a:gd name="T86" fmla="*/ 231 w 468"/>
                <a:gd name="T87" fmla="*/ 419 h 576"/>
                <a:gd name="T88" fmla="*/ 201 w 468"/>
                <a:gd name="T89" fmla="*/ 435 h 576"/>
                <a:gd name="T90" fmla="*/ 128 w 468"/>
                <a:gd name="T91" fmla="*/ 475 h 576"/>
                <a:gd name="T92" fmla="*/ 117 w 468"/>
                <a:gd name="T93" fmla="*/ 513 h 576"/>
                <a:gd name="T94" fmla="*/ 150 w 468"/>
                <a:gd name="T95" fmla="*/ 462 h 576"/>
                <a:gd name="T96" fmla="*/ 174 w 468"/>
                <a:gd name="T97" fmla="*/ 449 h 576"/>
                <a:gd name="T98" fmla="*/ 171 w 468"/>
                <a:gd name="T99" fmla="*/ 468 h 576"/>
                <a:gd name="T100" fmla="*/ 71 w 468"/>
                <a:gd name="T101" fmla="*/ 552 h 576"/>
                <a:gd name="T102" fmla="*/ 50 w 468"/>
                <a:gd name="T103" fmla="*/ 536 h 576"/>
                <a:gd name="T104" fmla="*/ 23 w 468"/>
                <a:gd name="T105" fmla="*/ 532 h 576"/>
                <a:gd name="T106" fmla="*/ 20 w 468"/>
                <a:gd name="T107" fmla="*/ 538 h 576"/>
                <a:gd name="T108" fmla="*/ 41 w 468"/>
                <a:gd name="T109" fmla="*/ 535 h 576"/>
                <a:gd name="T110" fmla="*/ 98 w 468"/>
                <a:gd name="T111" fmla="*/ 527 h 576"/>
                <a:gd name="T112" fmla="*/ 85 w 468"/>
                <a:gd name="T113" fmla="*/ 523 h 576"/>
                <a:gd name="T114" fmla="*/ 287 w 468"/>
                <a:gd name="T115" fmla="*/ 407 h 576"/>
                <a:gd name="T116" fmla="*/ 301 w 468"/>
                <a:gd name="T117" fmla="*/ 39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8" h="576">
                  <a:moveTo>
                    <a:pt x="440" y="102"/>
                  </a:moveTo>
                  <a:cubicBezTo>
                    <a:pt x="439" y="101"/>
                    <a:pt x="439" y="101"/>
                    <a:pt x="438" y="101"/>
                  </a:cubicBezTo>
                  <a:cubicBezTo>
                    <a:pt x="416" y="67"/>
                    <a:pt x="383" y="45"/>
                    <a:pt x="344" y="31"/>
                  </a:cubicBezTo>
                  <a:cubicBezTo>
                    <a:pt x="300" y="15"/>
                    <a:pt x="248" y="0"/>
                    <a:pt x="200" y="6"/>
                  </a:cubicBezTo>
                  <a:cubicBezTo>
                    <a:pt x="120" y="16"/>
                    <a:pt x="34" y="73"/>
                    <a:pt x="15" y="156"/>
                  </a:cubicBezTo>
                  <a:cubicBezTo>
                    <a:pt x="14" y="159"/>
                    <a:pt x="13" y="162"/>
                    <a:pt x="13" y="165"/>
                  </a:cubicBezTo>
                  <a:cubicBezTo>
                    <a:pt x="2" y="192"/>
                    <a:pt x="4" y="228"/>
                    <a:pt x="19" y="255"/>
                  </a:cubicBezTo>
                  <a:cubicBezTo>
                    <a:pt x="19" y="258"/>
                    <a:pt x="20" y="260"/>
                    <a:pt x="20" y="263"/>
                  </a:cubicBezTo>
                  <a:cubicBezTo>
                    <a:pt x="21" y="264"/>
                    <a:pt x="23" y="264"/>
                    <a:pt x="24" y="263"/>
                  </a:cubicBezTo>
                  <a:cubicBezTo>
                    <a:pt x="24" y="264"/>
                    <a:pt x="25" y="266"/>
                    <a:pt x="26" y="267"/>
                  </a:cubicBezTo>
                  <a:cubicBezTo>
                    <a:pt x="27" y="270"/>
                    <a:pt x="28" y="274"/>
                    <a:pt x="30" y="277"/>
                  </a:cubicBezTo>
                  <a:cubicBezTo>
                    <a:pt x="31" y="278"/>
                    <a:pt x="34" y="277"/>
                    <a:pt x="33" y="275"/>
                  </a:cubicBezTo>
                  <a:cubicBezTo>
                    <a:pt x="33" y="275"/>
                    <a:pt x="33" y="275"/>
                    <a:pt x="33" y="275"/>
                  </a:cubicBezTo>
                  <a:cubicBezTo>
                    <a:pt x="40" y="282"/>
                    <a:pt x="49" y="288"/>
                    <a:pt x="59" y="292"/>
                  </a:cubicBezTo>
                  <a:cubicBezTo>
                    <a:pt x="87" y="302"/>
                    <a:pt x="151" y="299"/>
                    <a:pt x="175" y="272"/>
                  </a:cubicBezTo>
                  <a:cubicBezTo>
                    <a:pt x="176" y="272"/>
                    <a:pt x="177" y="271"/>
                    <a:pt x="177" y="270"/>
                  </a:cubicBezTo>
                  <a:cubicBezTo>
                    <a:pt x="177" y="270"/>
                    <a:pt x="177" y="269"/>
                    <a:pt x="177" y="269"/>
                  </a:cubicBezTo>
                  <a:cubicBezTo>
                    <a:pt x="184" y="261"/>
                    <a:pt x="186" y="250"/>
                    <a:pt x="183" y="237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7"/>
                    <a:pt x="183" y="236"/>
                    <a:pt x="183" y="236"/>
                  </a:cubicBezTo>
                  <a:cubicBezTo>
                    <a:pt x="179" y="234"/>
                    <a:pt x="176" y="232"/>
                    <a:pt x="172" y="230"/>
                  </a:cubicBezTo>
                  <a:cubicBezTo>
                    <a:pt x="158" y="219"/>
                    <a:pt x="146" y="208"/>
                    <a:pt x="137" y="195"/>
                  </a:cubicBezTo>
                  <a:cubicBezTo>
                    <a:pt x="136" y="191"/>
                    <a:pt x="136" y="187"/>
                    <a:pt x="136" y="183"/>
                  </a:cubicBezTo>
                  <a:cubicBezTo>
                    <a:pt x="136" y="183"/>
                    <a:pt x="136" y="183"/>
                    <a:pt x="136" y="184"/>
                  </a:cubicBezTo>
                  <a:cubicBezTo>
                    <a:pt x="137" y="185"/>
                    <a:pt x="138" y="184"/>
                    <a:pt x="137" y="183"/>
                  </a:cubicBezTo>
                  <a:cubicBezTo>
                    <a:pt x="137" y="181"/>
                    <a:pt x="137" y="179"/>
                    <a:pt x="136" y="177"/>
                  </a:cubicBezTo>
                  <a:cubicBezTo>
                    <a:pt x="138" y="167"/>
                    <a:pt x="143" y="157"/>
                    <a:pt x="150" y="148"/>
                  </a:cubicBezTo>
                  <a:cubicBezTo>
                    <a:pt x="151" y="148"/>
                    <a:pt x="151" y="149"/>
                    <a:pt x="151" y="149"/>
                  </a:cubicBezTo>
                  <a:cubicBezTo>
                    <a:pt x="151" y="151"/>
                    <a:pt x="153" y="151"/>
                    <a:pt x="154" y="150"/>
                  </a:cubicBezTo>
                  <a:cubicBezTo>
                    <a:pt x="155" y="148"/>
                    <a:pt x="155" y="148"/>
                    <a:pt x="155" y="146"/>
                  </a:cubicBezTo>
                  <a:cubicBezTo>
                    <a:pt x="155" y="145"/>
                    <a:pt x="154" y="145"/>
                    <a:pt x="153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66" y="130"/>
                    <a:pt x="184" y="118"/>
                    <a:pt x="201" y="111"/>
                  </a:cubicBezTo>
                  <a:cubicBezTo>
                    <a:pt x="202" y="111"/>
                    <a:pt x="203" y="111"/>
                    <a:pt x="203" y="110"/>
                  </a:cubicBezTo>
                  <a:cubicBezTo>
                    <a:pt x="203" y="110"/>
                    <a:pt x="203" y="110"/>
                    <a:pt x="203" y="109"/>
                  </a:cubicBezTo>
                  <a:cubicBezTo>
                    <a:pt x="211" y="106"/>
                    <a:pt x="218" y="103"/>
                    <a:pt x="224" y="102"/>
                  </a:cubicBezTo>
                  <a:cubicBezTo>
                    <a:pt x="231" y="101"/>
                    <a:pt x="237" y="100"/>
                    <a:pt x="243" y="99"/>
                  </a:cubicBezTo>
                  <a:cubicBezTo>
                    <a:pt x="243" y="100"/>
                    <a:pt x="243" y="101"/>
                    <a:pt x="244" y="101"/>
                  </a:cubicBezTo>
                  <a:cubicBezTo>
                    <a:pt x="244" y="103"/>
                    <a:pt x="247" y="103"/>
                    <a:pt x="247" y="101"/>
                  </a:cubicBezTo>
                  <a:cubicBezTo>
                    <a:pt x="247" y="100"/>
                    <a:pt x="247" y="100"/>
                    <a:pt x="247" y="99"/>
                  </a:cubicBezTo>
                  <a:cubicBezTo>
                    <a:pt x="279" y="99"/>
                    <a:pt x="313" y="114"/>
                    <a:pt x="331" y="139"/>
                  </a:cubicBezTo>
                  <a:cubicBezTo>
                    <a:pt x="331" y="139"/>
                    <a:pt x="331" y="139"/>
                    <a:pt x="331" y="139"/>
                  </a:cubicBezTo>
                  <a:cubicBezTo>
                    <a:pt x="343" y="156"/>
                    <a:pt x="348" y="177"/>
                    <a:pt x="342" y="201"/>
                  </a:cubicBezTo>
                  <a:cubicBezTo>
                    <a:pt x="342" y="201"/>
                    <a:pt x="342" y="202"/>
                    <a:pt x="343" y="202"/>
                  </a:cubicBezTo>
                  <a:cubicBezTo>
                    <a:pt x="338" y="213"/>
                    <a:pt x="333" y="224"/>
                    <a:pt x="327" y="234"/>
                  </a:cubicBezTo>
                  <a:cubicBezTo>
                    <a:pt x="304" y="269"/>
                    <a:pt x="274" y="306"/>
                    <a:pt x="238" y="328"/>
                  </a:cubicBezTo>
                  <a:cubicBezTo>
                    <a:pt x="207" y="346"/>
                    <a:pt x="171" y="348"/>
                    <a:pt x="140" y="365"/>
                  </a:cubicBezTo>
                  <a:cubicBezTo>
                    <a:pt x="111" y="382"/>
                    <a:pt x="84" y="405"/>
                    <a:pt x="61" y="429"/>
                  </a:cubicBezTo>
                  <a:cubicBezTo>
                    <a:pt x="50" y="440"/>
                    <a:pt x="41" y="452"/>
                    <a:pt x="33" y="465"/>
                  </a:cubicBezTo>
                  <a:cubicBezTo>
                    <a:pt x="24" y="480"/>
                    <a:pt x="20" y="499"/>
                    <a:pt x="8" y="512"/>
                  </a:cubicBezTo>
                  <a:cubicBezTo>
                    <a:pt x="8" y="513"/>
                    <a:pt x="7" y="514"/>
                    <a:pt x="7" y="515"/>
                  </a:cubicBezTo>
                  <a:cubicBezTo>
                    <a:pt x="7" y="515"/>
                    <a:pt x="7" y="515"/>
                    <a:pt x="7" y="515"/>
                  </a:cubicBezTo>
                  <a:cubicBezTo>
                    <a:pt x="5" y="516"/>
                    <a:pt x="4" y="519"/>
                    <a:pt x="4" y="520"/>
                  </a:cubicBezTo>
                  <a:cubicBezTo>
                    <a:pt x="0" y="532"/>
                    <a:pt x="9" y="550"/>
                    <a:pt x="11" y="560"/>
                  </a:cubicBezTo>
                  <a:cubicBezTo>
                    <a:pt x="11" y="562"/>
                    <a:pt x="13" y="563"/>
                    <a:pt x="15" y="563"/>
                  </a:cubicBezTo>
                  <a:cubicBezTo>
                    <a:pt x="27" y="565"/>
                    <a:pt x="44" y="576"/>
                    <a:pt x="57" y="569"/>
                  </a:cubicBezTo>
                  <a:cubicBezTo>
                    <a:pt x="58" y="568"/>
                    <a:pt x="59" y="567"/>
                    <a:pt x="60" y="566"/>
                  </a:cubicBezTo>
                  <a:cubicBezTo>
                    <a:pt x="69" y="561"/>
                    <a:pt x="77" y="554"/>
                    <a:pt x="85" y="547"/>
                  </a:cubicBezTo>
                  <a:cubicBezTo>
                    <a:pt x="85" y="548"/>
                    <a:pt x="86" y="548"/>
                    <a:pt x="87" y="548"/>
                  </a:cubicBezTo>
                  <a:cubicBezTo>
                    <a:pt x="88" y="547"/>
                    <a:pt x="89" y="546"/>
                    <a:pt x="88" y="546"/>
                  </a:cubicBezTo>
                  <a:cubicBezTo>
                    <a:pt x="88" y="545"/>
                    <a:pt x="88" y="545"/>
                    <a:pt x="88" y="544"/>
                  </a:cubicBezTo>
                  <a:cubicBezTo>
                    <a:pt x="97" y="536"/>
                    <a:pt x="106" y="527"/>
                    <a:pt x="116" y="519"/>
                  </a:cubicBezTo>
                  <a:cubicBezTo>
                    <a:pt x="116" y="519"/>
                    <a:pt x="117" y="519"/>
                    <a:pt x="117" y="518"/>
                  </a:cubicBezTo>
                  <a:cubicBezTo>
                    <a:pt x="119" y="516"/>
                    <a:pt x="122" y="515"/>
                    <a:pt x="124" y="513"/>
                  </a:cubicBezTo>
                  <a:cubicBezTo>
                    <a:pt x="149" y="495"/>
                    <a:pt x="173" y="476"/>
                    <a:pt x="199" y="461"/>
                  </a:cubicBezTo>
                  <a:cubicBezTo>
                    <a:pt x="255" y="428"/>
                    <a:pt x="315" y="403"/>
                    <a:pt x="366" y="364"/>
                  </a:cubicBezTo>
                  <a:cubicBezTo>
                    <a:pt x="413" y="329"/>
                    <a:pt x="436" y="286"/>
                    <a:pt x="451" y="230"/>
                  </a:cubicBezTo>
                  <a:cubicBezTo>
                    <a:pt x="461" y="194"/>
                    <a:pt x="468" y="133"/>
                    <a:pt x="440" y="102"/>
                  </a:cubicBezTo>
                  <a:close/>
                  <a:moveTo>
                    <a:pt x="398" y="321"/>
                  </a:moveTo>
                  <a:cubicBezTo>
                    <a:pt x="398" y="321"/>
                    <a:pt x="398" y="322"/>
                    <a:pt x="398" y="322"/>
                  </a:cubicBezTo>
                  <a:cubicBezTo>
                    <a:pt x="397" y="323"/>
                    <a:pt x="398" y="323"/>
                    <a:pt x="399" y="324"/>
                  </a:cubicBezTo>
                  <a:cubicBezTo>
                    <a:pt x="396" y="327"/>
                    <a:pt x="393" y="330"/>
                    <a:pt x="390" y="333"/>
                  </a:cubicBezTo>
                  <a:cubicBezTo>
                    <a:pt x="390" y="332"/>
                    <a:pt x="391" y="331"/>
                    <a:pt x="391" y="329"/>
                  </a:cubicBezTo>
                  <a:cubicBezTo>
                    <a:pt x="392" y="328"/>
                    <a:pt x="391" y="327"/>
                    <a:pt x="390" y="327"/>
                  </a:cubicBezTo>
                  <a:cubicBezTo>
                    <a:pt x="398" y="321"/>
                    <a:pt x="405" y="314"/>
                    <a:pt x="411" y="307"/>
                  </a:cubicBezTo>
                  <a:cubicBezTo>
                    <a:pt x="408" y="312"/>
                    <a:pt x="405" y="317"/>
                    <a:pt x="401" y="321"/>
                  </a:cubicBezTo>
                  <a:cubicBezTo>
                    <a:pt x="401" y="320"/>
                    <a:pt x="398" y="319"/>
                    <a:pt x="398" y="321"/>
                  </a:cubicBezTo>
                  <a:close/>
                  <a:moveTo>
                    <a:pt x="384" y="331"/>
                  </a:moveTo>
                  <a:cubicBezTo>
                    <a:pt x="385" y="331"/>
                    <a:pt x="385" y="330"/>
                    <a:pt x="386" y="330"/>
                  </a:cubicBezTo>
                  <a:cubicBezTo>
                    <a:pt x="385" y="332"/>
                    <a:pt x="384" y="334"/>
                    <a:pt x="384" y="337"/>
                  </a:cubicBezTo>
                  <a:cubicBezTo>
                    <a:pt x="384" y="338"/>
                    <a:pt x="384" y="338"/>
                    <a:pt x="385" y="339"/>
                  </a:cubicBezTo>
                  <a:cubicBezTo>
                    <a:pt x="383" y="340"/>
                    <a:pt x="382" y="342"/>
                    <a:pt x="380" y="343"/>
                  </a:cubicBezTo>
                  <a:cubicBezTo>
                    <a:pt x="380" y="343"/>
                    <a:pt x="380" y="342"/>
                    <a:pt x="380" y="342"/>
                  </a:cubicBezTo>
                  <a:cubicBezTo>
                    <a:pt x="381" y="339"/>
                    <a:pt x="383" y="336"/>
                    <a:pt x="384" y="333"/>
                  </a:cubicBezTo>
                  <a:cubicBezTo>
                    <a:pt x="384" y="332"/>
                    <a:pt x="384" y="332"/>
                    <a:pt x="384" y="331"/>
                  </a:cubicBezTo>
                  <a:close/>
                  <a:moveTo>
                    <a:pt x="19" y="217"/>
                  </a:moveTo>
                  <a:cubicBezTo>
                    <a:pt x="18" y="225"/>
                    <a:pt x="19" y="233"/>
                    <a:pt x="19" y="241"/>
                  </a:cubicBezTo>
                  <a:cubicBezTo>
                    <a:pt x="19" y="242"/>
                    <a:pt x="19" y="243"/>
                    <a:pt x="19" y="244"/>
                  </a:cubicBezTo>
                  <a:cubicBezTo>
                    <a:pt x="19" y="244"/>
                    <a:pt x="19" y="243"/>
                    <a:pt x="19" y="243"/>
                  </a:cubicBezTo>
                  <a:cubicBezTo>
                    <a:pt x="18" y="236"/>
                    <a:pt x="18" y="228"/>
                    <a:pt x="17" y="220"/>
                  </a:cubicBezTo>
                  <a:cubicBezTo>
                    <a:pt x="17" y="216"/>
                    <a:pt x="16" y="212"/>
                    <a:pt x="16" y="208"/>
                  </a:cubicBezTo>
                  <a:cubicBezTo>
                    <a:pt x="17" y="211"/>
                    <a:pt x="18" y="214"/>
                    <a:pt x="19" y="217"/>
                  </a:cubicBezTo>
                  <a:close/>
                  <a:moveTo>
                    <a:pt x="12" y="199"/>
                  </a:moveTo>
                  <a:cubicBezTo>
                    <a:pt x="12" y="197"/>
                    <a:pt x="12" y="194"/>
                    <a:pt x="13" y="192"/>
                  </a:cubicBezTo>
                  <a:cubicBezTo>
                    <a:pt x="13" y="193"/>
                    <a:pt x="13" y="195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8"/>
                    <a:pt x="12" y="198"/>
                    <a:pt x="12" y="199"/>
                  </a:cubicBezTo>
                  <a:close/>
                  <a:moveTo>
                    <a:pt x="31" y="265"/>
                  </a:moveTo>
                  <a:cubicBezTo>
                    <a:pt x="30" y="261"/>
                    <a:pt x="30" y="257"/>
                    <a:pt x="30" y="253"/>
                  </a:cubicBezTo>
                  <a:cubicBezTo>
                    <a:pt x="29" y="247"/>
                    <a:pt x="29" y="240"/>
                    <a:pt x="28" y="234"/>
                  </a:cubicBezTo>
                  <a:cubicBezTo>
                    <a:pt x="28" y="233"/>
                    <a:pt x="26" y="233"/>
                    <a:pt x="26" y="234"/>
                  </a:cubicBezTo>
                  <a:cubicBezTo>
                    <a:pt x="27" y="240"/>
                    <a:pt x="26" y="249"/>
                    <a:pt x="26" y="257"/>
                  </a:cubicBezTo>
                  <a:cubicBezTo>
                    <a:pt x="25" y="256"/>
                    <a:pt x="24" y="254"/>
                    <a:pt x="23" y="252"/>
                  </a:cubicBezTo>
                  <a:cubicBezTo>
                    <a:pt x="23" y="249"/>
                    <a:pt x="22" y="245"/>
                    <a:pt x="22" y="241"/>
                  </a:cubicBezTo>
                  <a:cubicBezTo>
                    <a:pt x="22" y="234"/>
                    <a:pt x="20" y="227"/>
                    <a:pt x="21" y="220"/>
                  </a:cubicBezTo>
                  <a:cubicBezTo>
                    <a:pt x="24" y="227"/>
                    <a:pt x="29" y="234"/>
                    <a:pt x="35" y="240"/>
                  </a:cubicBezTo>
                  <a:cubicBezTo>
                    <a:pt x="36" y="251"/>
                    <a:pt x="35" y="263"/>
                    <a:pt x="39" y="273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5" y="270"/>
                    <a:pt x="33" y="268"/>
                    <a:pt x="31" y="265"/>
                  </a:cubicBezTo>
                  <a:close/>
                  <a:moveTo>
                    <a:pt x="43" y="247"/>
                  </a:moveTo>
                  <a:cubicBezTo>
                    <a:pt x="45" y="255"/>
                    <a:pt x="46" y="262"/>
                    <a:pt x="46" y="269"/>
                  </a:cubicBezTo>
                  <a:cubicBezTo>
                    <a:pt x="47" y="273"/>
                    <a:pt x="47" y="277"/>
                    <a:pt x="48" y="281"/>
                  </a:cubicBezTo>
                  <a:cubicBezTo>
                    <a:pt x="47" y="280"/>
                    <a:pt x="45" y="279"/>
                    <a:pt x="44" y="278"/>
                  </a:cubicBezTo>
                  <a:cubicBezTo>
                    <a:pt x="44" y="277"/>
                    <a:pt x="44" y="277"/>
                    <a:pt x="44" y="276"/>
                  </a:cubicBezTo>
                  <a:cubicBezTo>
                    <a:pt x="40" y="265"/>
                    <a:pt x="40" y="253"/>
                    <a:pt x="37" y="242"/>
                  </a:cubicBezTo>
                  <a:cubicBezTo>
                    <a:pt x="39" y="244"/>
                    <a:pt x="41" y="246"/>
                    <a:pt x="43" y="247"/>
                  </a:cubicBezTo>
                  <a:close/>
                  <a:moveTo>
                    <a:pt x="62" y="287"/>
                  </a:moveTo>
                  <a:cubicBezTo>
                    <a:pt x="62" y="286"/>
                    <a:pt x="61" y="284"/>
                    <a:pt x="61" y="284"/>
                  </a:cubicBezTo>
                  <a:cubicBezTo>
                    <a:pt x="60" y="281"/>
                    <a:pt x="60" y="279"/>
                    <a:pt x="59" y="277"/>
                  </a:cubicBezTo>
                  <a:cubicBezTo>
                    <a:pt x="58" y="269"/>
                    <a:pt x="56" y="261"/>
                    <a:pt x="53" y="254"/>
                  </a:cubicBezTo>
                  <a:cubicBezTo>
                    <a:pt x="52" y="253"/>
                    <a:pt x="50" y="253"/>
                    <a:pt x="51" y="254"/>
                  </a:cubicBezTo>
                  <a:cubicBezTo>
                    <a:pt x="55" y="264"/>
                    <a:pt x="55" y="274"/>
                    <a:pt x="57" y="284"/>
                  </a:cubicBezTo>
                  <a:cubicBezTo>
                    <a:pt x="57" y="284"/>
                    <a:pt x="57" y="285"/>
                    <a:pt x="58" y="286"/>
                  </a:cubicBezTo>
                  <a:cubicBezTo>
                    <a:pt x="56" y="285"/>
                    <a:pt x="54" y="284"/>
                    <a:pt x="52" y="283"/>
                  </a:cubicBezTo>
                  <a:cubicBezTo>
                    <a:pt x="53" y="277"/>
                    <a:pt x="50" y="271"/>
                    <a:pt x="49" y="265"/>
                  </a:cubicBezTo>
                  <a:cubicBezTo>
                    <a:pt x="48" y="259"/>
                    <a:pt x="47" y="254"/>
                    <a:pt x="46" y="249"/>
                  </a:cubicBezTo>
                  <a:cubicBezTo>
                    <a:pt x="47" y="250"/>
                    <a:pt x="48" y="251"/>
                    <a:pt x="49" y="251"/>
                  </a:cubicBezTo>
                  <a:cubicBezTo>
                    <a:pt x="54" y="254"/>
                    <a:pt x="58" y="256"/>
                    <a:pt x="63" y="258"/>
                  </a:cubicBezTo>
                  <a:cubicBezTo>
                    <a:pt x="65" y="265"/>
                    <a:pt x="66" y="273"/>
                    <a:pt x="68" y="280"/>
                  </a:cubicBezTo>
                  <a:cubicBezTo>
                    <a:pt x="69" y="283"/>
                    <a:pt x="70" y="287"/>
                    <a:pt x="71" y="290"/>
                  </a:cubicBezTo>
                  <a:cubicBezTo>
                    <a:pt x="68" y="289"/>
                    <a:pt x="65" y="288"/>
                    <a:pt x="62" y="287"/>
                  </a:cubicBezTo>
                  <a:close/>
                  <a:moveTo>
                    <a:pt x="88" y="263"/>
                  </a:moveTo>
                  <a:cubicBezTo>
                    <a:pt x="88" y="263"/>
                    <a:pt x="88" y="263"/>
                    <a:pt x="88" y="263"/>
                  </a:cubicBezTo>
                  <a:cubicBezTo>
                    <a:pt x="89" y="270"/>
                    <a:pt x="89" y="276"/>
                    <a:pt x="90" y="283"/>
                  </a:cubicBezTo>
                  <a:cubicBezTo>
                    <a:pt x="90" y="285"/>
                    <a:pt x="91" y="289"/>
                    <a:pt x="93" y="292"/>
                  </a:cubicBezTo>
                  <a:cubicBezTo>
                    <a:pt x="91" y="292"/>
                    <a:pt x="89" y="292"/>
                    <a:pt x="87" y="292"/>
                  </a:cubicBezTo>
                  <a:cubicBezTo>
                    <a:pt x="87" y="287"/>
                    <a:pt x="84" y="282"/>
                    <a:pt x="83" y="277"/>
                  </a:cubicBezTo>
                  <a:cubicBezTo>
                    <a:pt x="81" y="272"/>
                    <a:pt x="80" y="267"/>
                    <a:pt x="79" y="262"/>
                  </a:cubicBezTo>
                  <a:cubicBezTo>
                    <a:pt x="82" y="262"/>
                    <a:pt x="85" y="262"/>
                    <a:pt x="88" y="263"/>
                  </a:cubicBezTo>
                  <a:close/>
                  <a:moveTo>
                    <a:pt x="76" y="261"/>
                  </a:moveTo>
                  <a:cubicBezTo>
                    <a:pt x="77" y="266"/>
                    <a:pt x="77" y="271"/>
                    <a:pt x="78" y="276"/>
                  </a:cubicBezTo>
                  <a:cubicBezTo>
                    <a:pt x="79" y="281"/>
                    <a:pt x="80" y="287"/>
                    <a:pt x="83" y="292"/>
                  </a:cubicBezTo>
                  <a:cubicBezTo>
                    <a:pt x="81" y="292"/>
                    <a:pt x="78" y="291"/>
                    <a:pt x="76" y="291"/>
                  </a:cubicBezTo>
                  <a:cubicBezTo>
                    <a:pt x="76" y="290"/>
                    <a:pt x="75" y="289"/>
                    <a:pt x="75" y="287"/>
                  </a:cubicBezTo>
                  <a:cubicBezTo>
                    <a:pt x="73" y="284"/>
                    <a:pt x="72" y="280"/>
                    <a:pt x="71" y="277"/>
                  </a:cubicBezTo>
                  <a:cubicBezTo>
                    <a:pt x="69" y="271"/>
                    <a:pt x="67" y="265"/>
                    <a:pt x="66" y="259"/>
                  </a:cubicBezTo>
                  <a:cubicBezTo>
                    <a:pt x="69" y="260"/>
                    <a:pt x="73" y="260"/>
                    <a:pt x="76" y="261"/>
                  </a:cubicBezTo>
                  <a:close/>
                  <a:moveTo>
                    <a:pt x="176" y="263"/>
                  </a:moveTo>
                  <a:cubicBezTo>
                    <a:pt x="176" y="262"/>
                    <a:pt x="176" y="261"/>
                    <a:pt x="175" y="261"/>
                  </a:cubicBezTo>
                  <a:cubicBezTo>
                    <a:pt x="174" y="258"/>
                    <a:pt x="173" y="255"/>
                    <a:pt x="171" y="252"/>
                  </a:cubicBezTo>
                  <a:cubicBezTo>
                    <a:pt x="169" y="250"/>
                    <a:pt x="166" y="253"/>
                    <a:pt x="167" y="255"/>
                  </a:cubicBezTo>
                  <a:cubicBezTo>
                    <a:pt x="168" y="258"/>
                    <a:pt x="169" y="261"/>
                    <a:pt x="170" y="264"/>
                  </a:cubicBezTo>
                  <a:cubicBezTo>
                    <a:pt x="170" y="265"/>
                    <a:pt x="170" y="267"/>
                    <a:pt x="171" y="269"/>
                  </a:cubicBezTo>
                  <a:cubicBezTo>
                    <a:pt x="170" y="270"/>
                    <a:pt x="169" y="271"/>
                    <a:pt x="168" y="272"/>
                  </a:cubicBezTo>
                  <a:cubicBezTo>
                    <a:pt x="167" y="270"/>
                    <a:pt x="166" y="267"/>
                    <a:pt x="165" y="265"/>
                  </a:cubicBezTo>
                  <a:cubicBezTo>
                    <a:pt x="164" y="262"/>
                    <a:pt x="164" y="259"/>
                    <a:pt x="164" y="255"/>
                  </a:cubicBezTo>
                  <a:cubicBezTo>
                    <a:pt x="164" y="253"/>
                    <a:pt x="160" y="253"/>
                    <a:pt x="160" y="255"/>
                  </a:cubicBezTo>
                  <a:cubicBezTo>
                    <a:pt x="160" y="259"/>
                    <a:pt x="160" y="263"/>
                    <a:pt x="161" y="266"/>
                  </a:cubicBezTo>
                  <a:cubicBezTo>
                    <a:pt x="161" y="269"/>
                    <a:pt x="162" y="273"/>
                    <a:pt x="164" y="274"/>
                  </a:cubicBezTo>
                  <a:cubicBezTo>
                    <a:pt x="163" y="275"/>
                    <a:pt x="161" y="276"/>
                    <a:pt x="159" y="277"/>
                  </a:cubicBezTo>
                  <a:cubicBezTo>
                    <a:pt x="159" y="276"/>
                    <a:pt x="158" y="274"/>
                    <a:pt x="158" y="273"/>
                  </a:cubicBezTo>
                  <a:cubicBezTo>
                    <a:pt x="157" y="270"/>
                    <a:pt x="157" y="268"/>
                    <a:pt x="157" y="266"/>
                  </a:cubicBezTo>
                  <a:cubicBezTo>
                    <a:pt x="156" y="263"/>
                    <a:pt x="156" y="259"/>
                    <a:pt x="153" y="258"/>
                  </a:cubicBezTo>
                  <a:cubicBezTo>
                    <a:pt x="151" y="256"/>
                    <a:pt x="149" y="259"/>
                    <a:pt x="151" y="260"/>
                  </a:cubicBezTo>
                  <a:cubicBezTo>
                    <a:pt x="154" y="262"/>
                    <a:pt x="153" y="269"/>
                    <a:pt x="153" y="271"/>
                  </a:cubicBezTo>
                  <a:cubicBezTo>
                    <a:pt x="153" y="274"/>
                    <a:pt x="153" y="277"/>
                    <a:pt x="155" y="279"/>
                  </a:cubicBezTo>
                  <a:cubicBezTo>
                    <a:pt x="152" y="281"/>
                    <a:pt x="150" y="281"/>
                    <a:pt x="148" y="282"/>
                  </a:cubicBezTo>
                  <a:cubicBezTo>
                    <a:pt x="147" y="282"/>
                    <a:pt x="147" y="281"/>
                    <a:pt x="147" y="281"/>
                  </a:cubicBezTo>
                  <a:cubicBezTo>
                    <a:pt x="146" y="278"/>
                    <a:pt x="145" y="276"/>
                    <a:pt x="145" y="274"/>
                  </a:cubicBezTo>
                  <a:cubicBezTo>
                    <a:pt x="144" y="269"/>
                    <a:pt x="144" y="265"/>
                    <a:pt x="142" y="260"/>
                  </a:cubicBezTo>
                  <a:cubicBezTo>
                    <a:pt x="142" y="259"/>
                    <a:pt x="140" y="260"/>
                    <a:pt x="140" y="261"/>
                  </a:cubicBezTo>
                  <a:cubicBezTo>
                    <a:pt x="141" y="266"/>
                    <a:pt x="141" y="271"/>
                    <a:pt x="141" y="276"/>
                  </a:cubicBezTo>
                  <a:cubicBezTo>
                    <a:pt x="142" y="279"/>
                    <a:pt x="142" y="282"/>
                    <a:pt x="143" y="284"/>
                  </a:cubicBezTo>
                  <a:cubicBezTo>
                    <a:pt x="142" y="284"/>
                    <a:pt x="140" y="285"/>
                    <a:pt x="139" y="285"/>
                  </a:cubicBezTo>
                  <a:cubicBezTo>
                    <a:pt x="137" y="282"/>
                    <a:pt x="136" y="278"/>
                    <a:pt x="135" y="274"/>
                  </a:cubicBezTo>
                  <a:cubicBezTo>
                    <a:pt x="135" y="270"/>
                    <a:pt x="134" y="265"/>
                    <a:pt x="130" y="263"/>
                  </a:cubicBezTo>
                  <a:cubicBezTo>
                    <a:pt x="128" y="263"/>
                    <a:pt x="127" y="265"/>
                    <a:pt x="129" y="266"/>
                  </a:cubicBezTo>
                  <a:cubicBezTo>
                    <a:pt x="131" y="267"/>
                    <a:pt x="131" y="281"/>
                    <a:pt x="134" y="287"/>
                  </a:cubicBezTo>
                  <a:cubicBezTo>
                    <a:pt x="132" y="287"/>
                    <a:pt x="130" y="288"/>
                    <a:pt x="128" y="288"/>
                  </a:cubicBezTo>
                  <a:cubicBezTo>
                    <a:pt x="128" y="285"/>
                    <a:pt x="126" y="281"/>
                    <a:pt x="125" y="278"/>
                  </a:cubicBezTo>
                  <a:cubicBezTo>
                    <a:pt x="124" y="274"/>
                    <a:pt x="124" y="269"/>
                    <a:pt x="123" y="265"/>
                  </a:cubicBezTo>
                  <a:cubicBezTo>
                    <a:pt x="123" y="263"/>
                    <a:pt x="120" y="263"/>
                    <a:pt x="120" y="265"/>
                  </a:cubicBezTo>
                  <a:cubicBezTo>
                    <a:pt x="120" y="270"/>
                    <a:pt x="121" y="274"/>
                    <a:pt x="122" y="279"/>
                  </a:cubicBezTo>
                  <a:cubicBezTo>
                    <a:pt x="122" y="282"/>
                    <a:pt x="123" y="286"/>
                    <a:pt x="124" y="289"/>
                  </a:cubicBezTo>
                  <a:cubicBezTo>
                    <a:pt x="122" y="289"/>
                    <a:pt x="120" y="290"/>
                    <a:pt x="119" y="290"/>
                  </a:cubicBezTo>
                  <a:cubicBezTo>
                    <a:pt x="118" y="287"/>
                    <a:pt x="117" y="283"/>
                    <a:pt x="116" y="280"/>
                  </a:cubicBezTo>
                  <a:cubicBezTo>
                    <a:pt x="115" y="275"/>
                    <a:pt x="114" y="271"/>
                    <a:pt x="113" y="267"/>
                  </a:cubicBezTo>
                  <a:cubicBezTo>
                    <a:pt x="112" y="265"/>
                    <a:pt x="109" y="266"/>
                    <a:pt x="109" y="268"/>
                  </a:cubicBezTo>
                  <a:cubicBezTo>
                    <a:pt x="111" y="273"/>
                    <a:pt x="111" y="277"/>
                    <a:pt x="112" y="281"/>
                  </a:cubicBezTo>
                  <a:cubicBezTo>
                    <a:pt x="112" y="284"/>
                    <a:pt x="113" y="288"/>
                    <a:pt x="114" y="291"/>
                  </a:cubicBezTo>
                  <a:cubicBezTo>
                    <a:pt x="113" y="291"/>
                    <a:pt x="111" y="291"/>
                    <a:pt x="109" y="291"/>
                  </a:cubicBezTo>
                  <a:cubicBezTo>
                    <a:pt x="103" y="284"/>
                    <a:pt x="102" y="275"/>
                    <a:pt x="101" y="266"/>
                  </a:cubicBezTo>
                  <a:cubicBezTo>
                    <a:pt x="100" y="264"/>
                    <a:pt x="97" y="265"/>
                    <a:pt x="98" y="266"/>
                  </a:cubicBezTo>
                  <a:cubicBezTo>
                    <a:pt x="98" y="272"/>
                    <a:pt x="99" y="278"/>
                    <a:pt x="100" y="284"/>
                  </a:cubicBezTo>
                  <a:cubicBezTo>
                    <a:pt x="101" y="286"/>
                    <a:pt x="102" y="290"/>
                    <a:pt x="103" y="292"/>
                  </a:cubicBezTo>
                  <a:cubicBezTo>
                    <a:pt x="101" y="292"/>
                    <a:pt x="100" y="292"/>
                    <a:pt x="98" y="292"/>
                  </a:cubicBezTo>
                  <a:cubicBezTo>
                    <a:pt x="97" y="291"/>
                    <a:pt x="96" y="289"/>
                    <a:pt x="95" y="288"/>
                  </a:cubicBezTo>
                  <a:cubicBezTo>
                    <a:pt x="94" y="285"/>
                    <a:pt x="93" y="282"/>
                    <a:pt x="93" y="279"/>
                  </a:cubicBezTo>
                  <a:cubicBezTo>
                    <a:pt x="92" y="274"/>
                    <a:pt x="91" y="268"/>
                    <a:pt x="90" y="263"/>
                  </a:cubicBezTo>
                  <a:cubicBezTo>
                    <a:pt x="98" y="263"/>
                    <a:pt x="106" y="263"/>
                    <a:pt x="114" y="262"/>
                  </a:cubicBezTo>
                  <a:cubicBezTo>
                    <a:pt x="125" y="262"/>
                    <a:pt x="136" y="260"/>
                    <a:pt x="146" y="258"/>
                  </a:cubicBezTo>
                  <a:cubicBezTo>
                    <a:pt x="160" y="255"/>
                    <a:pt x="167" y="249"/>
                    <a:pt x="180" y="243"/>
                  </a:cubicBezTo>
                  <a:cubicBezTo>
                    <a:pt x="181" y="251"/>
                    <a:pt x="180" y="257"/>
                    <a:pt x="176" y="263"/>
                  </a:cubicBezTo>
                  <a:close/>
                  <a:moveTo>
                    <a:pt x="132" y="151"/>
                  </a:moveTo>
                  <a:cubicBezTo>
                    <a:pt x="132" y="150"/>
                    <a:pt x="130" y="150"/>
                    <a:pt x="131" y="151"/>
                  </a:cubicBezTo>
                  <a:cubicBezTo>
                    <a:pt x="133" y="160"/>
                    <a:pt x="132" y="170"/>
                    <a:pt x="134" y="178"/>
                  </a:cubicBezTo>
                  <a:cubicBezTo>
                    <a:pt x="134" y="182"/>
                    <a:pt x="134" y="185"/>
                    <a:pt x="134" y="189"/>
                  </a:cubicBezTo>
                  <a:cubicBezTo>
                    <a:pt x="129" y="177"/>
                    <a:pt x="127" y="164"/>
                    <a:pt x="130" y="148"/>
                  </a:cubicBezTo>
                  <a:cubicBezTo>
                    <a:pt x="131" y="140"/>
                    <a:pt x="134" y="132"/>
                    <a:pt x="137" y="124"/>
                  </a:cubicBezTo>
                  <a:cubicBezTo>
                    <a:pt x="140" y="135"/>
                    <a:pt x="136" y="147"/>
                    <a:pt x="139" y="158"/>
                  </a:cubicBezTo>
                  <a:cubicBezTo>
                    <a:pt x="139" y="158"/>
                    <a:pt x="140" y="159"/>
                    <a:pt x="141" y="159"/>
                  </a:cubicBezTo>
                  <a:cubicBezTo>
                    <a:pt x="139" y="163"/>
                    <a:pt x="137" y="168"/>
                    <a:pt x="136" y="172"/>
                  </a:cubicBezTo>
                  <a:cubicBezTo>
                    <a:pt x="135" y="165"/>
                    <a:pt x="134" y="158"/>
                    <a:pt x="132" y="151"/>
                  </a:cubicBezTo>
                  <a:close/>
                  <a:moveTo>
                    <a:pt x="147" y="147"/>
                  </a:moveTo>
                  <a:cubicBezTo>
                    <a:pt x="145" y="150"/>
                    <a:pt x="144" y="153"/>
                    <a:pt x="142" y="156"/>
                  </a:cubicBezTo>
                  <a:cubicBezTo>
                    <a:pt x="142" y="145"/>
                    <a:pt x="143" y="132"/>
                    <a:pt x="139" y="121"/>
                  </a:cubicBezTo>
                  <a:cubicBezTo>
                    <a:pt x="141" y="116"/>
                    <a:pt x="144" y="111"/>
                    <a:pt x="148" y="107"/>
                  </a:cubicBezTo>
                  <a:cubicBezTo>
                    <a:pt x="149" y="119"/>
                    <a:pt x="147" y="132"/>
                    <a:pt x="149" y="144"/>
                  </a:cubicBezTo>
                  <a:cubicBezTo>
                    <a:pt x="149" y="145"/>
                    <a:pt x="148" y="146"/>
                    <a:pt x="147" y="147"/>
                  </a:cubicBezTo>
                  <a:close/>
                  <a:moveTo>
                    <a:pt x="149" y="105"/>
                  </a:moveTo>
                  <a:cubicBezTo>
                    <a:pt x="151" y="103"/>
                    <a:pt x="154" y="100"/>
                    <a:pt x="156" y="98"/>
                  </a:cubicBezTo>
                  <a:cubicBezTo>
                    <a:pt x="159" y="106"/>
                    <a:pt x="157" y="114"/>
                    <a:pt x="157" y="121"/>
                  </a:cubicBezTo>
                  <a:cubicBezTo>
                    <a:pt x="157" y="125"/>
                    <a:pt x="157" y="130"/>
                    <a:pt x="158" y="133"/>
                  </a:cubicBezTo>
                  <a:cubicBezTo>
                    <a:pt x="156" y="135"/>
                    <a:pt x="154" y="138"/>
                    <a:pt x="152" y="140"/>
                  </a:cubicBezTo>
                  <a:cubicBezTo>
                    <a:pt x="150" y="129"/>
                    <a:pt x="151" y="117"/>
                    <a:pt x="149" y="105"/>
                  </a:cubicBezTo>
                  <a:close/>
                  <a:moveTo>
                    <a:pt x="177" y="86"/>
                  </a:moveTo>
                  <a:cubicBezTo>
                    <a:pt x="177" y="91"/>
                    <a:pt x="176" y="97"/>
                    <a:pt x="176" y="102"/>
                  </a:cubicBezTo>
                  <a:cubicBezTo>
                    <a:pt x="176" y="106"/>
                    <a:pt x="175" y="112"/>
                    <a:pt x="178" y="116"/>
                  </a:cubicBezTo>
                  <a:cubicBezTo>
                    <a:pt x="175" y="118"/>
                    <a:pt x="173" y="120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18"/>
                    <a:pt x="169" y="114"/>
                    <a:pt x="169" y="110"/>
                  </a:cubicBezTo>
                  <a:cubicBezTo>
                    <a:pt x="169" y="103"/>
                    <a:pt x="169" y="97"/>
                    <a:pt x="168" y="90"/>
                  </a:cubicBezTo>
                  <a:cubicBezTo>
                    <a:pt x="171" y="89"/>
                    <a:pt x="174" y="87"/>
                    <a:pt x="177" y="86"/>
                  </a:cubicBezTo>
                  <a:close/>
                  <a:moveTo>
                    <a:pt x="165" y="92"/>
                  </a:moveTo>
                  <a:cubicBezTo>
                    <a:pt x="165" y="100"/>
                    <a:pt x="165" y="118"/>
                    <a:pt x="167" y="125"/>
                  </a:cubicBezTo>
                  <a:cubicBezTo>
                    <a:pt x="165" y="126"/>
                    <a:pt x="163" y="128"/>
                    <a:pt x="162" y="130"/>
                  </a:cubicBezTo>
                  <a:cubicBezTo>
                    <a:pt x="161" y="128"/>
                    <a:pt x="161" y="127"/>
                    <a:pt x="161" y="126"/>
                  </a:cubicBezTo>
                  <a:cubicBezTo>
                    <a:pt x="161" y="122"/>
                    <a:pt x="161" y="118"/>
                    <a:pt x="161" y="114"/>
                  </a:cubicBezTo>
                  <a:cubicBezTo>
                    <a:pt x="161" y="108"/>
                    <a:pt x="161" y="102"/>
                    <a:pt x="158" y="96"/>
                  </a:cubicBezTo>
                  <a:cubicBezTo>
                    <a:pt x="160" y="95"/>
                    <a:pt x="163" y="93"/>
                    <a:pt x="165" y="92"/>
                  </a:cubicBezTo>
                  <a:close/>
                  <a:moveTo>
                    <a:pt x="184" y="113"/>
                  </a:moveTo>
                  <a:cubicBezTo>
                    <a:pt x="183" y="112"/>
                    <a:pt x="182" y="111"/>
                    <a:pt x="181" y="112"/>
                  </a:cubicBezTo>
                  <a:cubicBezTo>
                    <a:pt x="179" y="108"/>
                    <a:pt x="180" y="101"/>
                    <a:pt x="180" y="97"/>
                  </a:cubicBezTo>
                  <a:cubicBezTo>
                    <a:pt x="180" y="93"/>
                    <a:pt x="181" y="89"/>
                    <a:pt x="181" y="85"/>
                  </a:cubicBezTo>
                  <a:cubicBezTo>
                    <a:pt x="183" y="84"/>
                    <a:pt x="185" y="83"/>
                    <a:pt x="188" y="82"/>
                  </a:cubicBezTo>
                  <a:cubicBezTo>
                    <a:pt x="188" y="86"/>
                    <a:pt x="187" y="101"/>
                    <a:pt x="189" y="109"/>
                  </a:cubicBezTo>
                  <a:cubicBezTo>
                    <a:pt x="187" y="110"/>
                    <a:pt x="185" y="111"/>
                    <a:pt x="184" y="113"/>
                  </a:cubicBezTo>
                  <a:close/>
                  <a:moveTo>
                    <a:pt x="234" y="68"/>
                  </a:moveTo>
                  <a:cubicBezTo>
                    <a:pt x="234" y="74"/>
                    <a:pt x="233" y="80"/>
                    <a:pt x="233" y="86"/>
                  </a:cubicBezTo>
                  <a:cubicBezTo>
                    <a:pt x="233" y="88"/>
                    <a:pt x="233" y="91"/>
                    <a:pt x="234" y="94"/>
                  </a:cubicBezTo>
                  <a:cubicBezTo>
                    <a:pt x="232" y="94"/>
                    <a:pt x="229" y="95"/>
                    <a:pt x="227" y="95"/>
                  </a:cubicBezTo>
                  <a:cubicBezTo>
                    <a:pt x="227" y="94"/>
                    <a:pt x="227" y="93"/>
                    <a:pt x="227" y="93"/>
                  </a:cubicBezTo>
                  <a:cubicBezTo>
                    <a:pt x="227" y="89"/>
                    <a:pt x="227" y="86"/>
                    <a:pt x="227" y="82"/>
                  </a:cubicBezTo>
                  <a:cubicBezTo>
                    <a:pt x="227" y="78"/>
                    <a:pt x="227" y="74"/>
                    <a:pt x="224" y="71"/>
                  </a:cubicBezTo>
                  <a:cubicBezTo>
                    <a:pt x="227" y="70"/>
                    <a:pt x="231" y="69"/>
                    <a:pt x="234" y="68"/>
                  </a:cubicBezTo>
                  <a:close/>
                  <a:moveTo>
                    <a:pt x="222" y="71"/>
                  </a:moveTo>
                  <a:cubicBezTo>
                    <a:pt x="225" y="76"/>
                    <a:pt x="223" y="83"/>
                    <a:pt x="223" y="88"/>
                  </a:cubicBezTo>
                  <a:cubicBezTo>
                    <a:pt x="223" y="90"/>
                    <a:pt x="222" y="93"/>
                    <a:pt x="222" y="96"/>
                  </a:cubicBezTo>
                  <a:cubicBezTo>
                    <a:pt x="219" y="97"/>
                    <a:pt x="216" y="98"/>
                    <a:pt x="214" y="99"/>
                  </a:cubicBezTo>
                  <a:cubicBezTo>
                    <a:pt x="210" y="91"/>
                    <a:pt x="214" y="83"/>
                    <a:pt x="212" y="75"/>
                  </a:cubicBezTo>
                  <a:cubicBezTo>
                    <a:pt x="212" y="75"/>
                    <a:pt x="212" y="75"/>
                    <a:pt x="212" y="75"/>
                  </a:cubicBezTo>
                  <a:cubicBezTo>
                    <a:pt x="215" y="74"/>
                    <a:pt x="217" y="73"/>
                    <a:pt x="220" y="72"/>
                  </a:cubicBezTo>
                  <a:cubicBezTo>
                    <a:pt x="220" y="72"/>
                    <a:pt x="221" y="72"/>
                    <a:pt x="222" y="71"/>
                  </a:cubicBezTo>
                  <a:close/>
                  <a:moveTo>
                    <a:pt x="209" y="76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09" y="79"/>
                    <a:pt x="206" y="95"/>
                    <a:pt x="209" y="100"/>
                  </a:cubicBezTo>
                  <a:cubicBezTo>
                    <a:pt x="207" y="101"/>
                    <a:pt x="204" y="102"/>
                    <a:pt x="202" y="103"/>
                  </a:cubicBezTo>
                  <a:cubicBezTo>
                    <a:pt x="202" y="102"/>
                    <a:pt x="202" y="102"/>
                    <a:pt x="202" y="102"/>
                  </a:cubicBezTo>
                  <a:cubicBezTo>
                    <a:pt x="202" y="99"/>
                    <a:pt x="201" y="97"/>
                    <a:pt x="201" y="95"/>
                  </a:cubicBezTo>
                  <a:cubicBezTo>
                    <a:pt x="201" y="92"/>
                    <a:pt x="201" y="88"/>
                    <a:pt x="201" y="84"/>
                  </a:cubicBezTo>
                  <a:cubicBezTo>
                    <a:pt x="201" y="82"/>
                    <a:pt x="197" y="82"/>
                    <a:pt x="197" y="84"/>
                  </a:cubicBezTo>
                  <a:cubicBezTo>
                    <a:pt x="197" y="89"/>
                    <a:pt x="197" y="94"/>
                    <a:pt x="198" y="99"/>
                  </a:cubicBezTo>
                  <a:cubicBezTo>
                    <a:pt x="198" y="101"/>
                    <a:pt x="198" y="103"/>
                    <a:pt x="198" y="105"/>
                  </a:cubicBezTo>
                  <a:cubicBezTo>
                    <a:pt x="196" y="106"/>
                    <a:pt x="195" y="106"/>
                    <a:pt x="193" y="107"/>
                  </a:cubicBezTo>
                  <a:cubicBezTo>
                    <a:pt x="192" y="104"/>
                    <a:pt x="192" y="100"/>
                    <a:pt x="191" y="97"/>
                  </a:cubicBezTo>
                  <a:cubicBezTo>
                    <a:pt x="191" y="92"/>
                    <a:pt x="190" y="87"/>
                    <a:pt x="190" y="82"/>
                  </a:cubicBezTo>
                  <a:cubicBezTo>
                    <a:pt x="196" y="80"/>
                    <a:pt x="202" y="78"/>
                    <a:pt x="209" y="76"/>
                  </a:cubicBezTo>
                  <a:close/>
                  <a:moveTo>
                    <a:pt x="239" y="93"/>
                  </a:moveTo>
                  <a:cubicBezTo>
                    <a:pt x="238" y="92"/>
                    <a:pt x="238" y="91"/>
                    <a:pt x="238" y="90"/>
                  </a:cubicBezTo>
                  <a:cubicBezTo>
                    <a:pt x="238" y="87"/>
                    <a:pt x="238" y="84"/>
                    <a:pt x="238" y="82"/>
                  </a:cubicBezTo>
                  <a:cubicBezTo>
                    <a:pt x="238" y="77"/>
                    <a:pt x="238" y="72"/>
                    <a:pt x="237" y="68"/>
                  </a:cubicBezTo>
                  <a:cubicBezTo>
                    <a:pt x="240" y="67"/>
                    <a:pt x="242" y="67"/>
                    <a:pt x="245" y="67"/>
                  </a:cubicBezTo>
                  <a:cubicBezTo>
                    <a:pt x="243" y="75"/>
                    <a:pt x="241" y="85"/>
                    <a:pt x="242" y="93"/>
                  </a:cubicBezTo>
                  <a:cubicBezTo>
                    <a:pt x="241" y="93"/>
                    <a:pt x="240" y="93"/>
                    <a:pt x="239" y="93"/>
                  </a:cubicBezTo>
                  <a:close/>
                  <a:moveTo>
                    <a:pt x="246" y="84"/>
                  </a:moveTo>
                  <a:cubicBezTo>
                    <a:pt x="247" y="78"/>
                    <a:pt x="248" y="72"/>
                    <a:pt x="249" y="67"/>
                  </a:cubicBezTo>
                  <a:cubicBezTo>
                    <a:pt x="251" y="66"/>
                    <a:pt x="253" y="66"/>
                    <a:pt x="256" y="66"/>
                  </a:cubicBezTo>
                  <a:cubicBezTo>
                    <a:pt x="255" y="68"/>
                    <a:pt x="255" y="69"/>
                    <a:pt x="254" y="71"/>
                  </a:cubicBezTo>
                  <a:cubicBezTo>
                    <a:pt x="254" y="71"/>
                    <a:pt x="255" y="71"/>
                    <a:pt x="255" y="71"/>
                  </a:cubicBezTo>
                  <a:cubicBezTo>
                    <a:pt x="255" y="71"/>
                    <a:pt x="255" y="70"/>
                    <a:pt x="256" y="70"/>
                  </a:cubicBezTo>
                  <a:cubicBezTo>
                    <a:pt x="256" y="71"/>
                    <a:pt x="256" y="72"/>
                    <a:pt x="256" y="73"/>
                  </a:cubicBezTo>
                  <a:cubicBezTo>
                    <a:pt x="256" y="77"/>
                    <a:pt x="255" y="80"/>
                    <a:pt x="255" y="84"/>
                  </a:cubicBezTo>
                  <a:cubicBezTo>
                    <a:pt x="255" y="87"/>
                    <a:pt x="255" y="90"/>
                    <a:pt x="256" y="93"/>
                  </a:cubicBezTo>
                  <a:cubicBezTo>
                    <a:pt x="253" y="93"/>
                    <a:pt x="249" y="93"/>
                    <a:pt x="246" y="93"/>
                  </a:cubicBezTo>
                  <a:cubicBezTo>
                    <a:pt x="246" y="90"/>
                    <a:pt x="246" y="87"/>
                    <a:pt x="246" y="84"/>
                  </a:cubicBezTo>
                  <a:close/>
                  <a:moveTo>
                    <a:pt x="273" y="68"/>
                  </a:moveTo>
                  <a:cubicBezTo>
                    <a:pt x="272" y="75"/>
                    <a:pt x="270" y="81"/>
                    <a:pt x="269" y="88"/>
                  </a:cubicBezTo>
                  <a:cubicBezTo>
                    <a:pt x="269" y="90"/>
                    <a:pt x="268" y="93"/>
                    <a:pt x="268" y="95"/>
                  </a:cubicBezTo>
                  <a:cubicBezTo>
                    <a:pt x="266" y="94"/>
                    <a:pt x="263" y="94"/>
                    <a:pt x="260" y="94"/>
                  </a:cubicBezTo>
                  <a:cubicBezTo>
                    <a:pt x="260" y="92"/>
                    <a:pt x="260" y="90"/>
                    <a:pt x="260" y="87"/>
                  </a:cubicBezTo>
                  <a:cubicBezTo>
                    <a:pt x="259" y="85"/>
                    <a:pt x="260" y="82"/>
                    <a:pt x="260" y="79"/>
                  </a:cubicBezTo>
                  <a:cubicBezTo>
                    <a:pt x="260" y="75"/>
                    <a:pt x="260" y="70"/>
                    <a:pt x="258" y="67"/>
                  </a:cubicBezTo>
                  <a:cubicBezTo>
                    <a:pt x="263" y="67"/>
                    <a:pt x="268" y="67"/>
                    <a:pt x="273" y="68"/>
                  </a:cubicBezTo>
                  <a:close/>
                  <a:moveTo>
                    <a:pt x="273" y="96"/>
                  </a:moveTo>
                  <a:cubicBezTo>
                    <a:pt x="273" y="96"/>
                    <a:pt x="273" y="96"/>
                    <a:pt x="273" y="96"/>
                  </a:cubicBezTo>
                  <a:cubicBezTo>
                    <a:pt x="273" y="94"/>
                    <a:pt x="273" y="91"/>
                    <a:pt x="273" y="90"/>
                  </a:cubicBezTo>
                  <a:cubicBezTo>
                    <a:pt x="273" y="87"/>
                    <a:pt x="274" y="83"/>
                    <a:pt x="275" y="80"/>
                  </a:cubicBezTo>
                  <a:cubicBezTo>
                    <a:pt x="275" y="76"/>
                    <a:pt x="276" y="73"/>
                    <a:pt x="276" y="69"/>
                  </a:cubicBezTo>
                  <a:cubicBezTo>
                    <a:pt x="280" y="70"/>
                    <a:pt x="283" y="70"/>
                    <a:pt x="286" y="71"/>
                  </a:cubicBezTo>
                  <a:cubicBezTo>
                    <a:pt x="288" y="77"/>
                    <a:pt x="286" y="83"/>
                    <a:pt x="284" y="89"/>
                  </a:cubicBezTo>
                  <a:cubicBezTo>
                    <a:pt x="283" y="92"/>
                    <a:pt x="282" y="96"/>
                    <a:pt x="283" y="99"/>
                  </a:cubicBezTo>
                  <a:cubicBezTo>
                    <a:pt x="280" y="98"/>
                    <a:pt x="276" y="97"/>
                    <a:pt x="273" y="96"/>
                  </a:cubicBezTo>
                  <a:close/>
                  <a:moveTo>
                    <a:pt x="347" y="156"/>
                  </a:moveTo>
                  <a:cubicBezTo>
                    <a:pt x="347" y="156"/>
                    <a:pt x="347" y="156"/>
                    <a:pt x="347" y="155"/>
                  </a:cubicBezTo>
                  <a:cubicBezTo>
                    <a:pt x="347" y="155"/>
                    <a:pt x="347" y="155"/>
                    <a:pt x="347" y="155"/>
                  </a:cubicBezTo>
                  <a:cubicBezTo>
                    <a:pt x="347" y="155"/>
                    <a:pt x="347" y="156"/>
                    <a:pt x="347" y="156"/>
                  </a:cubicBezTo>
                  <a:close/>
                  <a:moveTo>
                    <a:pt x="349" y="148"/>
                  </a:moveTo>
                  <a:cubicBezTo>
                    <a:pt x="349" y="149"/>
                    <a:pt x="348" y="149"/>
                    <a:pt x="348" y="150"/>
                  </a:cubicBezTo>
                  <a:cubicBezTo>
                    <a:pt x="348" y="148"/>
                    <a:pt x="347" y="146"/>
                    <a:pt x="347" y="144"/>
                  </a:cubicBezTo>
                  <a:cubicBezTo>
                    <a:pt x="348" y="140"/>
                    <a:pt x="348" y="137"/>
                    <a:pt x="349" y="134"/>
                  </a:cubicBezTo>
                  <a:cubicBezTo>
                    <a:pt x="350" y="138"/>
                    <a:pt x="351" y="142"/>
                    <a:pt x="351" y="146"/>
                  </a:cubicBezTo>
                  <a:cubicBezTo>
                    <a:pt x="350" y="146"/>
                    <a:pt x="349" y="146"/>
                    <a:pt x="349" y="148"/>
                  </a:cubicBezTo>
                  <a:close/>
                  <a:moveTo>
                    <a:pt x="342" y="144"/>
                  </a:moveTo>
                  <a:cubicBezTo>
                    <a:pt x="342" y="144"/>
                    <a:pt x="342" y="145"/>
                    <a:pt x="342" y="145"/>
                  </a:cubicBezTo>
                  <a:cubicBezTo>
                    <a:pt x="342" y="145"/>
                    <a:pt x="342" y="144"/>
                    <a:pt x="342" y="144"/>
                  </a:cubicBezTo>
                  <a:cubicBezTo>
                    <a:pt x="342" y="143"/>
                    <a:pt x="342" y="142"/>
                    <a:pt x="342" y="142"/>
                  </a:cubicBezTo>
                  <a:cubicBezTo>
                    <a:pt x="341" y="139"/>
                    <a:pt x="342" y="136"/>
                    <a:pt x="342" y="133"/>
                  </a:cubicBezTo>
                  <a:cubicBezTo>
                    <a:pt x="343" y="129"/>
                    <a:pt x="343" y="124"/>
                    <a:pt x="344" y="120"/>
                  </a:cubicBezTo>
                  <a:cubicBezTo>
                    <a:pt x="345" y="123"/>
                    <a:pt x="347" y="126"/>
                    <a:pt x="348" y="129"/>
                  </a:cubicBezTo>
                  <a:cubicBezTo>
                    <a:pt x="347" y="129"/>
                    <a:pt x="346" y="130"/>
                    <a:pt x="345" y="131"/>
                  </a:cubicBezTo>
                  <a:cubicBezTo>
                    <a:pt x="344" y="135"/>
                    <a:pt x="343" y="139"/>
                    <a:pt x="342" y="144"/>
                  </a:cubicBezTo>
                  <a:close/>
                  <a:moveTo>
                    <a:pt x="336" y="136"/>
                  </a:moveTo>
                  <a:cubicBezTo>
                    <a:pt x="336" y="135"/>
                    <a:pt x="335" y="134"/>
                    <a:pt x="334" y="133"/>
                  </a:cubicBezTo>
                  <a:cubicBezTo>
                    <a:pt x="334" y="129"/>
                    <a:pt x="335" y="124"/>
                    <a:pt x="336" y="121"/>
                  </a:cubicBezTo>
                  <a:cubicBezTo>
                    <a:pt x="336" y="117"/>
                    <a:pt x="337" y="112"/>
                    <a:pt x="337" y="108"/>
                  </a:cubicBezTo>
                  <a:cubicBezTo>
                    <a:pt x="339" y="110"/>
                    <a:pt x="340" y="112"/>
                    <a:pt x="341" y="114"/>
                  </a:cubicBezTo>
                  <a:cubicBezTo>
                    <a:pt x="342" y="115"/>
                    <a:pt x="342" y="116"/>
                    <a:pt x="342" y="117"/>
                  </a:cubicBezTo>
                  <a:cubicBezTo>
                    <a:pt x="342" y="117"/>
                    <a:pt x="341" y="117"/>
                    <a:pt x="341" y="118"/>
                  </a:cubicBezTo>
                  <a:cubicBezTo>
                    <a:pt x="339" y="123"/>
                    <a:pt x="337" y="130"/>
                    <a:pt x="336" y="136"/>
                  </a:cubicBezTo>
                  <a:close/>
                  <a:moveTo>
                    <a:pt x="333" y="105"/>
                  </a:moveTo>
                  <a:cubicBezTo>
                    <a:pt x="333" y="108"/>
                    <a:pt x="330" y="118"/>
                    <a:pt x="330" y="127"/>
                  </a:cubicBezTo>
                  <a:cubicBezTo>
                    <a:pt x="329" y="126"/>
                    <a:pt x="328" y="126"/>
                    <a:pt x="327" y="125"/>
                  </a:cubicBezTo>
                  <a:cubicBezTo>
                    <a:pt x="327" y="124"/>
                    <a:pt x="328" y="124"/>
                    <a:pt x="328" y="124"/>
                  </a:cubicBezTo>
                  <a:cubicBezTo>
                    <a:pt x="328" y="120"/>
                    <a:pt x="327" y="115"/>
                    <a:pt x="327" y="111"/>
                  </a:cubicBezTo>
                  <a:cubicBezTo>
                    <a:pt x="327" y="107"/>
                    <a:pt x="328" y="103"/>
                    <a:pt x="328" y="99"/>
                  </a:cubicBezTo>
                  <a:cubicBezTo>
                    <a:pt x="328" y="98"/>
                    <a:pt x="326" y="98"/>
                    <a:pt x="326" y="99"/>
                  </a:cubicBezTo>
                  <a:cubicBezTo>
                    <a:pt x="325" y="105"/>
                    <a:pt x="321" y="114"/>
                    <a:pt x="323" y="121"/>
                  </a:cubicBezTo>
                  <a:cubicBezTo>
                    <a:pt x="321" y="120"/>
                    <a:pt x="320" y="118"/>
                    <a:pt x="318" y="117"/>
                  </a:cubicBezTo>
                  <a:cubicBezTo>
                    <a:pt x="318" y="117"/>
                    <a:pt x="318" y="116"/>
                    <a:pt x="318" y="116"/>
                  </a:cubicBezTo>
                  <a:cubicBezTo>
                    <a:pt x="319" y="115"/>
                    <a:pt x="318" y="114"/>
                    <a:pt x="318" y="113"/>
                  </a:cubicBezTo>
                  <a:cubicBezTo>
                    <a:pt x="318" y="111"/>
                    <a:pt x="318" y="109"/>
                    <a:pt x="318" y="106"/>
                  </a:cubicBezTo>
                  <a:cubicBezTo>
                    <a:pt x="319" y="102"/>
                    <a:pt x="319" y="98"/>
                    <a:pt x="320" y="93"/>
                  </a:cubicBezTo>
                  <a:cubicBezTo>
                    <a:pt x="320" y="92"/>
                    <a:pt x="317" y="92"/>
                    <a:pt x="317" y="93"/>
                  </a:cubicBezTo>
                  <a:cubicBezTo>
                    <a:pt x="317" y="95"/>
                    <a:pt x="313" y="109"/>
                    <a:pt x="315" y="114"/>
                  </a:cubicBezTo>
                  <a:cubicBezTo>
                    <a:pt x="313" y="113"/>
                    <a:pt x="311" y="112"/>
                    <a:pt x="309" y="110"/>
                  </a:cubicBezTo>
                  <a:cubicBezTo>
                    <a:pt x="309" y="110"/>
                    <a:pt x="309" y="110"/>
                    <a:pt x="309" y="110"/>
                  </a:cubicBezTo>
                  <a:cubicBezTo>
                    <a:pt x="309" y="108"/>
                    <a:pt x="309" y="107"/>
                    <a:pt x="309" y="105"/>
                  </a:cubicBezTo>
                  <a:cubicBezTo>
                    <a:pt x="308" y="102"/>
                    <a:pt x="309" y="99"/>
                    <a:pt x="309" y="97"/>
                  </a:cubicBezTo>
                  <a:cubicBezTo>
                    <a:pt x="310" y="93"/>
                    <a:pt x="311" y="89"/>
                    <a:pt x="310" y="85"/>
                  </a:cubicBezTo>
                  <a:cubicBezTo>
                    <a:pt x="310" y="84"/>
                    <a:pt x="308" y="84"/>
                    <a:pt x="308" y="85"/>
                  </a:cubicBezTo>
                  <a:cubicBezTo>
                    <a:pt x="308" y="91"/>
                    <a:pt x="306" y="96"/>
                    <a:pt x="305" y="101"/>
                  </a:cubicBezTo>
                  <a:cubicBezTo>
                    <a:pt x="305" y="104"/>
                    <a:pt x="304" y="106"/>
                    <a:pt x="306" y="109"/>
                  </a:cubicBezTo>
                  <a:cubicBezTo>
                    <a:pt x="303" y="107"/>
                    <a:pt x="301" y="106"/>
                    <a:pt x="299" y="105"/>
                  </a:cubicBezTo>
                  <a:cubicBezTo>
                    <a:pt x="300" y="100"/>
                    <a:pt x="300" y="95"/>
                    <a:pt x="301" y="90"/>
                  </a:cubicBezTo>
                  <a:cubicBezTo>
                    <a:pt x="302" y="86"/>
                    <a:pt x="303" y="82"/>
                    <a:pt x="303" y="78"/>
                  </a:cubicBezTo>
                  <a:cubicBezTo>
                    <a:pt x="315" y="84"/>
                    <a:pt x="326" y="93"/>
                    <a:pt x="334" y="104"/>
                  </a:cubicBezTo>
                  <a:cubicBezTo>
                    <a:pt x="334" y="104"/>
                    <a:pt x="333" y="105"/>
                    <a:pt x="333" y="105"/>
                  </a:cubicBezTo>
                  <a:close/>
                  <a:moveTo>
                    <a:pt x="301" y="77"/>
                  </a:moveTo>
                  <a:cubicBezTo>
                    <a:pt x="299" y="86"/>
                    <a:pt x="295" y="95"/>
                    <a:pt x="296" y="104"/>
                  </a:cubicBezTo>
                  <a:cubicBezTo>
                    <a:pt x="293" y="102"/>
                    <a:pt x="290" y="101"/>
                    <a:pt x="287" y="100"/>
                  </a:cubicBezTo>
                  <a:cubicBezTo>
                    <a:pt x="287" y="97"/>
                    <a:pt x="287" y="95"/>
                    <a:pt x="288" y="92"/>
                  </a:cubicBezTo>
                  <a:cubicBezTo>
                    <a:pt x="288" y="89"/>
                    <a:pt x="289" y="86"/>
                    <a:pt x="290" y="83"/>
                  </a:cubicBezTo>
                  <a:cubicBezTo>
                    <a:pt x="290" y="79"/>
                    <a:pt x="291" y="76"/>
                    <a:pt x="290" y="73"/>
                  </a:cubicBezTo>
                  <a:cubicBezTo>
                    <a:pt x="293" y="74"/>
                    <a:pt x="297" y="75"/>
                    <a:pt x="301" y="77"/>
                  </a:cubicBezTo>
                  <a:close/>
                  <a:moveTo>
                    <a:pt x="349" y="163"/>
                  </a:moveTo>
                  <a:cubicBezTo>
                    <a:pt x="350" y="160"/>
                    <a:pt x="351" y="156"/>
                    <a:pt x="352" y="153"/>
                  </a:cubicBezTo>
                  <a:cubicBezTo>
                    <a:pt x="352" y="160"/>
                    <a:pt x="352" y="167"/>
                    <a:pt x="350" y="174"/>
                  </a:cubicBezTo>
                  <a:cubicBezTo>
                    <a:pt x="350" y="170"/>
                    <a:pt x="350" y="167"/>
                    <a:pt x="349" y="163"/>
                  </a:cubicBezTo>
                  <a:close/>
                  <a:moveTo>
                    <a:pt x="28" y="489"/>
                  </a:moveTo>
                  <a:cubicBezTo>
                    <a:pt x="38" y="467"/>
                    <a:pt x="51" y="448"/>
                    <a:pt x="68" y="431"/>
                  </a:cubicBezTo>
                  <a:cubicBezTo>
                    <a:pt x="98" y="401"/>
                    <a:pt x="132" y="373"/>
                    <a:pt x="172" y="358"/>
                  </a:cubicBezTo>
                  <a:cubicBezTo>
                    <a:pt x="205" y="347"/>
                    <a:pt x="235" y="340"/>
                    <a:pt x="262" y="318"/>
                  </a:cubicBezTo>
                  <a:cubicBezTo>
                    <a:pt x="291" y="294"/>
                    <a:pt x="317" y="262"/>
                    <a:pt x="337" y="230"/>
                  </a:cubicBezTo>
                  <a:cubicBezTo>
                    <a:pt x="366" y="184"/>
                    <a:pt x="370" y="117"/>
                    <a:pt x="321" y="82"/>
                  </a:cubicBezTo>
                  <a:cubicBezTo>
                    <a:pt x="297" y="65"/>
                    <a:pt x="263" y="52"/>
                    <a:pt x="233" y="60"/>
                  </a:cubicBezTo>
                  <a:cubicBezTo>
                    <a:pt x="216" y="64"/>
                    <a:pt x="200" y="72"/>
                    <a:pt x="183" y="77"/>
                  </a:cubicBezTo>
                  <a:cubicBezTo>
                    <a:pt x="182" y="78"/>
                    <a:pt x="181" y="78"/>
                    <a:pt x="179" y="78"/>
                  </a:cubicBezTo>
                  <a:cubicBezTo>
                    <a:pt x="179" y="78"/>
                    <a:pt x="178" y="78"/>
                    <a:pt x="177" y="79"/>
                  </a:cubicBezTo>
                  <a:cubicBezTo>
                    <a:pt x="166" y="83"/>
                    <a:pt x="156" y="88"/>
                    <a:pt x="147" y="97"/>
                  </a:cubicBezTo>
                  <a:cubicBezTo>
                    <a:pt x="128" y="116"/>
                    <a:pt x="118" y="148"/>
                    <a:pt x="121" y="175"/>
                  </a:cubicBezTo>
                  <a:cubicBezTo>
                    <a:pt x="125" y="205"/>
                    <a:pt x="150" y="223"/>
                    <a:pt x="173" y="240"/>
                  </a:cubicBezTo>
                  <a:cubicBezTo>
                    <a:pt x="156" y="245"/>
                    <a:pt x="141" y="252"/>
                    <a:pt x="123" y="254"/>
                  </a:cubicBezTo>
                  <a:cubicBezTo>
                    <a:pt x="100" y="256"/>
                    <a:pt x="74" y="256"/>
                    <a:pt x="54" y="244"/>
                  </a:cubicBezTo>
                  <a:cubicBezTo>
                    <a:pt x="11" y="218"/>
                    <a:pt x="16" y="164"/>
                    <a:pt x="35" y="125"/>
                  </a:cubicBezTo>
                  <a:cubicBezTo>
                    <a:pt x="71" y="54"/>
                    <a:pt x="158" y="6"/>
                    <a:pt x="237" y="12"/>
                  </a:cubicBezTo>
                  <a:cubicBezTo>
                    <a:pt x="284" y="16"/>
                    <a:pt x="340" y="31"/>
                    <a:pt x="381" y="55"/>
                  </a:cubicBezTo>
                  <a:cubicBezTo>
                    <a:pt x="415" y="75"/>
                    <a:pt x="445" y="113"/>
                    <a:pt x="451" y="153"/>
                  </a:cubicBezTo>
                  <a:cubicBezTo>
                    <a:pt x="452" y="158"/>
                    <a:pt x="452" y="163"/>
                    <a:pt x="452" y="168"/>
                  </a:cubicBezTo>
                  <a:cubicBezTo>
                    <a:pt x="452" y="173"/>
                    <a:pt x="452" y="178"/>
                    <a:pt x="451" y="183"/>
                  </a:cubicBezTo>
                  <a:cubicBezTo>
                    <a:pt x="442" y="228"/>
                    <a:pt x="436" y="275"/>
                    <a:pt x="400" y="307"/>
                  </a:cubicBezTo>
                  <a:cubicBezTo>
                    <a:pt x="367" y="336"/>
                    <a:pt x="326" y="357"/>
                    <a:pt x="289" y="379"/>
                  </a:cubicBezTo>
                  <a:cubicBezTo>
                    <a:pt x="284" y="382"/>
                    <a:pt x="280" y="384"/>
                    <a:pt x="275" y="387"/>
                  </a:cubicBezTo>
                  <a:cubicBezTo>
                    <a:pt x="275" y="387"/>
                    <a:pt x="275" y="387"/>
                    <a:pt x="275" y="387"/>
                  </a:cubicBezTo>
                  <a:cubicBezTo>
                    <a:pt x="236" y="409"/>
                    <a:pt x="195" y="429"/>
                    <a:pt x="155" y="451"/>
                  </a:cubicBezTo>
                  <a:cubicBezTo>
                    <a:pt x="150" y="454"/>
                    <a:pt x="144" y="457"/>
                    <a:pt x="139" y="461"/>
                  </a:cubicBezTo>
                  <a:cubicBezTo>
                    <a:pt x="138" y="460"/>
                    <a:pt x="137" y="461"/>
                    <a:pt x="137" y="461"/>
                  </a:cubicBezTo>
                  <a:cubicBezTo>
                    <a:pt x="127" y="468"/>
                    <a:pt x="117" y="474"/>
                    <a:pt x="108" y="482"/>
                  </a:cubicBezTo>
                  <a:cubicBezTo>
                    <a:pt x="107" y="482"/>
                    <a:pt x="106" y="482"/>
                    <a:pt x="106" y="483"/>
                  </a:cubicBezTo>
                  <a:cubicBezTo>
                    <a:pt x="104" y="485"/>
                    <a:pt x="101" y="487"/>
                    <a:pt x="99" y="489"/>
                  </a:cubicBezTo>
                  <a:cubicBezTo>
                    <a:pt x="99" y="489"/>
                    <a:pt x="99" y="488"/>
                    <a:pt x="98" y="488"/>
                  </a:cubicBezTo>
                  <a:cubicBezTo>
                    <a:pt x="98" y="487"/>
                    <a:pt x="96" y="487"/>
                    <a:pt x="97" y="488"/>
                  </a:cubicBezTo>
                  <a:cubicBezTo>
                    <a:pt x="97" y="489"/>
                    <a:pt x="97" y="490"/>
                    <a:pt x="97" y="491"/>
                  </a:cubicBezTo>
                  <a:cubicBezTo>
                    <a:pt x="93" y="494"/>
                    <a:pt x="89" y="498"/>
                    <a:pt x="85" y="502"/>
                  </a:cubicBezTo>
                  <a:cubicBezTo>
                    <a:pt x="85" y="500"/>
                    <a:pt x="82" y="501"/>
                    <a:pt x="83" y="503"/>
                  </a:cubicBezTo>
                  <a:cubicBezTo>
                    <a:pt x="83" y="503"/>
                    <a:pt x="83" y="504"/>
                    <a:pt x="83" y="504"/>
                  </a:cubicBezTo>
                  <a:cubicBezTo>
                    <a:pt x="81" y="506"/>
                    <a:pt x="79" y="508"/>
                    <a:pt x="77" y="511"/>
                  </a:cubicBezTo>
                  <a:cubicBezTo>
                    <a:pt x="77" y="511"/>
                    <a:pt x="76" y="511"/>
                    <a:pt x="76" y="511"/>
                  </a:cubicBezTo>
                  <a:cubicBezTo>
                    <a:pt x="76" y="511"/>
                    <a:pt x="76" y="511"/>
                    <a:pt x="76" y="512"/>
                  </a:cubicBezTo>
                  <a:cubicBezTo>
                    <a:pt x="71" y="517"/>
                    <a:pt x="67" y="523"/>
                    <a:pt x="63" y="529"/>
                  </a:cubicBezTo>
                  <a:cubicBezTo>
                    <a:pt x="48" y="524"/>
                    <a:pt x="32" y="524"/>
                    <a:pt x="17" y="518"/>
                  </a:cubicBezTo>
                  <a:cubicBezTo>
                    <a:pt x="17" y="516"/>
                    <a:pt x="17" y="515"/>
                    <a:pt x="16" y="514"/>
                  </a:cubicBezTo>
                  <a:cubicBezTo>
                    <a:pt x="16" y="514"/>
                    <a:pt x="16" y="514"/>
                    <a:pt x="16" y="514"/>
                  </a:cubicBezTo>
                  <a:cubicBezTo>
                    <a:pt x="21" y="506"/>
                    <a:pt x="24" y="498"/>
                    <a:pt x="28" y="489"/>
                  </a:cubicBezTo>
                  <a:close/>
                  <a:moveTo>
                    <a:pt x="316" y="383"/>
                  </a:moveTo>
                  <a:cubicBezTo>
                    <a:pt x="317" y="379"/>
                    <a:pt x="319" y="374"/>
                    <a:pt x="320" y="370"/>
                  </a:cubicBezTo>
                  <a:cubicBezTo>
                    <a:pt x="322" y="369"/>
                    <a:pt x="325" y="367"/>
                    <a:pt x="328" y="365"/>
                  </a:cubicBezTo>
                  <a:cubicBezTo>
                    <a:pt x="326" y="372"/>
                    <a:pt x="323" y="379"/>
                    <a:pt x="322" y="386"/>
                  </a:cubicBezTo>
                  <a:cubicBezTo>
                    <a:pt x="322" y="386"/>
                    <a:pt x="323" y="386"/>
                    <a:pt x="323" y="386"/>
                  </a:cubicBezTo>
                  <a:cubicBezTo>
                    <a:pt x="320" y="388"/>
                    <a:pt x="317" y="390"/>
                    <a:pt x="314" y="392"/>
                  </a:cubicBezTo>
                  <a:cubicBezTo>
                    <a:pt x="315" y="389"/>
                    <a:pt x="316" y="386"/>
                    <a:pt x="316" y="383"/>
                  </a:cubicBezTo>
                  <a:close/>
                  <a:moveTo>
                    <a:pt x="334" y="362"/>
                  </a:moveTo>
                  <a:cubicBezTo>
                    <a:pt x="336" y="361"/>
                    <a:pt x="338" y="360"/>
                    <a:pt x="340" y="359"/>
                  </a:cubicBezTo>
                  <a:cubicBezTo>
                    <a:pt x="338" y="363"/>
                    <a:pt x="337" y="367"/>
                    <a:pt x="336" y="371"/>
                  </a:cubicBezTo>
                  <a:cubicBezTo>
                    <a:pt x="335" y="374"/>
                    <a:pt x="334" y="377"/>
                    <a:pt x="333" y="379"/>
                  </a:cubicBezTo>
                  <a:cubicBezTo>
                    <a:pt x="331" y="381"/>
                    <a:pt x="329" y="382"/>
                    <a:pt x="327" y="383"/>
                  </a:cubicBezTo>
                  <a:cubicBezTo>
                    <a:pt x="330" y="377"/>
                    <a:pt x="332" y="369"/>
                    <a:pt x="334" y="362"/>
                  </a:cubicBezTo>
                  <a:close/>
                  <a:moveTo>
                    <a:pt x="340" y="372"/>
                  </a:moveTo>
                  <a:cubicBezTo>
                    <a:pt x="341" y="367"/>
                    <a:pt x="342" y="362"/>
                    <a:pt x="343" y="357"/>
                  </a:cubicBezTo>
                  <a:cubicBezTo>
                    <a:pt x="343" y="357"/>
                    <a:pt x="343" y="357"/>
                    <a:pt x="343" y="357"/>
                  </a:cubicBezTo>
                  <a:cubicBezTo>
                    <a:pt x="346" y="355"/>
                    <a:pt x="348" y="354"/>
                    <a:pt x="351" y="352"/>
                  </a:cubicBezTo>
                  <a:cubicBezTo>
                    <a:pt x="349" y="357"/>
                    <a:pt x="347" y="363"/>
                    <a:pt x="347" y="368"/>
                  </a:cubicBezTo>
                  <a:cubicBezTo>
                    <a:pt x="347" y="368"/>
                    <a:pt x="348" y="369"/>
                    <a:pt x="348" y="369"/>
                  </a:cubicBezTo>
                  <a:cubicBezTo>
                    <a:pt x="345" y="371"/>
                    <a:pt x="342" y="374"/>
                    <a:pt x="339" y="376"/>
                  </a:cubicBezTo>
                  <a:cubicBezTo>
                    <a:pt x="339" y="374"/>
                    <a:pt x="339" y="373"/>
                    <a:pt x="340" y="372"/>
                  </a:cubicBezTo>
                  <a:close/>
                  <a:moveTo>
                    <a:pt x="354" y="358"/>
                  </a:moveTo>
                  <a:cubicBezTo>
                    <a:pt x="355" y="355"/>
                    <a:pt x="356" y="352"/>
                    <a:pt x="357" y="349"/>
                  </a:cubicBezTo>
                  <a:cubicBezTo>
                    <a:pt x="358" y="348"/>
                    <a:pt x="358" y="348"/>
                    <a:pt x="359" y="348"/>
                  </a:cubicBezTo>
                  <a:cubicBezTo>
                    <a:pt x="361" y="347"/>
                    <a:pt x="363" y="346"/>
                    <a:pt x="364" y="344"/>
                  </a:cubicBezTo>
                  <a:cubicBezTo>
                    <a:pt x="362" y="350"/>
                    <a:pt x="360" y="356"/>
                    <a:pt x="358" y="362"/>
                  </a:cubicBezTo>
                  <a:cubicBezTo>
                    <a:pt x="356" y="364"/>
                    <a:pt x="353" y="366"/>
                    <a:pt x="350" y="368"/>
                  </a:cubicBezTo>
                  <a:cubicBezTo>
                    <a:pt x="352" y="365"/>
                    <a:pt x="353" y="361"/>
                    <a:pt x="354" y="358"/>
                  </a:cubicBezTo>
                  <a:close/>
                  <a:moveTo>
                    <a:pt x="287" y="397"/>
                  </a:moveTo>
                  <a:cubicBezTo>
                    <a:pt x="285" y="401"/>
                    <a:pt x="283" y="405"/>
                    <a:pt x="283" y="409"/>
                  </a:cubicBezTo>
                  <a:cubicBezTo>
                    <a:pt x="283" y="409"/>
                    <a:pt x="283" y="409"/>
                    <a:pt x="283" y="409"/>
                  </a:cubicBezTo>
                  <a:cubicBezTo>
                    <a:pt x="276" y="413"/>
                    <a:pt x="269" y="417"/>
                    <a:pt x="263" y="420"/>
                  </a:cubicBezTo>
                  <a:cubicBezTo>
                    <a:pt x="264" y="417"/>
                    <a:pt x="264" y="413"/>
                    <a:pt x="265" y="410"/>
                  </a:cubicBezTo>
                  <a:cubicBezTo>
                    <a:pt x="266" y="407"/>
                    <a:pt x="266" y="403"/>
                    <a:pt x="266" y="400"/>
                  </a:cubicBezTo>
                  <a:cubicBezTo>
                    <a:pt x="268" y="399"/>
                    <a:pt x="270" y="398"/>
                    <a:pt x="272" y="396"/>
                  </a:cubicBezTo>
                  <a:cubicBezTo>
                    <a:pt x="272" y="398"/>
                    <a:pt x="271" y="400"/>
                    <a:pt x="270" y="402"/>
                  </a:cubicBezTo>
                  <a:cubicBezTo>
                    <a:pt x="269" y="406"/>
                    <a:pt x="268" y="411"/>
                    <a:pt x="269" y="414"/>
                  </a:cubicBezTo>
                  <a:cubicBezTo>
                    <a:pt x="270" y="416"/>
                    <a:pt x="271" y="416"/>
                    <a:pt x="272" y="414"/>
                  </a:cubicBezTo>
                  <a:cubicBezTo>
                    <a:pt x="274" y="410"/>
                    <a:pt x="274" y="405"/>
                    <a:pt x="275" y="401"/>
                  </a:cubicBezTo>
                  <a:cubicBezTo>
                    <a:pt x="276" y="399"/>
                    <a:pt x="277" y="396"/>
                    <a:pt x="277" y="394"/>
                  </a:cubicBezTo>
                  <a:cubicBezTo>
                    <a:pt x="281" y="392"/>
                    <a:pt x="285" y="389"/>
                    <a:pt x="289" y="387"/>
                  </a:cubicBezTo>
                  <a:cubicBezTo>
                    <a:pt x="288" y="390"/>
                    <a:pt x="288" y="394"/>
                    <a:pt x="287" y="397"/>
                  </a:cubicBezTo>
                  <a:close/>
                  <a:moveTo>
                    <a:pt x="241" y="431"/>
                  </a:moveTo>
                  <a:cubicBezTo>
                    <a:pt x="242" y="425"/>
                    <a:pt x="242" y="419"/>
                    <a:pt x="243" y="412"/>
                  </a:cubicBezTo>
                  <a:cubicBezTo>
                    <a:pt x="246" y="411"/>
                    <a:pt x="249" y="409"/>
                    <a:pt x="252" y="407"/>
                  </a:cubicBezTo>
                  <a:cubicBezTo>
                    <a:pt x="251" y="412"/>
                    <a:pt x="249" y="418"/>
                    <a:pt x="249" y="423"/>
                  </a:cubicBezTo>
                  <a:cubicBezTo>
                    <a:pt x="249" y="425"/>
                    <a:pt x="253" y="425"/>
                    <a:pt x="253" y="423"/>
                  </a:cubicBezTo>
                  <a:cubicBezTo>
                    <a:pt x="252" y="417"/>
                    <a:pt x="253" y="412"/>
                    <a:pt x="254" y="406"/>
                  </a:cubicBezTo>
                  <a:cubicBezTo>
                    <a:pt x="257" y="405"/>
                    <a:pt x="260" y="403"/>
                    <a:pt x="263" y="402"/>
                  </a:cubicBezTo>
                  <a:cubicBezTo>
                    <a:pt x="263" y="406"/>
                    <a:pt x="261" y="410"/>
                    <a:pt x="260" y="414"/>
                  </a:cubicBezTo>
                  <a:cubicBezTo>
                    <a:pt x="259" y="416"/>
                    <a:pt x="258" y="420"/>
                    <a:pt x="258" y="423"/>
                  </a:cubicBezTo>
                  <a:cubicBezTo>
                    <a:pt x="252" y="426"/>
                    <a:pt x="247" y="429"/>
                    <a:pt x="241" y="431"/>
                  </a:cubicBezTo>
                  <a:close/>
                  <a:moveTo>
                    <a:pt x="215" y="445"/>
                  </a:moveTo>
                  <a:cubicBezTo>
                    <a:pt x="216" y="442"/>
                    <a:pt x="217" y="439"/>
                    <a:pt x="218" y="436"/>
                  </a:cubicBezTo>
                  <a:cubicBezTo>
                    <a:pt x="218" y="433"/>
                    <a:pt x="220" y="429"/>
                    <a:pt x="217" y="426"/>
                  </a:cubicBezTo>
                  <a:cubicBezTo>
                    <a:pt x="220" y="424"/>
                    <a:pt x="224" y="422"/>
                    <a:pt x="228" y="420"/>
                  </a:cubicBezTo>
                  <a:cubicBezTo>
                    <a:pt x="227" y="427"/>
                    <a:pt x="221" y="435"/>
                    <a:pt x="222" y="442"/>
                  </a:cubicBezTo>
                  <a:cubicBezTo>
                    <a:pt x="220" y="443"/>
                    <a:pt x="217" y="444"/>
                    <a:pt x="215" y="445"/>
                  </a:cubicBezTo>
                  <a:cubicBezTo>
                    <a:pt x="215" y="445"/>
                    <a:pt x="215" y="445"/>
                    <a:pt x="215" y="445"/>
                  </a:cubicBezTo>
                  <a:close/>
                  <a:moveTo>
                    <a:pt x="230" y="430"/>
                  </a:moveTo>
                  <a:cubicBezTo>
                    <a:pt x="231" y="426"/>
                    <a:pt x="232" y="423"/>
                    <a:pt x="231" y="419"/>
                  </a:cubicBezTo>
                  <a:cubicBezTo>
                    <a:pt x="234" y="417"/>
                    <a:pt x="236" y="416"/>
                    <a:pt x="239" y="415"/>
                  </a:cubicBezTo>
                  <a:cubicBezTo>
                    <a:pt x="238" y="421"/>
                    <a:pt x="237" y="427"/>
                    <a:pt x="238" y="433"/>
                  </a:cubicBezTo>
                  <a:cubicBezTo>
                    <a:pt x="238" y="433"/>
                    <a:pt x="238" y="433"/>
                    <a:pt x="238" y="433"/>
                  </a:cubicBezTo>
                  <a:cubicBezTo>
                    <a:pt x="234" y="435"/>
                    <a:pt x="231" y="437"/>
                    <a:pt x="227" y="439"/>
                  </a:cubicBezTo>
                  <a:cubicBezTo>
                    <a:pt x="228" y="436"/>
                    <a:pt x="229" y="433"/>
                    <a:pt x="230" y="430"/>
                  </a:cubicBezTo>
                  <a:close/>
                  <a:moveTo>
                    <a:pt x="198" y="449"/>
                  </a:moveTo>
                  <a:cubicBezTo>
                    <a:pt x="198" y="450"/>
                    <a:pt x="197" y="453"/>
                    <a:pt x="197" y="456"/>
                  </a:cubicBezTo>
                  <a:cubicBezTo>
                    <a:pt x="195" y="457"/>
                    <a:pt x="193" y="458"/>
                    <a:pt x="191" y="460"/>
                  </a:cubicBezTo>
                  <a:cubicBezTo>
                    <a:pt x="192" y="452"/>
                    <a:pt x="194" y="445"/>
                    <a:pt x="195" y="438"/>
                  </a:cubicBezTo>
                  <a:cubicBezTo>
                    <a:pt x="195" y="438"/>
                    <a:pt x="195" y="438"/>
                    <a:pt x="195" y="437"/>
                  </a:cubicBezTo>
                  <a:cubicBezTo>
                    <a:pt x="197" y="437"/>
                    <a:pt x="199" y="436"/>
                    <a:pt x="201" y="435"/>
                  </a:cubicBezTo>
                  <a:cubicBezTo>
                    <a:pt x="200" y="440"/>
                    <a:pt x="198" y="444"/>
                    <a:pt x="198" y="449"/>
                  </a:cubicBezTo>
                  <a:close/>
                  <a:moveTo>
                    <a:pt x="161" y="480"/>
                  </a:moveTo>
                  <a:cubicBezTo>
                    <a:pt x="161" y="471"/>
                    <a:pt x="164" y="463"/>
                    <a:pt x="164" y="454"/>
                  </a:cubicBezTo>
                  <a:cubicBezTo>
                    <a:pt x="166" y="453"/>
                    <a:pt x="169" y="451"/>
                    <a:pt x="171" y="450"/>
                  </a:cubicBezTo>
                  <a:cubicBezTo>
                    <a:pt x="171" y="455"/>
                    <a:pt x="169" y="459"/>
                    <a:pt x="168" y="464"/>
                  </a:cubicBezTo>
                  <a:cubicBezTo>
                    <a:pt x="168" y="467"/>
                    <a:pt x="167" y="471"/>
                    <a:pt x="169" y="474"/>
                  </a:cubicBezTo>
                  <a:cubicBezTo>
                    <a:pt x="169" y="474"/>
                    <a:pt x="169" y="474"/>
                    <a:pt x="169" y="474"/>
                  </a:cubicBezTo>
                  <a:cubicBezTo>
                    <a:pt x="167" y="476"/>
                    <a:pt x="164" y="478"/>
                    <a:pt x="161" y="480"/>
                  </a:cubicBezTo>
                  <a:close/>
                  <a:moveTo>
                    <a:pt x="128" y="505"/>
                  </a:moveTo>
                  <a:cubicBezTo>
                    <a:pt x="128" y="504"/>
                    <a:pt x="128" y="504"/>
                    <a:pt x="127" y="504"/>
                  </a:cubicBezTo>
                  <a:cubicBezTo>
                    <a:pt x="126" y="494"/>
                    <a:pt x="129" y="485"/>
                    <a:pt x="128" y="475"/>
                  </a:cubicBezTo>
                  <a:cubicBezTo>
                    <a:pt x="131" y="473"/>
                    <a:pt x="135" y="471"/>
                    <a:pt x="138" y="469"/>
                  </a:cubicBezTo>
                  <a:cubicBezTo>
                    <a:pt x="139" y="478"/>
                    <a:pt x="134" y="488"/>
                    <a:pt x="135" y="498"/>
                  </a:cubicBezTo>
                  <a:cubicBezTo>
                    <a:pt x="135" y="498"/>
                    <a:pt x="136" y="498"/>
                    <a:pt x="136" y="499"/>
                  </a:cubicBezTo>
                  <a:cubicBezTo>
                    <a:pt x="133" y="501"/>
                    <a:pt x="131" y="503"/>
                    <a:pt x="128" y="505"/>
                  </a:cubicBezTo>
                  <a:close/>
                  <a:moveTo>
                    <a:pt x="117" y="483"/>
                  </a:moveTo>
                  <a:cubicBezTo>
                    <a:pt x="117" y="494"/>
                    <a:pt x="114" y="505"/>
                    <a:pt x="114" y="516"/>
                  </a:cubicBezTo>
                  <a:cubicBezTo>
                    <a:pt x="112" y="517"/>
                    <a:pt x="110" y="519"/>
                    <a:pt x="109" y="520"/>
                  </a:cubicBezTo>
                  <a:cubicBezTo>
                    <a:pt x="110" y="514"/>
                    <a:pt x="111" y="507"/>
                    <a:pt x="111" y="501"/>
                  </a:cubicBezTo>
                  <a:cubicBezTo>
                    <a:pt x="112" y="496"/>
                    <a:pt x="112" y="492"/>
                    <a:pt x="111" y="487"/>
                  </a:cubicBezTo>
                  <a:cubicBezTo>
                    <a:pt x="113" y="486"/>
                    <a:pt x="115" y="485"/>
                    <a:pt x="117" y="483"/>
                  </a:cubicBezTo>
                  <a:close/>
                  <a:moveTo>
                    <a:pt x="117" y="513"/>
                  </a:moveTo>
                  <a:cubicBezTo>
                    <a:pt x="118" y="503"/>
                    <a:pt x="120" y="492"/>
                    <a:pt x="119" y="482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1" y="480"/>
                    <a:pt x="124" y="478"/>
                    <a:pt x="126" y="476"/>
                  </a:cubicBezTo>
                  <a:cubicBezTo>
                    <a:pt x="126" y="487"/>
                    <a:pt x="122" y="496"/>
                    <a:pt x="124" y="507"/>
                  </a:cubicBezTo>
                  <a:cubicBezTo>
                    <a:pt x="124" y="507"/>
                    <a:pt x="124" y="507"/>
                    <a:pt x="124" y="508"/>
                  </a:cubicBezTo>
                  <a:cubicBezTo>
                    <a:pt x="122" y="509"/>
                    <a:pt x="120" y="511"/>
                    <a:pt x="117" y="513"/>
                  </a:cubicBezTo>
                  <a:close/>
                  <a:moveTo>
                    <a:pt x="139" y="496"/>
                  </a:moveTo>
                  <a:cubicBezTo>
                    <a:pt x="139" y="494"/>
                    <a:pt x="140" y="489"/>
                    <a:pt x="140" y="488"/>
                  </a:cubicBezTo>
                  <a:cubicBezTo>
                    <a:pt x="140" y="484"/>
                    <a:pt x="141" y="481"/>
                    <a:pt x="141" y="477"/>
                  </a:cubicBezTo>
                  <a:cubicBezTo>
                    <a:pt x="142" y="474"/>
                    <a:pt x="142" y="470"/>
                    <a:pt x="141" y="467"/>
                  </a:cubicBezTo>
                  <a:cubicBezTo>
                    <a:pt x="144" y="465"/>
                    <a:pt x="147" y="464"/>
                    <a:pt x="150" y="462"/>
                  </a:cubicBezTo>
                  <a:cubicBezTo>
                    <a:pt x="151" y="471"/>
                    <a:pt x="144" y="482"/>
                    <a:pt x="145" y="491"/>
                  </a:cubicBezTo>
                  <a:cubicBezTo>
                    <a:pt x="143" y="493"/>
                    <a:pt x="141" y="494"/>
                    <a:pt x="139" y="496"/>
                  </a:cubicBezTo>
                  <a:close/>
                  <a:moveTo>
                    <a:pt x="149" y="489"/>
                  </a:moveTo>
                  <a:cubicBezTo>
                    <a:pt x="149" y="480"/>
                    <a:pt x="154" y="470"/>
                    <a:pt x="152" y="461"/>
                  </a:cubicBezTo>
                  <a:cubicBezTo>
                    <a:pt x="155" y="459"/>
                    <a:pt x="159" y="457"/>
                    <a:pt x="162" y="455"/>
                  </a:cubicBezTo>
                  <a:cubicBezTo>
                    <a:pt x="161" y="463"/>
                    <a:pt x="156" y="474"/>
                    <a:pt x="159" y="482"/>
                  </a:cubicBezTo>
                  <a:cubicBezTo>
                    <a:pt x="155" y="484"/>
                    <a:pt x="152" y="486"/>
                    <a:pt x="149" y="489"/>
                  </a:cubicBezTo>
                  <a:close/>
                  <a:moveTo>
                    <a:pt x="171" y="468"/>
                  </a:moveTo>
                  <a:cubicBezTo>
                    <a:pt x="171" y="465"/>
                    <a:pt x="172" y="463"/>
                    <a:pt x="172" y="460"/>
                  </a:cubicBezTo>
                  <a:cubicBezTo>
                    <a:pt x="173" y="457"/>
                    <a:pt x="174" y="453"/>
                    <a:pt x="174" y="449"/>
                  </a:cubicBezTo>
                  <a:cubicBezTo>
                    <a:pt x="174" y="449"/>
                    <a:pt x="174" y="449"/>
                    <a:pt x="174" y="449"/>
                  </a:cubicBezTo>
                  <a:cubicBezTo>
                    <a:pt x="177" y="447"/>
                    <a:pt x="180" y="446"/>
                    <a:pt x="183" y="444"/>
                  </a:cubicBezTo>
                  <a:cubicBezTo>
                    <a:pt x="183" y="447"/>
                    <a:pt x="182" y="451"/>
                    <a:pt x="181" y="454"/>
                  </a:cubicBezTo>
                  <a:cubicBezTo>
                    <a:pt x="180" y="456"/>
                    <a:pt x="178" y="461"/>
                    <a:pt x="180" y="464"/>
                  </a:cubicBezTo>
                  <a:cubicBezTo>
                    <a:pt x="180" y="464"/>
                    <a:pt x="182" y="465"/>
                    <a:pt x="182" y="464"/>
                  </a:cubicBezTo>
                  <a:cubicBezTo>
                    <a:pt x="183" y="462"/>
                    <a:pt x="183" y="460"/>
                    <a:pt x="183" y="458"/>
                  </a:cubicBezTo>
                  <a:cubicBezTo>
                    <a:pt x="183" y="456"/>
                    <a:pt x="184" y="453"/>
                    <a:pt x="184" y="450"/>
                  </a:cubicBezTo>
                  <a:cubicBezTo>
                    <a:pt x="184" y="448"/>
                    <a:pt x="185" y="445"/>
                    <a:pt x="184" y="443"/>
                  </a:cubicBezTo>
                  <a:cubicBezTo>
                    <a:pt x="187" y="442"/>
                    <a:pt x="190" y="440"/>
                    <a:pt x="193" y="439"/>
                  </a:cubicBezTo>
                  <a:cubicBezTo>
                    <a:pt x="190" y="446"/>
                    <a:pt x="186" y="454"/>
                    <a:pt x="187" y="462"/>
                  </a:cubicBezTo>
                  <a:cubicBezTo>
                    <a:pt x="182" y="465"/>
                    <a:pt x="177" y="469"/>
                    <a:pt x="171" y="472"/>
                  </a:cubicBezTo>
                  <a:cubicBezTo>
                    <a:pt x="171" y="471"/>
                    <a:pt x="171" y="469"/>
                    <a:pt x="171" y="468"/>
                  </a:cubicBezTo>
                  <a:close/>
                  <a:moveTo>
                    <a:pt x="71" y="552"/>
                  </a:moveTo>
                  <a:cubicBezTo>
                    <a:pt x="70" y="545"/>
                    <a:pt x="70" y="539"/>
                    <a:pt x="69" y="532"/>
                  </a:cubicBezTo>
                  <a:cubicBezTo>
                    <a:pt x="71" y="529"/>
                    <a:pt x="73" y="527"/>
                    <a:pt x="75" y="524"/>
                  </a:cubicBezTo>
                  <a:cubicBezTo>
                    <a:pt x="73" y="533"/>
                    <a:pt x="72" y="543"/>
                    <a:pt x="77" y="544"/>
                  </a:cubicBezTo>
                  <a:cubicBezTo>
                    <a:pt x="78" y="545"/>
                    <a:pt x="79" y="544"/>
                    <a:pt x="79" y="543"/>
                  </a:cubicBezTo>
                  <a:cubicBezTo>
                    <a:pt x="79" y="541"/>
                    <a:pt x="78" y="539"/>
                    <a:pt x="78" y="537"/>
                  </a:cubicBezTo>
                  <a:cubicBezTo>
                    <a:pt x="77" y="534"/>
                    <a:pt x="77" y="531"/>
                    <a:pt x="78" y="528"/>
                  </a:cubicBezTo>
                  <a:cubicBezTo>
                    <a:pt x="78" y="525"/>
                    <a:pt x="78" y="522"/>
                    <a:pt x="78" y="520"/>
                  </a:cubicBezTo>
                  <a:cubicBezTo>
                    <a:pt x="79" y="518"/>
                    <a:pt x="81" y="516"/>
                    <a:pt x="82" y="514"/>
                  </a:cubicBezTo>
                  <a:cubicBezTo>
                    <a:pt x="82" y="523"/>
                    <a:pt x="81" y="535"/>
                    <a:pt x="82" y="542"/>
                  </a:cubicBezTo>
                  <a:cubicBezTo>
                    <a:pt x="78" y="545"/>
                    <a:pt x="75" y="548"/>
                    <a:pt x="71" y="552"/>
                  </a:cubicBezTo>
                  <a:close/>
                  <a:moveTo>
                    <a:pt x="56" y="535"/>
                  </a:moveTo>
                  <a:cubicBezTo>
                    <a:pt x="56" y="536"/>
                    <a:pt x="56" y="536"/>
                    <a:pt x="56" y="537"/>
                  </a:cubicBezTo>
                  <a:cubicBezTo>
                    <a:pt x="56" y="537"/>
                    <a:pt x="56" y="537"/>
                    <a:pt x="56" y="538"/>
                  </a:cubicBezTo>
                  <a:cubicBezTo>
                    <a:pt x="58" y="544"/>
                    <a:pt x="59" y="553"/>
                    <a:pt x="57" y="558"/>
                  </a:cubicBezTo>
                  <a:cubicBezTo>
                    <a:pt x="58" y="552"/>
                    <a:pt x="57" y="545"/>
                    <a:pt x="55" y="539"/>
                  </a:cubicBezTo>
                  <a:cubicBezTo>
                    <a:pt x="54" y="538"/>
                    <a:pt x="53" y="538"/>
                    <a:pt x="53" y="539"/>
                  </a:cubicBezTo>
                  <a:cubicBezTo>
                    <a:pt x="53" y="546"/>
                    <a:pt x="55" y="552"/>
                    <a:pt x="54" y="559"/>
                  </a:cubicBezTo>
                  <a:cubicBezTo>
                    <a:pt x="54" y="560"/>
                    <a:pt x="55" y="561"/>
                    <a:pt x="56" y="560"/>
                  </a:cubicBezTo>
                  <a:cubicBezTo>
                    <a:pt x="55" y="562"/>
                    <a:pt x="54" y="563"/>
                    <a:pt x="52" y="564"/>
                  </a:cubicBezTo>
                  <a:cubicBezTo>
                    <a:pt x="52" y="558"/>
                    <a:pt x="51" y="553"/>
                    <a:pt x="51" y="547"/>
                  </a:cubicBezTo>
                  <a:cubicBezTo>
                    <a:pt x="50" y="543"/>
                    <a:pt x="50" y="540"/>
                    <a:pt x="50" y="536"/>
                  </a:cubicBezTo>
                  <a:cubicBezTo>
                    <a:pt x="52" y="536"/>
                    <a:pt x="54" y="536"/>
                    <a:pt x="56" y="535"/>
                  </a:cubicBezTo>
                  <a:close/>
                  <a:moveTo>
                    <a:pt x="63" y="540"/>
                  </a:moveTo>
                  <a:cubicBezTo>
                    <a:pt x="64" y="540"/>
                    <a:pt x="66" y="538"/>
                    <a:pt x="66" y="536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6" y="535"/>
                    <a:pt x="66" y="535"/>
                    <a:pt x="66" y="535"/>
                  </a:cubicBezTo>
                  <a:cubicBezTo>
                    <a:pt x="67" y="541"/>
                    <a:pt x="67" y="548"/>
                    <a:pt x="68" y="554"/>
                  </a:cubicBezTo>
                  <a:cubicBezTo>
                    <a:pt x="67" y="555"/>
                    <a:pt x="65" y="557"/>
                    <a:pt x="63" y="558"/>
                  </a:cubicBezTo>
                  <a:cubicBezTo>
                    <a:pt x="64" y="553"/>
                    <a:pt x="64" y="546"/>
                    <a:pt x="63" y="540"/>
                  </a:cubicBezTo>
                  <a:close/>
                  <a:moveTo>
                    <a:pt x="26" y="558"/>
                  </a:moveTo>
                  <a:cubicBezTo>
                    <a:pt x="25" y="553"/>
                    <a:pt x="24" y="548"/>
                    <a:pt x="24" y="543"/>
                  </a:cubicBezTo>
                  <a:cubicBezTo>
                    <a:pt x="24" y="539"/>
                    <a:pt x="24" y="535"/>
                    <a:pt x="23" y="532"/>
                  </a:cubicBezTo>
                  <a:cubicBezTo>
                    <a:pt x="27" y="532"/>
                    <a:pt x="30" y="533"/>
                    <a:pt x="33" y="534"/>
                  </a:cubicBezTo>
                  <a:cubicBezTo>
                    <a:pt x="33" y="538"/>
                    <a:pt x="33" y="542"/>
                    <a:pt x="33" y="547"/>
                  </a:cubicBezTo>
                  <a:cubicBezTo>
                    <a:pt x="33" y="551"/>
                    <a:pt x="32" y="556"/>
                    <a:pt x="32" y="560"/>
                  </a:cubicBezTo>
                  <a:cubicBezTo>
                    <a:pt x="30" y="560"/>
                    <a:pt x="28" y="559"/>
                    <a:pt x="26" y="558"/>
                  </a:cubicBezTo>
                  <a:close/>
                  <a:moveTo>
                    <a:pt x="20" y="538"/>
                  </a:moveTo>
                  <a:cubicBezTo>
                    <a:pt x="19" y="535"/>
                    <a:pt x="19" y="533"/>
                    <a:pt x="19" y="530"/>
                  </a:cubicBezTo>
                  <a:cubicBezTo>
                    <a:pt x="19" y="530"/>
                    <a:pt x="20" y="531"/>
                    <a:pt x="21" y="531"/>
                  </a:cubicBezTo>
                  <a:cubicBezTo>
                    <a:pt x="20" y="536"/>
                    <a:pt x="20" y="542"/>
                    <a:pt x="21" y="548"/>
                  </a:cubicBezTo>
                  <a:cubicBezTo>
                    <a:pt x="21" y="550"/>
                    <a:pt x="21" y="554"/>
                    <a:pt x="21" y="557"/>
                  </a:cubicBezTo>
                  <a:cubicBezTo>
                    <a:pt x="21" y="557"/>
                    <a:pt x="21" y="557"/>
                    <a:pt x="20" y="557"/>
                  </a:cubicBezTo>
                  <a:cubicBezTo>
                    <a:pt x="21" y="550"/>
                    <a:pt x="20" y="544"/>
                    <a:pt x="20" y="538"/>
                  </a:cubicBezTo>
                  <a:close/>
                  <a:moveTo>
                    <a:pt x="15" y="544"/>
                  </a:moveTo>
                  <a:cubicBezTo>
                    <a:pt x="13" y="538"/>
                    <a:pt x="11" y="533"/>
                    <a:pt x="11" y="527"/>
                  </a:cubicBezTo>
                  <a:cubicBezTo>
                    <a:pt x="12" y="527"/>
                    <a:pt x="13" y="528"/>
                    <a:pt x="15" y="529"/>
                  </a:cubicBezTo>
                  <a:cubicBezTo>
                    <a:pt x="15" y="533"/>
                    <a:pt x="16" y="537"/>
                    <a:pt x="16" y="541"/>
                  </a:cubicBezTo>
                  <a:cubicBezTo>
                    <a:pt x="16" y="543"/>
                    <a:pt x="16" y="545"/>
                    <a:pt x="16" y="547"/>
                  </a:cubicBezTo>
                  <a:cubicBezTo>
                    <a:pt x="15" y="546"/>
                    <a:pt x="15" y="545"/>
                    <a:pt x="15" y="544"/>
                  </a:cubicBezTo>
                  <a:close/>
                  <a:moveTo>
                    <a:pt x="35" y="562"/>
                  </a:moveTo>
                  <a:cubicBezTo>
                    <a:pt x="36" y="555"/>
                    <a:pt x="35" y="549"/>
                    <a:pt x="36" y="543"/>
                  </a:cubicBezTo>
                  <a:cubicBezTo>
                    <a:pt x="36" y="540"/>
                    <a:pt x="36" y="537"/>
                    <a:pt x="35" y="534"/>
                  </a:cubicBezTo>
                  <a:cubicBezTo>
                    <a:pt x="37" y="534"/>
                    <a:pt x="38" y="534"/>
                    <a:pt x="39" y="535"/>
                  </a:cubicBezTo>
                  <a:cubicBezTo>
                    <a:pt x="40" y="535"/>
                    <a:pt x="40" y="535"/>
                    <a:pt x="41" y="535"/>
                  </a:cubicBezTo>
                  <a:cubicBezTo>
                    <a:pt x="40" y="544"/>
                    <a:pt x="39" y="555"/>
                    <a:pt x="43" y="563"/>
                  </a:cubicBezTo>
                  <a:cubicBezTo>
                    <a:pt x="43" y="564"/>
                    <a:pt x="45" y="564"/>
                    <a:pt x="45" y="562"/>
                  </a:cubicBezTo>
                  <a:cubicBezTo>
                    <a:pt x="44" y="553"/>
                    <a:pt x="43" y="544"/>
                    <a:pt x="43" y="535"/>
                  </a:cubicBezTo>
                  <a:cubicBezTo>
                    <a:pt x="45" y="536"/>
                    <a:pt x="46" y="536"/>
                    <a:pt x="47" y="536"/>
                  </a:cubicBezTo>
                  <a:cubicBezTo>
                    <a:pt x="47" y="545"/>
                    <a:pt x="47" y="556"/>
                    <a:pt x="49" y="564"/>
                  </a:cubicBezTo>
                  <a:cubicBezTo>
                    <a:pt x="45" y="565"/>
                    <a:pt x="40" y="563"/>
                    <a:pt x="35" y="562"/>
                  </a:cubicBezTo>
                  <a:close/>
                  <a:moveTo>
                    <a:pt x="85" y="523"/>
                  </a:moveTo>
                  <a:cubicBezTo>
                    <a:pt x="86" y="519"/>
                    <a:pt x="86" y="515"/>
                    <a:pt x="86" y="510"/>
                  </a:cubicBezTo>
                  <a:cubicBezTo>
                    <a:pt x="90" y="506"/>
                    <a:pt x="94" y="502"/>
                    <a:pt x="98" y="498"/>
                  </a:cubicBezTo>
                  <a:cubicBezTo>
                    <a:pt x="98" y="507"/>
                    <a:pt x="96" y="516"/>
                    <a:pt x="96" y="525"/>
                  </a:cubicBezTo>
                  <a:cubicBezTo>
                    <a:pt x="96" y="526"/>
                    <a:pt x="97" y="527"/>
                    <a:pt x="98" y="527"/>
                  </a:cubicBezTo>
                  <a:cubicBezTo>
                    <a:pt x="98" y="527"/>
                    <a:pt x="99" y="527"/>
                    <a:pt x="99" y="527"/>
                  </a:cubicBezTo>
                  <a:cubicBezTo>
                    <a:pt x="100" y="526"/>
                    <a:pt x="100" y="525"/>
                    <a:pt x="100" y="524"/>
                  </a:cubicBezTo>
                  <a:cubicBezTo>
                    <a:pt x="100" y="524"/>
                    <a:pt x="100" y="524"/>
                    <a:pt x="100" y="524"/>
                  </a:cubicBezTo>
                  <a:cubicBezTo>
                    <a:pt x="100" y="523"/>
                    <a:pt x="99" y="523"/>
                    <a:pt x="99" y="523"/>
                  </a:cubicBezTo>
                  <a:cubicBezTo>
                    <a:pt x="100" y="520"/>
                    <a:pt x="101" y="507"/>
                    <a:pt x="101" y="505"/>
                  </a:cubicBezTo>
                  <a:cubicBezTo>
                    <a:pt x="101" y="502"/>
                    <a:pt x="101" y="499"/>
                    <a:pt x="100" y="496"/>
                  </a:cubicBezTo>
                  <a:cubicBezTo>
                    <a:pt x="103" y="494"/>
                    <a:pt x="105" y="492"/>
                    <a:pt x="108" y="490"/>
                  </a:cubicBezTo>
                  <a:cubicBezTo>
                    <a:pt x="110" y="500"/>
                    <a:pt x="103" y="511"/>
                    <a:pt x="106" y="521"/>
                  </a:cubicBezTo>
                  <a:cubicBezTo>
                    <a:pt x="106" y="522"/>
                    <a:pt x="106" y="522"/>
                    <a:pt x="106" y="522"/>
                  </a:cubicBezTo>
                  <a:cubicBezTo>
                    <a:pt x="99" y="528"/>
                    <a:pt x="93" y="533"/>
                    <a:pt x="86" y="539"/>
                  </a:cubicBezTo>
                  <a:cubicBezTo>
                    <a:pt x="85" y="534"/>
                    <a:pt x="85" y="529"/>
                    <a:pt x="85" y="523"/>
                  </a:cubicBezTo>
                  <a:close/>
                  <a:moveTo>
                    <a:pt x="201" y="454"/>
                  </a:moveTo>
                  <a:cubicBezTo>
                    <a:pt x="201" y="453"/>
                    <a:pt x="201" y="453"/>
                    <a:pt x="201" y="453"/>
                  </a:cubicBezTo>
                  <a:cubicBezTo>
                    <a:pt x="201" y="449"/>
                    <a:pt x="202" y="446"/>
                    <a:pt x="202" y="443"/>
                  </a:cubicBezTo>
                  <a:cubicBezTo>
                    <a:pt x="203" y="440"/>
                    <a:pt x="204" y="436"/>
                    <a:pt x="204" y="433"/>
                  </a:cubicBezTo>
                  <a:cubicBezTo>
                    <a:pt x="204" y="433"/>
                    <a:pt x="205" y="433"/>
                    <a:pt x="205" y="433"/>
                  </a:cubicBezTo>
                  <a:cubicBezTo>
                    <a:pt x="208" y="431"/>
                    <a:pt x="211" y="429"/>
                    <a:pt x="214" y="427"/>
                  </a:cubicBezTo>
                  <a:cubicBezTo>
                    <a:pt x="214" y="428"/>
                    <a:pt x="214" y="428"/>
                    <a:pt x="214" y="428"/>
                  </a:cubicBezTo>
                  <a:cubicBezTo>
                    <a:pt x="216" y="431"/>
                    <a:pt x="213" y="438"/>
                    <a:pt x="212" y="441"/>
                  </a:cubicBezTo>
                  <a:cubicBezTo>
                    <a:pt x="211" y="443"/>
                    <a:pt x="210" y="446"/>
                    <a:pt x="210" y="448"/>
                  </a:cubicBezTo>
                  <a:cubicBezTo>
                    <a:pt x="207" y="450"/>
                    <a:pt x="204" y="452"/>
                    <a:pt x="201" y="454"/>
                  </a:cubicBezTo>
                  <a:close/>
                  <a:moveTo>
                    <a:pt x="287" y="407"/>
                  </a:moveTo>
                  <a:cubicBezTo>
                    <a:pt x="289" y="404"/>
                    <a:pt x="290" y="399"/>
                    <a:pt x="291" y="396"/>
                  </a:cubicBezTo>
                  <a:cubicBezTo>
                    <a:pt x="292" y="392"/>
                    <a:pt x="293" y="389"/>
                    <a:pt x="293" y="385"/>
                  </a:cubicBezTo>
                  <a:cubicBezTo>
                    <a:pt x="296" y="383"/>
                    <a:pt x="299" y="382"/>
                    <a:pt x="302" y="380"/>
                  </a:cubicBezTo>
                  <a:cubicBezTo>
                    <a:pt x="300" y="387"/>
                    <a:pt x="297" y="395"/>
                    <a:pt x="296" y="402"/>
                  </a:cubicBezTo>
                  <a:cubicBezTo>
                    <a:pt x="293" y="404"/>
                    <a:pt x="290" y="405"/>
                    <a:pt x="287" y="407"/>
                  </a:cubicBezTo>
                  <a:close/>
                  <a:moveTo>
                    <a:pt x="301" y="399"/>
                  </a:moveTo>
                  <a:cubicBezTo>
                    <a:pt x="303" y="392"/>
                    <a:pt x="305" y="385"/>
                    <a:pt x="306" y="377"/>
                  </a:cubicBezTo>
                  <a:cubicBezTo>
                    <a:pt x="309" y="376"/>
                    <a:pt x="312" y="375"/>
                    <a:pt x="315" y="373"/>
                  </a:cubicBezTo>
                  <a:cubicBezTo>
                    <a:pt x="314" y="376"/>
                    <a:pt x="313" y="379"/>
                    <a:pt x="312" y="382"/>
                  </a:cubicBezTo>
                  <a:cubicBezTo>
                    <a:pt x="311" y="386"/>
                    <a:pt x="309" y="390"/>
                    <a:pt x="309" y="395"/>
                  </a:cubicBezTo>
                  <a:cubicBezTo>
                    <a:pt x="306" y="396"/>
                    <a:pt x="304" y="398"/>
                    <a:pt x="301" y="399"/>
                  </a:cubicBezTo>
                  <a:close/>
                  <a:moveTo>
                    <a:pt x="363" y="358"/>
                  </a:moveTo>
                  <a:cubicBezTo>
                    <a:pt x="364" y="353"/>
                    <a:pt x="366" y="348"/>
                    <a:pt x="367" y="343"/>
                  </a:cubicBezTo>
                  <a:cubicBezTo>
                    <a:pt x="367" y="343"/>
                    <a:pt x="367" y="343"/>
                    <a:pt x="367" y="343"/>
                  </a:cubicBezTo>
                  <a:cubicBezTo>
                    <a:pt x="371" y="341"/>
                    <a:pt x="374" y="339"/>
                    <a:pt x="377" y="336"/>
                  </a:cubicBezTo>
                  <a:cubicBezTo>
                    <a:pt x="376" y="338"/>
                    <a:pt x="376" y="339"/>
                    <a:pt x="375" y="341"/>
                  </a:cubicBezTo>
                  <a:cubicBezTo>
                    <a:pt x="374" y="344"/>
                    <a:pt x="373" y="346"/>
                    <a:pt x="374" y="349"/>
                  </a:cubicBezTo>
                  <a:cubicBezTo>
                    <a:pt x="370" y="352"/>
                    <a:pt x="367" y="355"/>
                    <a:pt x="363" y="35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"/>
            <p:cNvSpPr>
              <a:spLocks noEditPoints="1"/>
            </p:cNvSpPr>
            <p:nvPr/>
          </p:nvSpPr>
          <p:spPr bwMode="auto">
            <a:xfrm>
              <a:off x="5887151" y="1904349"/>
              <a:ext cx="350266" cy="425189"/>
            </a:xfrm>
            <a:custGeom>
              <a:avLst/>
              <a:gdLst>
                <a:gd name="T0" fmla="*/ 152 w 183"/>
                <a:gd name="T1" fmla="*/ 26 h 222"/>
                <a:gd name="T2" fmla="*/ 19 w 183"/>
                <a:gd name="T3" fmla="*/ 57 h 222"/>
                <a:gd name="T4" fmla="*/ 18 w 183"/>
                <a:gd name="T5" fmla="*/ 176 h 222"/>
                <a:gd name="T6" fmla="*/ 26 w 183"/>
                <a:gd name="T7" fmla="*/ 187 h 222"/>
                <a:gd name="T8" fmla="*/ 33 w 183"/>
                <a:gd name="T9" fmla="*/ 192 h 222"/>
                <a:gd name="T10" fmla="*/ 153 w 183"/>
                <a:gd name="T11" fmla="*/ 143 h 222"/>
                <a:gd name="T12" fmla="*/ 126 w 183"/>
                <a:gd name="T13" fmla="*/ 175 h 222"/>
                <a:gd name="T14" fmla="*/ 126 w 183"/>
                <a:gd name="T15" fmla="*/ 175 h 222"/>
                <a:gd name="T16" fmla="*/ 123 w 183"/>
                <a:gd name="T17" fmla="*/ 173 h 222"/>
                <a:gd name="T18" fmla="*/ 101 w 183"/>
                <a:gd name="T19" fmla="*/ 189 h 222"/>
                <a:gd name="T20" fmla="*/ 94 w 183"/>
                <a:gd name="T21" fmla="*/ 195 h 222"/>
                <a:gd name="T22" fmla="*/ 102 w 183"/>
                <a:gd name="T23" fmla="*/ 183 h 222"/>
                <a:gd name="T24" fmla="*/ 63 w 183"/>
                <a:gd name="T25" fmla="*/ 198 h 222"/>
                <a:gd name="T26" fmla="*/ 71 w 183"/>
                <a:gd name="T27" fmla="*/ 186 h 222"/>
                <a:gd name="T28" fmla="*/ 63 w 183"/>
                <a:gd name="T29" fmla="*/ 200 h 222"/>
                <a:gd name="T30" fmla="*/ 54 w 183"/>
                <a:gd name="T31" fmla="*/ 182 h 222"/>
                <a:gd name="T32" fmla="*/ 54 w 183"/>
                <a:gd name="T33" fmla="*/ 197 h 222"/>
                <a:gd name="T34" fmla="*/ 46 w 183"/>
                <a:gd name="T35" fmla="*/ 178 h 222"/>
                <a:gd name="T36" fmla="*/ 46 w 183"/>
                <a:gd name="T37" fmla="*/ 194 h 222"/>
                <a:gd name="T38" fmla="*/ 44 w 183"/>
                <a:gd name="T39" fmla="*/ 176 h 222"/>
                <a:gd name="T40" fmla="*/ 36 w 183"/>
                <a:gd name="T41" fmla="*/ 188 h 222"/>
                <a:gd name="T42" fmla="*/ 76 w 183"/>
                <a:gd name="T43" fmla="*/ 17 h 222"/>
                <a:gd name="T44" fmla="*/ 114 w 183"/>
                <a:gd name="T45" fmla="*/ 20 h 222"/>
                <a:gd name="T46" fmla="*/ 131 w 183"/>
                <a:gd name="T47" fmla="*/ 157 h 222"/>
                <a:gd name="T48" fmla="*/ 71 w 183"/>
                <a:gd name="T49" fmla="*/ 19 h 222"/>
                <a:gd name="T50" fmla="*/ 74 w 183"/>
                <a:gd name="T51" fmla="*/ 187 h 222"/>
                <a:gd name="T52" fmla="*/ 75 w 183"/>
                <a:gd name="T53" fmla="*/ 202 h 222"/>
                <a:gd name="T54" fmla="*/ 86 w 183"/>
                <a:gd name="T55" fmla="*/ 190 h 222"/>
                <a:gd name="T56" fmla="*/ 92 w 183"/>
                <a:gd name="T57" fmla="*/ 200 h 222"/>
                <a:gd name="T58" fmla="*/ 168 w 183"/>
                <a:gd name="T59" fmla="*/ 94 h 222"/>
                <a:gd name="T60" fmla="*/ 168 w 183"/>
                <a:gd name="T61" fmla="*/ 94 h 222"/>
                <a:gd name="T62" fmla="*/ 30 w 183"/>
                <a:gd name="T63" fmla="*/ 147 h 222"/>
                <a:gd name="T64" fmla="*/ 39 w 183"/>
                <a:gd name="T65" fmla="*/ 42 h 222"/>
                <a:gd name="T66" fmla="*/ 13 w 183"/>
                <a:gd name="T67" fmla="*/ 155 h 222"/>
                <a:gd name="T68" fmla="*/ 11 w 183"/>
                <a:gd name="T69" fmla="*/ 127 h 222"/>
                <a:gd name="T70" fmla="*/ 9 w 183"/>
                <a:gd name="T71" fmla="*/ 115 h 222"/>
                <a:gd name="T72" fmla="*/ 15 w 183"/>
                <a:gd name="T73" fmla="*/ 160 h 222"/>
                <a:gd name="T74" fmla="*/ 17 w 183"/>
                <a:gd name="T75" fmla="*/ 166 h 222"/>
                <a:gd name="T76" fmla="*/ 20 w 183"/>
                <a:gd name="T77" fmla="*/ 163 h 222"/>
                <a:gd name="T78" fmla="*/ 26 w 183"/>
                <a:gd name="T79" fmla="*/ 159 h 222"/>
                <a:gd name="T80" fmla="*/ 20 w 183"/>
                <a:gd name="T81" fmla="*/ 171 h 222"/>
                <a:gd name="T82" fmla="*/ 28 w 183"/>
                <a:gd name="T83" fmla="*/ 161 h 222"/>
                <a:gd name="T84" fmla="*/ 27 w 183"/>
                <a:gd name="T85" fmla="*/ 180 h 222"/>
                <a:gd name="T86" fmla="*/ 105 w 183"/>
                <a:gd name="T87" fmla="*/ 187 h 222"/>
                <a:gd name="T88" fmla="*/ 114 w 183"/>
                <a:gd name="T89" fmla="*/ 1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" h="222">
                  <a:moveTo>
                    <a:pt x="175" y="91"/>
                  </a:moveTo>
                  <a:cubicBezTo>
                    <a:pt x="175" y="90"/>
                    <a:pt x="175" y="90"/>
                    <a:pt x="175" y="89"/>
                  </a:cubicBezTo>
                  <a:cubicBezTo>
                    <a:pt x="183" y="67"/>
                    <a:pt x="170" y="41"/>
                    <a:pt x="152" y="26"/>
                  </a:cubicBezTo>
                  <a:cubicBezTo>
                    <a:pt x="139" y="15"/>
                    <a:pt x="113" y="0"/>
                    <a:pt x="95" y="7"/>
                  </a:cubicBezTo>
                  <a:cubicBezTo>
                    <a:pt x="82" y="6"/>
                    <a:pt x="70" y="10"/>
                    <a:pt x="61" y="17"/>
                  </a:cubicBezTo>
                  <a:cubicBezTo>
                    <a:pt x="43" y="24"/>
                    <a:pt x="25" y="44"/>
                    <a:pt x="19" y="57"/>
                  </a:cubicBezTo>
                  <a:cubicBezTo>
                    <a:pt x="15" y="64"/>
                    <a:pt x="12" y="71"/>
                    <a:pt x="11" y="79"/>
                  </a:cubicBezTo>
                  <a:cubicBezTo>
                    <a:pt x="0" y="110"/>
                    <a:pt x="0" y="148"/>
                    <a:pt x="17" y="174"/>
                  </a:cubicBezTo>
                  <a:cubicBezTo>
                    <a:pt x="17" y="175"/>
                    <a:pt x="18" y="175"/>
                    <a:pt x="18" y="176"/>
                  </a:cubicBezTo>
                  <a:cubicBezTo>
                    <a:pt x="18" y="176"/>
                    <a:pt x="18" y="177"/>
                    <a:pt x="19" y="176"/>
                  </a:cubicBezTo>
                  <a:cubicBezTo>
                    <a:pt x="20" y="179"/>
                    <a:pt x="22" y="181"/>
                    <a:pt x="24" y="183"/>
                  </a:cubicBezTo>
                  <a:cubicBezTo>
                    <a:pt x="24" y="184"/>
                    <a:pt x="25" y="186"/>
                    <a:pt x="26" y="187"/>
                  </a:cubicBezTo>
                  <a:cubicBezTo>
                    <a:pt x="26" y="187"/>
                    <a:pt x="27" y="187"/>
                    <a:pt x="28" y="187"/>
                  </a:cubicBezTo>
                  <a:cubicBezTo>
                    <a:pt x="29" y="188"/>
                    <a:pt x="31" y="190"/>
                    <a:pt x="32" y="191"/>
                  </a:cubicBezTo>
                  <a:cubicBezTo>
                    <a:pt x="32" y="191"/>
                    <a:pt x="32" y="192"/>
                    <a:pt x="33" y="192"/>
                  </a:cubicBezTo>
                  <a:cubicBezTo>
                    <a:pt x="33" y="193"/>
                    <a:pt x="34" y="193"/>
                    <a:pt x="35" y="193"/>
                  </a:cubicBezTo>
                  <a:cubicBezTo>
                    <a:pt x="39" y="196"/>
                    <a:pt x="44" y="199"/>
                    <a:pt x="49" y="201"/>
                  </a:cubicBezTo>
                  <a:cubicBezTo>
                    <a:pt x="101" y="222"/>
                    <a:pt x="132" y="185"/>
                    <a:pt x="153" y="143"/>
                  </a:cubicBezTo>
                  <a:cubicBezTo>
                    <a:pt x="157" y="137"/>
                    <a:pt x="160" y="130"/>
                    <a:pt x="163" y="123"/>
                  </a:cubicBezTo>
                  <a:cubicBezTo>
                    <a:pt x="168" y="112"/>
                    <a:pt x="172" y="101"/>
                    <a:pt x="175" y="91"/>
                  </a:cubicBezTo>
                  <a:close/>
                  <a:moveTo>
                    <a:pt x="126" y="175"/>
                  </a:moveTo>
                  <a:cubicBezTo>
                    <a:pt x="126" y="174"/>
                    <a:pt x="126" y="173"/>
                    <a:pt x="126" y="171"/>
                  </a:cubicBezTo>
                  <a:cubicBezTo>
                    <a:pt x="128" y="170"/>
                    <a:pt x="131" y="168"/>
                    <a:pt x="133" y="167"/>
                  </a:cubicBezTo>
                  <a:cubicBezTo>
                    <a:pt x="131" y="169"/>
                    <a:pt x="128" y="172"/>
                    <a:pt x="126" y="175"/>
                  </a:cubicBezTo>
                  <a:close/>
                  <a:moveTo>
                    <a:pt x="116" y="185"/>
                  </a:moveTo>
                  <a:cubicBezTo>
                    <a:pt x="116" y="183"/>
                    <a:pt x="116" y="180"/>
                    <a:pt x="116" y="177"/>
                  </a:cubicBezTo>
                  <a:cubicBezTo>
                    <a:pt x="119" y="176"/>
                    <a:pt x="121" y="175"/>
                    <a:pt x="123" y="173"/>
                  </a:cubicBezTo>
                  <a:cubicBezTo>
                    <a:pt x="123" y="175"/>
                    <a:pt x="123" y="176"/>
                    <a:pt x="124" y="178"/>
                  </a:cubicBezTo>
                  <a:cubicBezTo>
                    <a:pt x="121" y="180"/>
                    <a:pt x="119" y="183"/>
                    <a:pt x="116" y="185"/>
                  </a:cubicBezTo>
                  <a:close/>
                  <a:moveTo>
                    <a:pt x="101" y="189"/>
                  </a:moveTo>
                  <a:cubicBezTo>
                    <a:pt x="100" y="191"/>
                    <a:pt x="100" y="194"/>
                    <a:pt x="101" y="196"/>
                  </a:cubicBezTo>
                  <a:cubicBezTo>
                    <a:pt x="99" y="197"/>
                    <a:pt x="97" y="198"/>
                    <a:pt x="95" y="199"/>
                  </a:cubicBezTo>
                  <a:cubicBezTo>
                    <a:pt x="95" y="197"/>
                    <a:pt x="94" y="196"/>
                    <a:pt x="94" y="195"/>
                  </a:cubicBezTo>
                  <a:cubicBezTo>
                    <a:pt x="94" y="193"/>
                    <a:pt x="94" y="191"/>
                    <a:pt x="94" y="190"/>
                  </a:cubicBezTo>
                  <a:cubicBezTo>
                    <a:pt x="94" y="188"/>
                    <a:pt x="95" y="187"/>
                    <a:pt x="95" y="185"/>
                  </a:cubicBezTo>
                  <a:cubicBezTo>
                    <a:pt x="97" y="185"/>
                    <a:pt x="99" y="184"/>
                    <a:pt x="102" y="183"/>
                  </a:cubicBezTo>
                  <a:cubicBezTo>
                    <a:pt x="101" y="185"/>
                    <a:pt x="101" y="187"/>
                    <a:pt x="101" y="189"/>
                  </a:cubicBezTo>
                  <a:close/>
                  <a:moveTo>
                    <a:pt x="63" y="200"/>
                  </a:moveTo>
                  <a:cubicBezTo>
                    <a:pt x="63" y="199"/>
                    <a:pt x="63" y="199"/>
                    <a:pt x="63" y="198"/>
                  </a:cubicBezTo>
                  <a:cubicBezTo>
                    <a:pt x="62" y="196"/>
                    <a:pt x="62" y="193"/>
                    <a:pt x="62" y="191"/>
                  </a:cubicBezTo>
                  <a:cubicBezTo>
                    <a:pt x="62" y="189"/>
                    <a:pt x="62" y="187"/>
                    <a:pt x="62" y="184"/>
                  </a:cubicBezTo>
                  <a:cubicBezTo>
                    <a:pt x="65" y="185"/>
                    <a:pt x="68" y="186"/>
                    <a:pt x="71" y="186"/>
                  </a:cubicBezTo>
                  <a:cubicBezTo>
                    <a:pt x="71" y="189"/>
                    <a:pt x="71" y="191"/>
                    <a:pt x="70" y="194"/>
                  </a:cubicBezTo>
                  <a:cubicBezTo>
                    <a:pt x="70" y="196"/>
                    <a:pt x="70" y="199"/>
                    <a:pt x="71" y="202"/>
                  </a:cubicBezTo>
                  <a:cubicBezTo>
                    <a:pt x="68" y="201"/>
                    <a:pt x="66" y="201"/>
                    <a:pt x="63" y="200"/>
                  </a:cubicBezTo>
                  <a:close/>
                  <a:moveTo>
                    <a:pt x="54" y="197"/>
                  </a:moveTo>
                  <a:cubicBezTo>
                    <a:pt x="54" y="194"/>
                    <a:pt x="54" y="190"/>
                    <a:pt x="54" y="186"/>
                  </a:cubicBezTo>
                  <a:cubicBezTo>
                    <a:pt x="54" y="185"/>
                    <a:pt x="54" y="183"/>
                    <a:pt x="54" y="182"/>
                  </a:cubicBezTo>
                  <a:cubicBezTo>
                    <a:pt x="56" y="183"/>
                    <a:pt x="58" y="183"/>
                    <a:pt x="59" y="184"/>
                  </a:cubicBezTo>
                  <a:cubicBezTo>
                    <a:pt x="58" y="188"/>
                    <a:pt x="57" y="195"/>
                    <a:pt x="58" y="199"/>
                  </a:cubicBezTo>
                  <a:cubicBezTo>
                    <a:pt x="57" y="198"/>
                    <a:pt x="56" y="198"/>
                    <a:pt x="54" y="197"/>
                  </a:cubicBezTo>
                  <a:close/>
                  <a:moveTo>
                    <a:pt x="46" y="194"/>
                  </a:moveTo>
                  <a:cubicBezTo>
                    <a:pt x="46" y="189"/>
                    <a:pt x="46" y="184"/>
                    <a:pt x="46" y="179"/>
                  </a:cubicBezTo>
                  <a:cubicBezTo>
                    <a:pt x="46" y="179"/>
                    <a:pt x="46" y="178"/>
                    <a:pt x="46" y="178"/>
                  </a:cubicBezTo>
                  <a:cubicBezTo>
                    <a:pt x="48" y="179"/>
                    <a:pt x="49" y="180"/>
                    <a:pt x="51" y="180"/>
                  </a:cubicBezTo>
                  <a:cubicBezTo>
                    <a:pt x="51" y="185"/>
                    <a:pt x="49" y="191"/>
                    <a:pt x="49" y="195"/>
                  </a:cubicBezTo>
                  <a:cubicBezTo>
                    <a:pt x="48" y="195"/>
                    <a:pt x="47" y="194"/>
                    <a:pt x="46" y="194"/>
                  </a:cubicBezTo>
                  <a:close/>
                  <a:moveTo>
                    <a:pt x="36" y="177"/>
                  </a:moveTo>
                  <a:cubicBezTo>
                    <a:pt x="36" y="175"/>
                    <a:pt x="36" y="172"/>
                    <a:pt x="36" y="170"/>
                  </a:cubicBezTo>
                  <a:cubicBezTo>
                    <a:pt x="39" y="172"/>
                    <a:pt x="41" y="174"/>
                    <a:pt x="44" y="176"/>
                  </a:cubicBezTo>
                  <a:cubicBezTo>
                    <a:pt x="43" y="179"/>
                    <a:pt x="43" y="182"/>
                    <a:pt x="43" y="184"/>
                  </a:cubicBezTo>
                  <a:cubicBezTo>
                    <a:pt x="42" y="186"/>
                    <a:pt x="42" y="189"/>
                    <a:pt x="42" y="191"/>
                  </a:cubicBezTo>
                  <a:cubicBezTo>
                    <a:pt x="40" y="190"/>
                    <a:pt x="38" y="189"/>
                    <a:pt x="36" y="188"/>
                  </a:cubicBezTo>
                  <a:cubicBezTo>
                    <a:pt x="36" y="184"/>
                    <a:pt x="36" y="180"/>
                    <a:pt x="36" y="177"/>
                  </a:cubicBezTo>
                  <a:close/>
                  <a:moveTo>
                    <a:pt x="71" y="19"/>
                  </a:moveTo>
                  <a:cubicBezTo>
                    <a:pt x="72" y="19"/>
                    <a:pt x="74" y="18"/>
                    <a:pt x="76" y="17"/>
                  </a:cubicBezTo>
                  <a:cubicBezTo>
                    <a:pt x="76" y="17"/>
                    <a:pt x="77" y="17"/>
                    <a:pt x="77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90" y="13"/>
                    <a:pt x="102" y="16"/>
                    <a:pt x="114" y="20"/>
                  </a:cubicBezTo>
                  <a:cubicBezTo>
                    <a:pt x="137" y="29"/>
                    <a:pt x="154" y="41"/>
                    <a:pt x="158" y="67"/>
                  </a:cubicBezTo>
                  <a:cubicBezTo>
                    <a:pt x="161" y="97"/>
                    <a:pt x="158" y="124"/>
                    <a:pt x="139" y="148"/>
                  </a:cubicBezTo>
                  <a:cubicBezTo>
                    <a:pt x="136" y="151"/>
                    <a:pt x="134" y="154"/>
                    <a:pt x="131" y="157"/>
                  </a:cubicBezTo>
                  <a:cubicBezTo>
                    <a:pt x="124" y="163"/>
                    <a:pt x="115" y="169"/>
                    <a:pt x="106" y="173"/>
                  </a:cubicBezTo>
                  <a:cubicBezTo>
                    <a:pt x="61" y="192"/>
                    <a:pt x="35" y="156"/>
                    <a:pt x="28" y="115"/>
                  </a:cubicBezTo>
                  <a:cubicBezTo>
                    <a:pt x="22" y="81"/>
                    <a:pt x="38" y="37"/>
                    <a:pt x="71" y="19"/>
                  </a:cubicBezTo>
                  <a:close/>
                  <a:moveTo>
                    <a:pt x="75" y="198"/>
                  </a:moveTo>
                  <a:cubicBezTo>
                    <a:pt x="74" y="196"/>
                    <a:pt x="74" y="193"/>
                    <a:pt x="74" y="191"/>
                  </a:cubicBezTo>
                  <a:cubicBezTo>
                    <a:pt x="74" y="189"/>
                    <a:pt x="74" y="188"/>
                    <a:pt x="74" y="187"/>
                  </a:cubicBezTo>
                  <a:cubicBezTo>
                    <a:pt x="77" y="187"/>
                    <a:pt x="80" y="187"/>
                    <a:pt x="83" y="187"/>
                  </a:cubicBezTo>
                  <a:cubicBezTo>
                    <a:pt x="82" y="192"/>
                    <a:pt x="81" y="198"/>
                    <a:pt x="82" y="202"/>
                  </a:cubicBezTo>
                  <a:cubicBezTo>
                    <a:pt x="80" y="202"/>
                    <a:pt x="77" y="202"/>
                    <a:pt x="75" y="202"/>
                  </a:cubicBezTo>
                  <a:cubicBezTo>
                    <a:pt x="75" y="201"/>
                    <a:pt x="75" y="200"/>
                    <a:pt x="75" y="198"/>
                  </a:cubicBezTo>
                  <a:close/>
                  <a:moveTo>
                    <a:pt x="86" y="197"/>
                  </a:moveTo>
                  <a:cubicBezTo>
                    <a:pt x="86" y="194"/>
                    <a:pt x="86" y="192"/>
                    <a:pt x="86" y="190"/>
                  </a:cubicBezTo>
                  <a:cubicBezTo>
                    <a:pt x="86" y="189"/>
                    <a:pt x="86" y="188"/>
                    <a:pt x="86" y="187"/>
                  </a:cubicBezTo>
                  <a:cubicBezTo>
                    <a:pt x="88" y="186"/>
                    <a:pt x="90" y="186"/>
                    <a:pt x="91" y="186"/>
                  </a:cubicBezTo>
                  <a:cubicBezTo>
                    <a:pt x="90" y="191"/>
                    <a:pt x="89" y="198"/>
                    <a:pt x="92" y="200"/>
                  </a:cubicBezTo>
                  <a:cubicBezTo>
                    <a:pt x="90" y="200"/>
                    <a:pt x="88" y="201"/>
                    <a:pt x="86" y="201"/>
                  </a:cubicBezTo>
                  <a:cubicBezTo>
                    <a:pt x="86" y="200"/>
                    <a:pt x="86" y="198"/>
                    <a:pt x="86" y="197"/>
                  </a:cubicBezTo>
                  <a:close/>
                  <a:moveTo>
                    <a:pt x="168" y="94"/>
                  </a:moveTo>
                  <a:cubicBezTo>
                    <a:pt x="169" y="80"/>
                    <a:pt x="168" y="67"/>
                    <a:pt x="165" y="54"/>
                  </a:cubicBezTo>
                  <a:cubicBezTo>
                    <a:pt x="164" y="50"/>
                    <a:pt x="162" y="47"/>
                    <a:pt x="161" y="43"/>
                  </a:cubicBezTo>
                  <a:cubicBezTo>
                    <a:pt x="171" y="58"/>
                    <a:pt x="174" y="75"/>
                    <a:pt x="168" y="94"/>
                  </a:cubicBezTo>
                  <a:close/>
                  <a:moveTo>
                    <a:pt x="39" y="42"/>
                  </a:moveTo>
                  <a:cubicBezTo>
                    <a:pt x="37" y="45"/>
                    <a:pt x="35" y="48"/>
                    <a:pt x="33" y="51"/>
                  </a:cubicBezTo>
                  <a:cubicBezTo>
                    <a:pt x="15" y="81"/>
                    <a:pt x="17" y="115"/>
                    <a:pt x="30" y="147"/>
                  </a:cubicBezTo>
                  <a:cubicBezTo>
                    <a:pt x="33" y="154"/>
                    <a:pt x="37" y="160"/>
                    <a:pt x="41" y="165"/>
                  </a:cubicBezTo>
                  <a:cubicBezTo>
                    <a:pt x="23" y="148"/>
                    <a:pt x="15" y="120"/>
                    <a:pt x="16" y="97"/>
                  </a:cubicBezTo>
                  <a:cubicBezTo>
                    <a:pt x="17" y="75"/>
                    <a:pt x="24" y="56"/>
                    <a:pt x="39" y="42"/>
                  </a:cubicBezTo>
                  <a:close/>
                  <a:moveTo>
                    <a:pt x="11" y="127"/>
                  </a:moveTo>
                  <a:cubicBezTo>
                    <a:pt x="12" y="130"/>
                    <a:pt x="13" y="133"/>
                    <a:pt x="14" y="136"/>
                  </a:cubicBezTo>
                  <a:cubicBezTo>
                    <a:pt x="14" y="142"/>
                    <a:pt x="13" y="149"/>
                    <a:pt x="13" y="155"/>
                  </a:cubicBezTo>
                  <a:cubicBezTo>
                    <a:pt x="12" y="151"/>
                    <a:pt x="11" y="148"/>
                    <a:pt x="10" y="145"/>
                  </a:cubicBezTo>
                  <a:cubicBezTo>
                    <a:pt x="11" y="145"/>
                    <a:pt x="11" y="144"/>
                    <a:pt x="11" y="144"/>
                  </a:cubicBezTo>
                  <a:cubicBezTo>
                    <a:pt x="11" y="138"/>
                    <a:pt x="11" y="132"/>
                    <a:pt x="11" y="127"/>
                  </a:cubicBezTo>
                  <a:close/>
                  <a:moveTo>
                    <a:pt x="10" y="119"/>
                  </a:moveTo>
                  <a:cubicBezTo>
                    <a:pt x="9" y="120"/>
                    <a:pt x="9" y="122"/>
                    <a:pt x="9" y="123"/>
                  </a:cubicBezTo>
                  <a:cubicBezTo>
                    <a:pt x="9" y="120"/>
                    <a:pt x="9" y="118"/>
                    <a:pt x="9" y="115"/>
                  </a:cubicBezTo>
                  <a:cubicBezTo>
                    <a:pt x="9" y="117"/>
                    <a:pt x="10" y="118"/>
                    <a:pt x="10" y="119"/>
                  </a:cubicBezTo>
                  <a:close/>
                  <a:moveTo>
                    <a:pt x="15" y="161"/>
                  </a:moveTo>
                  <a:cubicBezTo>
                    <a:pt x="15" y="161"/>
                    <a:pt x="15" y="161"/>
                    <a:pt x="15" y="160"/>
                  </a:cubicBezTo>
                  <a:cubicBezTo>
                    <a:pt x="16" y="154"/>
                    <a:pt x="16" y="148"/>
                    <a:pt x="16" y="142"/>
                  </a:cubicBezTo>
                  <a:cubicBezTo>
                    <a:pt x="17" y="144"/>
                    <a:pt x="18" y="146"/>
                    <a:pt x="20" y="149"/>
                  </a:cubicBezTo>
                  <a:cubicBezTo>
                    <a:pt x="19" y="154"/>
                    <a:pt x="17" y="160"/>
                    <a:pt x="17" y="166"/>
                  </a:cubicBezTo>
                  <a:cubicBezTo>
                    <a:pt x="16" y="164"/>
                    <a:pt x="15" y="162"/>
                    <a:pt x="15" y="161"/>
                  </a:cubicBezTo>
                  <a:close/>
                  <a:moveTo>
                    <a:pt x="20" y="171"/>
                  </a:moveTo>
                  <a:cubicBezTo>
                    <a:pt x="20" y="168"/>
                    <a:pt x="20" y="165"/>
                    <a:pt x="20" y="163"/>
                  </a:cubicBezTo>
                  <a:cubicBezTo>
                    <a:pt x="20" y="159"/>
                    <a:pt x="21" y="155"/>
                    <a:pt x="21" y="152"/>
                  </a:cubicBezTo>
                  <a:cubicBezTo>
                    <a:pt x="21" y="152"/>
                    <a:pt x="21" y="152"/>
                    <a:pt x="21" y="152"/>
                  </a:cubicBezTo>
                  <a:cubicBezTo>
                    <a:pt x="23" y="154"/>
                    <a:pt x="24" y="157"/>
                    <a:pt x="26" y="159"/>
                  </a:cubicBezTo>
                  <a:cubicBezTo>
                    <a:pt x="25" y="164"/>
                    <a:pt x="24" y="168"/>
                    <a:pt x="24" y="172"/>
                  </a:cubicBezTo>
                  <a:cubicBezTo>
                    <a:pt x="24" y="173"/>
                    <a:pt x="23" y="174"/>
                    <a:pt x="23" y="175"/>
                  </a:cubicBezTo>
                  <a:cubicBezTo>
                    <a:pt x="22" y="174"/>
                    <a:pt x="21" y="172"/>
                    <a:pt x="20" y="171"/>
                  </a:cubicBezTo>
                  <a:close/>
                  <a:moveTo>
                    <a:pt x="27" y="180"/>
                  </a:moveTo>
                  <a:cubicBezTo>
                    <a:pt x="27" y="177"/>
                    <a:pt x="26" y="175"/>
                    <a:pt x="27" y="172"/>
                  </a:cubicBezTo>
                  <a:cubicBezTo>
                    <a:pt x="27" y="168"/>
                    <a:pt x="27" y="165"/>
                    <a:pt x="28" y="161"/>
                  </a:cubicBezTo>
                  <a:cubicBezTo>
                    <a:pt x="30" y="164"/>
                    <a:pt x="31" y="166"/>
                    <a:pt x="33" y="168"/>
                  </a:cubicBezTo>
                  <a:cubicBezTo>
                    <a:pt x="33" y="173"/>
                    <a:pt x="32" y="179"/>
                    <a:pt x="31" y="184"/>
                  </a:cubicBezTo>
                  <a:cubicBezTo>
                    <a:pt x="30" y="183"/>
                    <a:pt x="29" y="181"/>
                    <a:pt x="27" y="180"/>
                  </a:cubicBezTo>
                  <a:close/>
                  <a:moveTo>
                    <a:pt x="105" y="194"/>
                  </a:moveTo>
                  <a:cubicBezTo>
                    <a:pt x="105" y="194"/>
                    <a:pt x="105" y="193"/>
                    <a:pt x="105" y="193"/>
                  </a:cubicBezTo>
                  <a:cubicBezTo>
                    <a:pt x="104" y="191"/>
                    <a:pt x="105" y="189"/>
                    <a:pt x="105" y="187"/>
                  </a:cubicBezTo>
                  <a:cubicBezTo>
                    <a:pt x="105" y="185"/>
                    <a:pt x="105" y="184"/>
                    <a:pt x="105" y="182"/>
                  </a:cubicBezTo>
                  <a:cubicBezTo>
                    <a:pt x="108" y="181"/>
                    <a:pt x="110" y="180"/>
                    <a:pt x="113" y="179"/>
                  </a:cubicBezTo>
                  <a:cubicBezTo>
                    <a:pt x="112" y="182"/>
                    <a:pt x="112" y="186"/>
                    <a:pt x="114" y="188"/>
                  </a:cubicBezTo>
                  <a:cubicBezTo>
                    <a:pt x="111" y="190"/>
                    <a:pt x="108" y="192"/>
                    <a:pt x="105" y="19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774655" y="5251776"/>
            <a:ext cx="1319480" cy="1322602"/>
            <a:chOff x="3380973" y="975303"/>
            <a:chExt cx="1582751" cy="1586497"/>
          </a:xfrm>
        </p:grpSpPr>
        <p:sp>
          <p:nvSpPr>
            <p:cNvPr id="128" name="Freeform 24"/>
            <p:cNvSpPr/>
            <p:nvPr/>
          </p:nvSpPr>
          <p:spPr bwMode="auto">
            <a:xfrm>
              <a:off x="3380973" y="975303"/>
              <a:ext cx="1582751" cy="1198770"/>
            </a:xfrm>
            <a:custGeom>
              <a:avLst/>
              <a:gdLst>
                <a:gd name="T0" fmla="*/ 779 w 825"/>
                <a:gd name="T1" fmla="*/ 189 h 625"/>
                <a:gd name="T2" fmla="*/ 495 w 825"/>
                <a:gd name="T3" fmla="*/ 557 h 625"/>
                <a:gd name="T4" fmla="*/ 46 w 825"/>
                <a:gd name="T5" fmla="*/ 436 h 625"/>
                <a:gd name="T6" fmla="*/ 330 w 825"/>
                <a:gd name="T7" fmla="*/ 68 h 625"/>
                <a:gd name="T8" fmla="*/ 779 w 825"/>
                <a:gd name="T9" fmla="*/ 189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625">
                  <a:moveTo>
                    <a:pt x="779" y="189"/>
                  </a:moveTo>
                  <a:cubicBezTo>
                    <a:pt x="825" y="325"/>
                    <a:pt x="697" y="489"/>
                    <a:pt x="495" y="557"/>
                  </a:cubicBezTo>
                  <a:cubicBezTo>
                    <a:pt x="292" y="625"/>
                    <a:pt x="91" y="571"/>
                    <a:pt x="46" y="436"/>
                  </a:cubicBezTo>
                  <a:cubicBezTo>
                    <a:pt x="0" y="301"/>
                    <a:pt x="128" y="136"/>
                    <a:pt x="330" y="68"/>
                  </a:cubicBezTo>
                  <a:cubicBezTo>
                    <a:pt x="533" y="0"/>
                    <a:pt x="734" y="54"/>
                    <a:pt x="779" y="189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5"/>
            <p:cNvSpPr/>
            <p:nvPr/>
          </p:nvSpPr>
          <p:spPr bwMode="auto">
            <a:xfrm>
              <a:off x="3935404" y="2160960"/>
              <a:ext cx="288454" cy="226643"/>
            </a:xfrm>
            <a:custGeom>
              <a:avLst/>
              <a:gdLst>
                <a:gd name="T0" fmla="*/ 142 w 150"/>
                <a:gd name="T1" fmla="*/ 37 h 118"/>
                <a:gd name="T2" fmla="*/ 91 w 150"/>
                <a:gd name="T3" fmla="*/ 106 h 118"/>
                <a:gd name="T4" fmla="*/ 8 w 150"/>
                <a:gd name="T5" fmla="*/ 82 h 118"/>
                <a:gd name="T6" fmla="*/ 59 w 150"/>
                <a:gd name="T7" fmla="*/ 13 h 118"/>
                <a:gd name="T8" fmla="*/ 142 w 150"/>
                <a:gd name="T9" fmla="*/ 3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18">
                  <a:moveTo>
                    <a:pt x="142" y="37"/>
                  </a:moveTo>
                  <a:cubicBezTo>
                    <a:pt x="150" y="62"/>
                    <a:pt x="127" y="93"/>
                    <a:pt x="91" y="106"/>
                  </a:cubicBezTo>
                  <a:cubicBezTo>
                    <a:pt x="54" y="118"/>
                    <a:pt x="17" y="107"/>
                    <a:pt x="8" y="82"/>
                  </a:cubicBezTo>
                  <a:cubicBezTo>
                    <a:pt x="0" y="56"/>
                    <a:pt x="23" y="25"/>
                    <a:pt x="59" y="13"/>
                  </a:cubicBezTo>
                  <a:cubicBezTo>
                    <a:pt x="96" y="0"/>
                    <a:pt x="133" y="11"/>
                    <a:pt x="142" y="37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"/>
            <p:cNvSpPr/>
            <p:nvPr/>
          </p:nvSpPr>
          <p:spPr bwMode="auto">
            <a:xfrm>
              <a:off x="3957881" y="2445668"/>
              <a:ext cx="146100" cy="112385"/>
            </a:xfrm>
            <a:custGeom>
              <a:avLst/>
              <a:gdLst>
                <a:gd name="T0" fmla="*/ 71 w 76"/>
                <a:gd name="T1" fmla="*/ 18 h 59"/>
                <a:gd name="T2" fmla="*/ 45 w 76"/>
                <a:gd name="T3" fmla="*/ 53 h 59"/>
                <a:gd name="T4" fmla="*/ 4 w 76"/>
                <a:gd name="T5" fmla="*/ 41 h 59"/>
                <a:gd name="T6" fmla="*/ 30 w 76"/>
                <a:gd name="T7" fmla="*/ 6 h 59"/>
                <a:gd name="T8" fmla="*/ 71 w 76"/>
                <a:gd name="T9" fmla="*/ 1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9">
                  <a:moveTo>
                    <a:pt x="71" y="18"/>
                  </a:moveTo>
                  <a:cubicBezTo>
                    <a:pt x="76" y="31"/>
                    <a:pt x="64" y="47"/>
                    <a:pt x="45" y="53"/>
                  </a:cubicBezTo>
                  <a:cubicBezTo>
                    <a:pt x="27" y="59"/>
                    <a:pt x="8" y="54"/>
                    <a:pt x="4" y="41"/>
                  </a:cubicBezTo>
                  <a:cubicBezTo>
                    <a:pt x="0" y="28"/>
                    <a:pt x="11" y="13"/>
                    <a:pt x="30" y="6"/>
                  </a:cubicBezTo>
                  <a:cubicBezTo>
                    <a:pt x="48" y="0"/>
                    <a:pt x="67" y="5"/>
                    <a:pt x="71" y="18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"/>
            <p:cNvSpPr>
              <a:spLocks noEditPoints="1"/>
            </p:cNvSpPr>
            <p:nvPr/>
          </p:nvSpPr>
          <p:spPr bwMode="auto">
            <a:xfrm>
              <a:off x="3433419" y="1025875"/>
              <a:ext cx="1487224" cy="1078893"/>
            </a:xfrm>
            <a:custGeom>
              <a:avLst/>
              <a:gdLst>
                <a:gd name="T0" fmla="*/ 743 w 775"/>
                <a:gd name="T1" fmla="*/ 134 h 563"/>
                <a:gd name="T2" fmla="*/ 642 w 775"/>
                <a:gd name="T3" fmla="*/ 36 h 563"/>
                <a:gd name="T4" fmla="*/ 526 w 775"/>
                <a:gd name="T5" fmla="*/ 9 h 563"/>
                <a:gd name="T6" fmla="*/ 369 w 775"/>
                <a:gd name="T7" fmla="*/ 19 h 563"/>
                <a:gd name="T8" fmla="*/ 339 w 775"/>
                <a:gd name="T9" fmla="*/ 26 h 563"/>
                <a:gd name="T10" fmla="*/ 134 w 775"/>
                <a:gd name="T11" fmla="*/ 118 h 563"/>
                <a:gd name="T12" fmla="*/ 42 w 775"/>
                <a:gd name="T13" fmla="*/ 447 h 563"/>
                <a:gd name="T14" fmla="*/ 106 w 775"/>
                <a:gd name="T15" fmla="*/ 510 h 563"/>
                <a:gd name="T16" fmla="*/ 194 w 775"/>
                <a:gd name="T17" fmla="*/ 555 h 563"/>
                <a:gd name="T18" fmla="*/ 290 w 775"/>
                <a:gd name="T19" fmla="*/ 562 h 563"/>
                <a:gd name="T20" fmla="*/ 419 w 775"/>
                <a:gd name="T21" fmla="*/ 547 h 563"/>
                <a:gd name="T22" fmla="*/ 609 w 775"/>
                <a:gd name="T23" fmla="*/ 463 h 563"/>
                <a:gd name="T24" fmla="*/ 765 w 775"/>
                <a:gd name="T25" fmla="*/ 283 h 563"/>
                <a:gd name="T26" fmla="*/ 774 w 775"/>
                <a:gd name="T27" fmla="*/ 229 h 563"/>
                <a:gd name="T28" fmla="*/ 764 w 775"/>
                <a:gd name="T29" fmla="*/ 238 h 563"/>
                <a:gd name="T30" fmla="*/ 675 w 775"/>
                <a:gd name="T31" fmla="*/ 376 h 563"/>
                <a:gd name="T32" fmla="*/ 505 w 775"/>
                <a:gd name="T33" fmla="*/ 508 h 563"/>
                <a:gd name="T34" fmla="*/ 342 w 775"/>
                <a:gd name="T35" fmla="*/ 546 h 563"/>
                <a:gd name="T36" fmla="*/ 126 w 775"/>
                <a:gd name="T37" fmla="*/ 509 h 563"/>
                <a:gd name="T38" fmla="*/ 35 w 775"/>
                <a:gd name="T39" fmla="*/ 344 h 563"/>
                <a:gd name="T40" fmla="*/ 263 w 775"/>
                <a:gd name="T41" fmla="*/ 61 h 563"/>
                <a:gd name="T42" fmla="*/ 376 w 775"/>
                <a:gd name="T43" fmla="*/ 25 h 563"/>
                <a:gd name="T44" fmla="*/ 516 w 775"/>
                <a:gd name="T45" fmla="*/ 15 h 563"/>
                <a:gd name="T46" fmla="*/ 621 w 775"/>
                <a:gd name="T47" fmla="*/ 37 h 563"/>
                <a:gd name="T48" fmla="*/ 709 w 775"/>
                <a:gd name="T49" fmla="*/ 119 h 563"/>
                <a:gd name="T50" fmla="*/ 765 w 775"/>
                <a:gd name="T51" fmla="*/ 234 h 563"/>
                <a:gd name="T52" fmla="*/ 712 w 775"/>
                <a:gd name="T53" fmla="*/ 110 h 563"/>
                <a:gd name="T54" fmla="*/ 735 w 775"/>
                <a:gd name="T55" fmla="*/ 136 h 563"/>
                <a:gd name="T56" fmla="*/ 712 w 775"/>
                <a:gd name="T57" fmla="*/ 110 h 563"/>
                <a:gd name="T58" fmla="*/ 575 w 775"/>
                <a:gd name="T59" fmla="*/ 19 h 563"/>
                <a:gd name="T60" fmla="*/ 18 w 775"/>
                <a:gd name="T61" fmla="*/ 346 h 563"/>
                <a:gd name="T62" fmla="*/ 180 w 775"/>
                <a:gd name="T63" fmla="*/ 95 h 563"/>
                <a:gd name="T64" fmla="*/ 46 w 775"/>
                <a:gd name="T65" fmla="*/ 260 h 563"/>
                <a:gd name="T66" fmla="*/ 47 w 775"/>
                <a:gd name="T67" fmla="*/ 438 h 563"/>
                <a:gd name="T68" fmla="*/ 156 w 775"/>
                <a:gd name="T69" fmla="*/ 532 h 563"/>
                <a:gd name="T70" fmla="*/ 201 w 775"/>
                <a:gd name="T71" fmla="*/ 546 h 563"/>
                <a:gd name="T72" fmla="*/ 204 w 775"/>
                <a:gd name="T73" fmla="*/ 549 h 563"/>
                <a:gd name="T74" fmla="*/ 283 w 775"/>
                <a:gd name="T75" fmla="*/ 555 h 563"/>
                <a:gd name="T76" fmla="*/ 283 w 775"/>
                <a:gd name="T77" fmla="*/ 555 h 563"/>
                <a:gd name="T78" fmla="*/ 282 w 775"/>
                <a:gd name="T79" fmla="*/ 555 h 563"/>
                <a:gd name="T80" fmla="*/ 668 w 775"/>
                <a:gd name="T81" fmla="*/ 398 h 563"/>
                <a:gd name="T82" fmla="*/ 516 w 775"/>
                <a:gd name="T83" fmla="*/ 519 h 563"/>
                <a:gd name="T84" fmla="*/ 384 w 775"/>
                <a:gd name="T85" fmla="*/ 542 h 563"/>
                <a:gd name="T86" fmla="*/ 518 w 775"/>
                <a:gd name="T87" fmla="*/ 510 h 563"/>
                <a:gd name="T88" fmla="*/ 694 w 775"/>
                <a:gd name="T89" fmla="*/ 368 h 563"/>
                <a:gd name="T90" fmla="*/ 668 w 775"/>
                <a:gd name="T91" fmla="*/ 3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75" h="563">
                  <a:moveTo>
                    <a:pt x="763" y="181"/>
                  </a:moveTo>
                  <a:cubicBezTo>
                    <a:pt x="757" y="165"/>
                    <a:pt x="751" y="149"/>
                    <a:pt x="743" y="134"/>
                  </a:cubicBezTo>
                  <a:cubicBezTo>
                    <a:pt x="726" y="103"/>
                    <a:pt x="701" y="81"/>
                    <a:pt x="675" y="58"/>
                  </a:cubicBezTo>
                  <a:cubicBezTo>
                    <a:pt x="665" y="50"/>
                    <a:pt x="654" y="42"/>
                    <a:pt x="642" y="36"/>
                  </a:cubicBezTo>
                  <a:cubicBezTo>
                    <a:pt x="618" y="22"/>
                    <a:pt x="592" y="13"/>
                    <a:pt x="564" y="11"/>
                  </a:cubicBezTo>
                  <a:cubicBezTo>
                    <a:pt x="551" y="10"/>
                    <a:pt x="539" y="9"/>
                    <a:pt x="526" y="9"/>
                  </a:cubicBezTo>
                  <a:cubicBezTo>
                    <a:pt x="512" y="6"/>
                    <a:pt x="498" y="3"/>
                    <a:pt x="483" y="2"/>
                  </a:cubicBezTo>
                  <a:cubicBezTo>
                    <a:pt x="444" y="0"/>
                    <a:pt x="406" y="8"/>
                    <a:pt x="369" y="19"/>
                  </a:cubicBezTo>
                  <a:cubicBezTo>
                    <a:pt x="366" y="20"/>
                    <a:pt x="364" y="21"/>
                    <a:pt x="361" y="21"/>
                  </a:cubicBezTo>
                  <a:cubicBezTo>
                    <a:pt x="354" y="23"/>
                    <a:pt x="346" y="25"/>
                    <a:pt x="339" y="26"/>
                  </a:cubicBezTo>
                  <a:cubicBezTo>
                    <a:pt x="311" y="33"/>
                    <a:pt x="276" y="38"/>
                    <a:pt x="252" y="54"/>
                  </a:cubicBezTo>
                  <a:cubicBezTo>
                    <a:pt x="210" y="71"/>
                    <a:pt x="170" y="94"/>
                    <a:pt x="134" y="118"/>
                  </a:cubicBezTo>
                  <a:cubicBezTo>
                    <a:pt x="81" y="155"/>
                    <a:pt x="42" y="204"/>
                    <a:pt x="21" y="265"/>
                  </a:cubicBezTo>
                  <a:cubicBezTo>
                    <a:pt x="0" y="327"/>
                    <a:pt x="10" y="391"/>
                    <a:pt x="42" y="447"/>
                  </a:cubicBezTo>
                  <a:cubicBezTo>
                    <a:pt x="58" y="473"/>
                    <a:pt x="77" y="493"/>
                    <a:pt x="103" y="508"/>
                  </a:cubicBezTo>
                  <a:cubicBezTo>
                    <a:pt x="104" y="508"/>
                    <a:pt x="105" y="509"/>
                    <a:pt x="106" y="510"/>
                  </a:cubicBezTo>
                  <a:cubicBezTo>
                    <a:pt x="118" y="519"/>
                    <a:pt x="132" y="526"/>
                    <a:pt x="145" y="534"/>
                  </a:cubicBezTo>
                  <a:cubicBezTo>
                    <a:pt x="160" y="543"/>
                    <a:pt x="176" y="553"/>
                    <a:pt x="194" y="555"/>
                  </a:cubicBezTo>
                  <a:cubicBezTo>
                    <a:pt x="209" y="557"/>
                    <a:pt x="224" y="555"/>
                    <a:pt x="239" y="557"/>
                  </a:cubicBezTo>
                  <a:cubicBezTo>
                    <a:pt x="256" y="559"/>
                    <a:pt x="272" y="563"/>
                    <a:pt x="290" y="562"/>
                  </a:cubicBezTo>
                  <a:cubicBezTo>
                    <a:pt x="307" y="561"/>
                    <a:pt x="325" y="557"/>
                    <a:pt x="342" y="553"/>
                  </a:cubicBezTo>
                  <a:cubicBezTo>
                    <a:pt x="368" y="551"/>
                    <a:pt x="393" y="549"/>
                    <a:pt x="419" y="547"/>
                  </a:cubicBezTo>
                  <a:cubicBezTo>
                    <a:pt x="455" y="545"/>
                    <a:pt x="490" y="540"/>
                    <a:pt x="523" y="524"/>
                  </a:cubicBezTo>
                  <a:cubicBezTo>
                    <a:pt x="555" y="509"/>
                    <a:pt x="582" y="486"/>
                    <a:pt x="609" y="463"/>
                  </a:cubicBezTo>
                  <a:cubicBezTo>
                    <a:pt x="657" y="423"/>
                    <a:pt x="703" y="379"/>
                    <a:pt x="735" y="326"/>
                  </a:cubicBezTo>
                  <a:cubicBezTo>
                    <a:pt x="747" y="312"/>
                    <a:pt x="757" y="298"/>
                    <a:pt x="765" y="283"/>
                  </a:cubicBezTo>
                  <a:cubicBezTo>
                    <a:pt x="772" y="270"/>
                    <a:pt x="773" y="256"/>
                    <a:pt x="772" y="241"/>
                  </a:cubicBezTo>
                  <a:cubicBezTo>
                    <a:pt x="773" y="237"/>
                    <a:pt x="774" y="233"/>
                    <a:pt x="774" y="229"/>
                  </a:cubicBezTo>
                  <a:cubicBezTo>
                    <a:pt x="775" y="213"/>
                    <a:pt x="769" y="196"/>
                    <a:pt x="763" y="181"/>
                  </a:cubicBezTo>
                  <a:close/>
                  <a:moveTo>
                    <a:pt x="764" y="238"/>
                  </a:moveTo>
                  <a:cubicBezTo>
                    <a:pt x="758" y="267"/>
                    <a:pt x="746" y="294"/>
                    <a:pt x="730" y="320"/>
                  </a:cubicBezTo>
                  <a:cubicBezTo>
                    <a:pt x="713" y="340"/>
                    <a:pt x="695" y="358"/>
                    <a:pt x="675" y="376"/>
                  </a:cubicBezTo>
                  <a:cubicBezTo>
                    <a:pt x="648" y="400"/>
                    <a:pt x="623" y="426"/>
                    <a:pt x="597" y="451"/>
                  </a:cubicBezTo>
                  <a:cubicBezTo>
                    <a:pt x="570" y="477"/>
                    <a:pt x="541" y="497"/>
                    <a:pt x="505" y="508"/>
                  </a:cubicBezTo>
                  <a:cubicBezTo>
                    <a:pt x="471" y="517"/>
                    <a:pt x="436" y="522"/>
                    <a:pt x="403" y="530"/>
                  </a:cubicBezTo>
                  <a:cubicBezTo>
                    <a:pt x="383" y="535"/>
                    <a:pt x="362" y="541"/>
                    <a:pt x="342" y="546"/>
                  </a:cubicBezTo>
                  <a:cubicBezTo>
                    <a:pt x="332" y="547"/>
                    <a:pt x="323" y="548"/>
                    <a:pt x="314" y="548"/>
                  </a:cubicBezTo>
                  <a:cubicBezTo>
                    <a:pt x="248" y="550"/>
                    <a:pt x="186" y="537"/>
                    <a:pt x="126" y="509"/>
                  </a:cubicBezTo>
                  <a:cubicBezTo>
                    <a:pt x="116" y="505"/>
                    <a:pt x="107" y="500"/>
                    <a:pt x="99" y="495"/>
                  </a:cubicBezTo>
                  <a:cubicBezTo>
                    <a:pt x="57" y="457"/>
                    <a:pt x="32" y="401"/>
                    <a:pt x="35" y="344"/>
                  </a:cubicBezTo>
                  <a:cubicBezTo>
                    <a:pt x="39" y="282"/>
                    <a:pt x="66" y="215"/>
                    <a:pt x="106" y="167"/>
                  </a:cubicBezTo>
                  <a:cubicBezTo>
                    <a:pt x="146" y="118"/>
                    <a:pt x="206" y="87"/>
                    <a:pt x="263" y="61"/>
                  </a:cubicBezTo>
                  <a:cubicBezTo>
                    <a:pt x="296" y="47"/>
                    <a:pt x="331" y="39"/>
                    <a:pt x="366" y="29"/>
                  </a:cubicBezTo>
                  <a:cubicBezTo>
                    <a:pt x="369" y="27"/>
                    <a:pt x="372" y="26"/>
                    <a:pt x="376" y="25"/>
                  </a:cubicBezTo>
                  <a:cubicBezTo>
                    <a:pt x="400" y="21"/>
                    <a:pt x="425" y="18"/>
                    <a:pt x="449" y="17"/>
                  </a:cubicBezTo>
                  <a:cubicBezTo>
                    <a:pt x="471" y="16"/>
                    <a:pt x="494" y="15"/>
                    <a:pt x="516" y="15"/>
                  </a:cubicBezTo>
                  <a:cubicBezTo>
                    <a:pt x="538" y="19"/>
                    <a:pt x="558" y="24"/>
                    <a:pt x="579" y="29"/>
                  </a:cubicBezTo>
                  <a:cubicBezTo>
                    <a:pt x="593" y="32"/>
                    <a:pt x="608" y="33"/>
                    <a:pt x="621" y="37"/>
                  </a:cubicBezTo>
                  <a:cubicBezTo>
                    <a:pt x="636" y="41"/>
                    <a:pt x="649" y="49"/>
                    <a:pt x="660" y="58"/>
                  </a:cubicBezTo>
                  <a:cubicBezTo>
                    <a:pt x="680" y="75"/>
                    <a:pt x="694" y="97"/>
                    <a:pt x="709" y="119"/>
                  </a:cubicBezTo>
                  <a:cubicBezTo>
                    <a:pt x="729" y="147"/>
                    <a:pt x="750" y="172"/>
                    <a:pt x="759" y="206"/>
                  </a:cubicBezTo>
                  <a:cubicBezTo>
                    <a:pt x="761" y="215"/>
                    <a:pt x="764" y="224"/>
                    <a:pt x="765" y="234"/>
                  </a:cubicBezTo>
                  <a:cubicBezTo>
                    <a:pt x="765" y="235"/>
                    <a:pt x="764" y="237"/>
                    <a:pt x="764" y="238"/>
                  </a:cubicBezTo>
                  <a:close/>
                  <a:moveTo>
                    <a:pt x="712" y="110"/>
                  </a:moveTo>
                  <a:cubicBezTo>
                    <a:pt x="707" y="104"/>
                    <a:pt x="703" y="97"/>
                    <a:pt x="699" y="91"/>
                  </a:cubicBezTo>
                  <a:cubicBezTo>
                    <a:pt x="712" y="104"/>
                    <a:pt x="725" y="118"/>
                    <a:pt x="735" y="136"/>
                  </a:cubicBezTo>
                  <a:cubicBezTo>
                    <a:pt x="740" y="145"/>
                    <a:pt x="744" y="155"/>
                    <a:pt x="748" y="165"/>
                  </a:cubicBezTo>
                  <a:cubicBezTo>
                    <a:pt x="737" y="146"/>
                    <a:pt x="724" y="129"/>
                    <a:pt x="712" y="110"/>
                  </a:cubicBezTo>
                  <a:close/>
                  <a:moveTo>
                    <a:pt x="589" y="22"/>
                  </a:moveTo>
                  <a:cubicBezTo>
                    <a:pt x="585" y="21"/>
                    <a:pt x="580" y="20"/>
                    <a:pt x="575" y="19"/>
                  </a:cubicBezTo>
                  <a:cubicBezTo>
                    <a:pt x="580" y="20"/>
                    <a:pt x="585" y="21"/>
                    <a:pt x="589" y="22"/>
                  </a:cubicBezTo>
                  <a:close/>
                  <a:moveTo>
                    <a:pt x="18" y="346"/>
                  </a:moveTo>
                  <a:cubicBezTo>
                    <a:pt x="14" y="288"/>
                    <a:pt x="39" y="229"/>
                    <a:pt x="72" y="183"/>
                  </a:cubicBezTo>
                  <a:cubicBezTo>
                    <a:pt x="100" y="145"/>
                    <a:pt x="139" y="117"/>
                    <a:pt x="180" y="95"/>
                  </a:cubicBezTo>
                  <a:cubicBezTo>
                    <a:pt x="176" y="98"/>
                    <a:pt x="171" y="101"/>
                    <a:pt x="166" y="104"/>
                  </a:cubicBezTo>
                  <a:cubicBezTo>
                    <a:pt x="108" y="142"/>
                    <a:pt x="69" y="195"/>
                    <a:pt x="46" y="260"/>
                  </a:cubicBezTo>
                  <a:cubicBezTo>
                    <a:pt x="25" y="318"/>
                    <a:pt x="18" y="379"/>
                    <a:pt x="46" y="436"/>
                  </a:cubicBezTo>
                  <a:cubicBezTo>
                    <a:pt x="47" y="437"/>
                    <a:pt x="47" y="438"/>
                    <a:pt x="47" y="438"/>
                  </a:cubicBezTo>
                  <a:cubicBezTo>
                    <a:pt x="32" y="410"/>
                    <a:pt x="21" y="378"/>
                    <a:pt x="18" y="346"/>
                  </a:cubicBezTo>
                  <a:close/>
                  <a:moveTo>
                    <a:pt x="156" y="532"/>
                  </a:moveTo>
                  <a:cubicBezTo>
                    <a:pt x="154" y="531"/>
                    <a:pt x="152" y="530"/>
                    <a:pt x="150" y="529"/>
                  </a:cubicBezTo>
                  <a:cubicBezTo>
                    <a:pt x="167" y="536"/>
                    <a:pt x="184" y="541"/>
                    <a:pt x="201" y="546"/>
                  </a:cubicBezTo>
                  <a:cubicBezTo>
                    <a:pt x="207" y="547"/>
                    <a:pt x="214" y="548"/>
                    <a:pt x="220" y="550"/>
                  </a:cubicBezTo>
                  <a:cubicBezTo>
                    <a:pt x="215" y="549"/>
                    <a:pt x="209" y="549"/>
                    <a:pt x="204" y="549"/>
                  </a:cubicBezTo>
                  <a:cubicBezTo>
                    <a:pt x="186" y="549"/>
                    <a:pt x="171" y="541"/>
                    <a:pt x="156" y="532"/>
                  </a:cubicBezTo>
                  <a:close/>
                  <a:moveTo>
                    <a:pt x="283" y="555"/>
                  </a:moveTo>
                  <a:cubicBezTo>
                    <a:pt x="284" y="555"/>
                    <a:pt x="286" y="555"/>
                    <a:pt x="287" y="555"/>
                  </a:cubicBezTo>
                  <a:cubicBezTo>
                    <a:pt x="286" y="555"/>
                    <a:pt x="284" y="555"/>
                    <a:pt x="283" y="555"/>
                  </a:cubicBezTo>
                  <a:close/>
                  <a:moveTo>
                    <a:pt x="280" y="555"/>
                  </a:moveTo>
                  <a:cubicBezTo>
                    <a:pt x="280" y="555"/>
                    <a:pt x="281" y="555"/>
                    <a:pt x="282" y="555"/>
                  </a:cubicBezTo>
                  <a:cubicBezTo>
                    <a:pt x="281" y="555"/>
                    <a:pt x="280" y="555"/>
                    <a:pt x="280" y="555"/>
                  </a:cubicBezTo>
                  <a:close/>
                  <a:moveTo>
                    <a:pt x="668" y="398"/>
                  </a:moveTo>
                  <a:cubicBezTo>
                    <a:pt x="645" y="421"/>
                    <a:pt x="621" y="443"/>
                    <a:pt x="596" y="463"/>
                  </a:cubicBezTo>
                  <a:cubicBezTo>
                    <a:pt x="571" y="484"/>
                    <a:pt x="545" y="505"/>
                    <a:pt x="516" y="519"/>
                  </a:cubicBezTo>
                  <a:cubicBezTo>
                    <a:pt x="483" y="534"/>
                    <a:pt x="448" y="537"/>
                    <a:pt x="412" y="540"/>
                  </a:cubicBezTo>
                  <a:cubicBezTo>
                    <a:pt x="403" y="540"/>
                    <a:pt x="394" y="541"/>
                    <a:pt x="384" y="542"/>
                  </a:cubicBezTo>
                  <a:cubicBezTo>
                    <a:pt x="390" y="540"/>
                    <a:pt x="396" y="539"/>
                    <a:pt x="402" y="538"/>
                  </a:cubicBezTo>
                  <a:cubicBezTo>
                    <a:pt x="440" y="528"/>
                    <a:pt x="480" y="523"/>
                    <a:pt x="518" y="510"/>
                  </a:cubicBezTo>
                  <a:cubicBezTo>
                    <a:pt x="552" y="499"/>
                    <a:pt x="581" y="477"/>
                    <a:pt x="606" y="452"/>
                  </a:cubicBezTo>
                  <a:cubicBezTo>
                    <a:pt x="635" y="423"/>
                    <a:pt x="665" y="395"/>
                    <a:pt x="694" y="368"/>
                  </a:cubicBezTo>
                  <a:cubicBezTo>
                    <a:pt x="695" y="367"/>
                    <a:pt x="696" y="366"/>
                    <a:pt x="697" y="365"/>
                  </a:cubicBezTo>
                  <a:cubicBezTo>
                    <a:pt x="688" y="376"/>
                    <a:pt x="678" y="387"/>
                    <a:pt x="668" y="398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8"/>
            <p:cNvSpPr>
              <a:spLocks noEditPoints="1"/>
            </p:cNvSpPr>
            <p:nvPr/>
          </p:nvSpPr>
          <p:spPr bwMode="auto">
            <a:xfrm>
              <a:off x="3912927" y="2172199"/>
              <a:ext cx="314677" cy="250992"/>
            </a:xfrm>
            <a:custGeom>
              <a:avLst/>
              <a:gdLst>
                <a:gd name="T0" fmla="*/ 141 w 164"/>
                <a:gd name="T1" fmla="*/ 14 h 131"/>
                <a:gd name="T2" fmla="*/ 108 w 164"/>
                <a:gd name="T3" fmla="*/ 5 h 131"/>
                <a:gd name="T4" fmla="*/ 18 w 164"/>
                <a:gd name="T5" fmla="*/ 83 h 131"/>
                <a:gd name="T6" fmla="*/ 132 w 164"/>
                <a:gd name="T7" fmla="*/ 86 h 131"/>
                <a:gd name="T8" fmla="*/ 150 w 164"/>
                <a:gd name="T9" fmla="*/ 67 h 131"/>
                <a:gd name="T10" fmla="*/ 150 w 164"/>
                <a:gd name="T11" fmla="*/ 66 h 131"/>
                <a:gd name="T12" fmla="*/ 147 w 164"/>
                <a:gd name="T13" fmla="*/ 18 h 131"/>
                <a:gd name="T14" fmla="*/ 141 w 164"/>
                <a:gd name="T15" fmla="*/ 14 h 131"/>
                <a:gd name="T16" fmla="*/ 117 w 164"/>
                <a:gd name="T17" fmla="*/ 84 h 131"/>
                <a:gd name="T18" fmla="*/ 36 w 164"/>
                <a:gd name="T19" fmla="*/ 85 h 131"/>
                <a:gd name="T20" fmla="*/ 31 w 164"/>
                <a:gd name="T21" fmla="*/ 81 h 131"/>
                <a:gd name="T22" fmla="*/ 36 w 164"/>
                <a:gd name="T23" fmla="*/ 57 h 131"/>
                <a:gd name="T24" fmla="*/ 54 w 164"/>
                <a:gd name="T25" fmla="*/ 28 h 131"/>
                <a:gd name="T26" fmla="*/ 126 w 164"/>
                <a:gd name="T27" fmla="*/ 19 h 131"/>
                <a:gd name="T28" fmla="*/ 132 w 164"/>
                <a:gd name="T29" fmla="*/ 76 h 131"/>
                <a:gd name="T30" fmla="*/ 117 w 164"/>
                <a:gd name="T31" fmla="*/ 84 h 131"/>
                <a:gd name="T32" fmla="*/ 30 w 164"/>
                <a:gd name="T33" fmla="*/ 39 h 131"/>
                <a:gd name="T34" fmla="*/ 49 w 164"/>
                <a:gd name="T35" fmla="*/ 22 h 131"/>
                <a:gd name="T36" fmla="*/ 47 w 164"/>
                <a:gd name="T37" fmla="*/ 24 h 131"/>
                <a:gd name="T38" fmla="*/ 47 w 164"/>
                <a:gd name="T39" fmla="*/ 28 h 131"/>
                <a:gd name="T40" fmla="*/ 24 w 164"/>
                <a:gd name="T41" fmla="*/ 68 h 131"/>
                <a:gd name="T42" fmla="*/ 23 w 164"/>
                <a:gd name="T43" fmla="*/ 65 h 131"/>
                <a:gd name="T44" fmla="*/ 30 w 164"/>
                <a:gd name="T45" fmla="*/ 39 h 131"/>
                <a:gd name="T46" fmla="*/ 36 w 164"/>
                <a:gd name="T47" fmla="*/ 95 h 131"/>
                <a:gd name="T48" fmla="*/ 33 w 164"/>
                <a:gd name="T49" fmla="*/ 90 h 131"/>
                <a:gd name="T50" fmla="*/ 93 w 164"/>
                <a:gd name="T51" fmla="*/ 97 h 131"/>
                <a:gd name="T52" fmla="*/ 95 w 164"/>
                <a:gd name="T53" fmla="*/ 96 h 131"/>
                <a:gd name="T54" fmla="*/ 36 w 164"/>
                <a:gd name="T55" fmla="*/ 9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4" h="131">
                  <a:moveTo>
                    <a:pt x="141" y="14"/>
                  </a:moveTo>
                  <a:cubicBezTo>
                    <a:pt x="132" y="9"/>
                    <a:pt x="120" y="6"/>
                    <a:pt x="108" y="5"/>
                  </a:cubicBezTo>
                  <a:cubicBezTo>
                    <a:pt x="62" y="0"/>
                    <a:pt x="0" y="26"/>
                    <a:pt x="18" y="83"/>
                  </a:cubicBezTo>
                  <a:cubicBezTo>
                    <a:pt x="34" y="131"/>
                    <a:pt x="104" y="106"/>
                    <a:pt x="132" y="86"/>
                  </a:cubicBezTo>
                  <a:cubicBezTo>
                    <a:pt x="138" y="81"/>
                    <a:pt x="145" y="74"/>
                    <a:pt x="150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60" y="50"/>
                    <a:pt x="164" y="30"/>
                    <a:pt x="147" y="18"/>
                  </a:cubicBezTo>
                  <a:cubicBezTo>
                    <a:pt x="145" y="17"/>
                    <a:pt x="143" y="16"/>
                    <a:pt x="141" y="14"/>
                  </a:cubicBezTo>
                  <a:close/>
                  <a:moveTo>
                    <a:pt x="117" y="84"/>
                  </a:moveTo>
                  <a:cubicBezTo>
                    <a:pt x="94" y="92"/>
                    <a:pt x="58" y="98"/>
                    <a:pt x="36" y="85"/>
                  </a:cubicBezTo>
                  <a:cubicBezTo>
                    <a:pt x="34" y="84"/>
                    <a:pt x="32" y="83"/>
                    <a:pt x="31" y="81"/>
                  </a:cubicBezTo>
                  <a:cubicBezTo>
                    <a:pt x="30" y="73"/>
                    <a:pt x="33" y="64"/>
                    <a:pt x="36" y="57"/>
                  </a:cubicBezTo>
                  <a:cubicBezTo>
                    <a:pt x="40" y="47"/>
                    <a:pt x="46" y="36"/>
                    <a:pt x="54" y="28"/>
                  </a:cubicBezTo>
                  <a:cubicBezTo>
                    <a:pt x="73" y="11"/>
                    <a:pt x="103" y="15"/>
                    <a:pt x="126" y="19"/>
                  </a:cubicBezTo>
                  <a:cubicBezTo>
                    <a:pt x="161" y="25"/>
                    <a:pt x="151" y="58"/>
                    <a:pt x="132" y="76"/>
                  </a:cubicBezTo>
                  <a:cubicBezTo>
                    <a:pt x="127" y="79"/>
                    <a:pt x="122" y="82"/>
                    <a:pt x="117" y="84"/>
                  </a:cubicBezTo>
                  <a:close/>
                  <a:moveTo>
                    <a:pt x="30" y="39"/>
                  </a:moveTo>
                  <a:cubicBezTo>
                    <a:pt x="35" y="32"/>
                    <a:pt x="41" y="26"/>
                    <a:pt x="49" y="22"/>
                  </a:cubicBezTo>
                  <a:cubicBezTo>
                    <a:pt x="49" y="23"/>
                    <a:pt x="48" y="24"/>
                    <a:pt x="47" y="24"/>
                  </a:cubicBezTo>
                  <a:cubicBezTo>
                    <a:pt x="46" y="25"/>
                    <a:pt x="46" y="27"/>
                    <a:pt x="47" y="28"/>
                  </a:cubicBezTo>
                  <a:cubicBezTo>
                    <a:pt x="37" y="37"/>
                    <a:pt x="28" y="53"/>
                    <a:pt x="24" y="68"/>
                  </a:cubicBezTo>
                  <a:cubicBezTo>
                    <a:pt x="24" y="67"/>
                    <a:pt x="24" y="66"/>
                    <a:pt x="23" y="65"/>
                  </a:cubicBezTo>
                  <a:cubicBezTo>
                    <a:pt x="23" y="56"/>
                    <a:pt x="26" y="46"/>
                    <a:pt x="30" y="39"/>
                  </a:cubicBezTo>
                  <a:close/>
                  <a:moveTo>
                    <a:pt x="36" y="95"/>
                  </a:moveTo>
                  <a:cubicBezTo>
                    <a:pt x="35" y="94"/>
                    <a:pt x="34" y="92"/>
                    <a:pt x="33" y="90"/>
                  </a:cubicBezTo>
                  <a:cubicBezTo>
                    <a:pt x="50" y="101"/>
                    <a:pt x="76" y="99"/>
                    <a:pt x="93" y="97"/>
                  </a:cubicBezTo>
                  <a:cubicBezTo>
                    <a:pt x="94" y="96"/>
                    <a:pt x="95" y="96"/>
                    <a:pt x="95" y="96"/>
                  </a:cubicBezTo>
                  <a:cubicBezTo>
                    <a:pt x="75" y="104"/>
                    <a:pt x="51" y="107"/>
                    <a:pt x="36" y="95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"/>
            <p:cNvSpPr>
              <a:spLocks noEditPoints="1"/>
            </p:cNvSpPr>
            <p:nvPr/>
          </p:nvSpPr>
          <p:spPr bwMode="auto">
            <a:xfrm>
              <a:off x="3941024" y="2428811"/>
              <a:ext cx="174197" cy="132989"/>
            </a:xfrm>
            <a:custGeom>
              <a:avLst/>
              <a:gdLst>
                <a:gd name="T0" fmla="*/ 25 w 91"/>
                <a:gd name="T1" fmla="*/ 17 h 69"/>
                <a:gd name="T2" fmla="*/ 13 w 91"/>
                <a:gd name="T3" fmla="*/ 53 h 69"/>
                <a:gd name="T4" fmla="*/ 64 w 91"/>
                <a:gd name="T5" fmla="*/ 60 h 69"/>
                <a:gd name="T6" fmla="*/ 79 w 91"/>
                <a:gd name="T7" fmla="*/ 14 h 69"/>
                <a:gd name="T8" fmla="*/ 25 w 91"/>
                <a:gd name="T9" fmla="*/ 17 h 69"/>
                <a:gd name="T10" fmla="*/ 38 w 91"/>
                <a:gd name="T11" fmla="*/ 54 h 69"/>
                <a:gd name="T12" fmla="*/ 36 w 91"/>
                <a:gd name="T13" fmla="*/ 53 h 69"/>
                <a:gd name="T14" fmla="*/ 27 w 91"/>
                <a:gd name="T15" fmla="*/ 29 h 69"/>
                <a:gd name="T16" fmla="*/ 63 w 91"/>
                <a:gd name="T17" fmla="*/ 20 h 69"/>
                <a:gd name="T18" fmla="*/ 66 w 91"/>
                <a:gd name="T19" fmla="*/ 43 h 69"/>
                <a:gd name="T20" fmla="*/ 38 w 91"/>
                <a:gd name="T21" fmla="*/ 54 h 69"/>
                <a:gd name="T22" fmla="*/ 15 w 91"/>
                <a:gd name="T23" fmla="*/ 32 h 69"/>
                <a:gd name="T24" fmla="*/ 16 w 91"/>
                <a:gd name="T25" fmla="*/ 31 h 69"/>
                <a:gd name="T26" fmla="*/ 13 w 91"/>
                <a:gd name="T27" fmla="*/ 41 h 69"/>
                <a:gd name="T28" fmla="*/ 15 w 91"/>
                <a:gd name="T29" fmla="*/ 32 h 69"/>
                <a:gd name="T30" fmla="*/ 71 w 91"/>
                <a:gd name="T31" fmla="*/ 49 h 69"/>
                <a:gd name="T32" fmla="*/ 67 w 91"/>
                <a:gd name="T33" fmla="*/ 52 h 69"/>
                <a:gd name="T34" fmla="*/ 74 w 91"/>
                <a:gd name="T35" fmla="*/ 23 h 69"/>
                <a:gd name="T36" fmla="*/ 63 w 91"/>
                <a:gd name="T37" fmla="*/ 13 h 69"/>
                <a:gd name="T38" fmla="*/ 75 w 91"/>
                <a:gd name="T39" fmla="*/ 19 h 69"/>
                <a:gd name="T40" fmla="*/ 71 w 91"/>
                <a:gd name="T41" fmla="*/ 4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69">
                  <a:moveTo>
                    <a:pt x="25" y="17"/>
                  </a:moveTo>
                  <a:cubicBezTo>
                    <a:pt x="10" y="24"/>
                    <a:pt x="0" y="40"/>
                    <a:pt x="13" y="53"/>
                  </a:cubicBezTo>
                  <a:cubicBezTo>
                    <a:pt x="26" y="67"/>
                    <a:pt x="48" y="69"/>
                    <a:pt x="64" y="60"/>
                  </a:cubicBezTo>
                  <a:cubicBezTo>
                    <a:pt x="80" y="54"/>
                    <a:pt x="91" y="29"/>
                    <a:pt x="79" y="14"/>
                  </a:cubicBezTo>
                  <a:cubicBezTo>
                    <a:pt x="67" y="0"/>
                    <a:pt x="38" y="10"/>
                    <a:pt x="25" y="17"/>
                  </a:cubicBezTo>
                  <a:close/>
                  <a:moveTo>
                    <a:pt x="38" y="54"/>
                  </a:moveTo>
                  <a:cubicBezTo>
                    <a:pt x="38" y="53"/>
                    <a:pt x="37" y="53"/>
                    <a:pt x="36" y="53"/>
                  </a:cubicBezTo>
                  <a:cubicBezTo>
                    <a:pt x="28" y="48"/>
                    <a:pt x="20" y="38"/>
                    <a:pt x="27" y="29"/>
                  </a:cubicBezTo>
                  <a:cubicBezTo>
                    <a:pt x="34" y="21"/>
                    <a:pt x="53" y="14"/>
                    <a:pt x="63" y="20"/>
                  </a:cubicBezTo>
                  <a:cubicBezTo>
                    <a:pt x="70" y="25"/>
                    <a:pt x="71" y="36"/>
                    <a:pt x="66" y="43"/>
                  </a:cubicBezTo>
                  <a:cubicBezTo>
                    <a:pt x="61" y="52"/>
                    <a:pt x="49" y="55"/>
                    <a:pt x="38" y="54"/>
                  </a:cubicBezTo>
                  <a:close/>
                  <a:moveTo>
                    <a:pt x="15" y="32"/>
                  </a:moveTo>
                  <a:cubicBezTo>
                    <a:pt x="15" y="32"/>
                    <a:pt x="15" y="32"/>
                    <a:pt x="16" y="31"/>
                  </a:cubicBezTo>
                  <a:cubicBezTo>
                    <a:pt x="14" y="34"/>
                    <a:pt x="13" y="38"/>
                    <a:pt x="13" y="41"/>
                  </a:cubicBezTo>
                  <a:cubicBezTo>
                    <a:pt x="13" y="38"/>
                    <a:pt x="13" y="35"/>
                    <a:pt x="15" y="32"/>
                  </a:cubicBezTo>
                  <a:close/>
                  <a:moveTo>
                    <a:pt x="71" y="49"/>
                  </a:moveTo>
                  <a:cubicBezTo>
                    <a:pt x="70" y="50"/>
                    <a:pt x="69" y="51"/>
                    <a:pt x="67" y="52"/>
                  </a:cubicBezTo>
                  <a:cubicBezTo>
                    <a:pt x="75" y="45"/>
                    <a:pt x="79" y="33"/>
                    <a:pt x="74" y="23"/>
                  </a:cubicBezTo>
                  <a:cubicBezTo>
                    <a:pt x="71" y="18"/>
                    <a:pt x="68" y="15"/>
                    <a:pt x="63" y="13"/>
                  </a:cubicBezTo>
                  <a:cubicBezTo>
                    <a:pt x="68" y="13"/>
                    <a:pt x="72" y="15"/>
                    <a:pt x="75" y="19"/>
                  </a:cubicBezTo>
                  <a:cubicBezTo>
                    <a:pt x="81" y="27"/>
                    <a:pt x="77" y="42"/>
                    <a:pt x="71" y="4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"/>
            <p:cNvSpPr/>
            <p:nvPr/>
          </p:nvSpPr>
          <p:spPr bwMode="auto">
            <a:xfrm>
              <a:off x="3824893" y="1597164"/>
              <a:ext cx="142354" cy="136735"/>
            </a:xfrm>
            <a:custGeom>
              <a:avLst/>
              <a:gdLst>
                <a:gd name="T0" fmla="*/ 41 w 74"/>
                <a:gd name="T1" fmla="*/ 1 h 71"/>
                <a:gd name="T2" fmla="*/ 23 w 74"/>
                <a:gd name="T3" fmla="*/ 5 h 71"/>
                <a:gd name="T4" fmla="*/ 10 w 74"/>
                <a:gd name="T5" fmla="*/ 13 h 71"/>
                <a:gd name="T6" fmla="*/ 6 w 74"/>
                <a:gd name="T7" fmla="*/ 22 h 71"/>
                <a:gd name="T8" fmla="*/ 5 w 74"/>
                <a:gd name="T9" fmla="*/ 50 h 71"/>
                <a:gd name="T10" fmla="*/ 9 w 74"/>
                <a:gd name="T11" fmla="*/ 56 h 71"/>
                <a:gd name="T12" fmla="*/ 23 w 74"/>
                <a:gd name="T13" fmla="*/ 69 h 71"/>
                <a:gd name="T14" fmla="*/ 51 w 74"/>
                <a:gd name="T15" fmla="*/ 62 h 71"/>
                <a:gd name="T16" fmla="*/ 68 w 74"/>
                <a:gd name="T17" fmla="*/ 47 h 71"/>
                <a:gd name="T18" fmla="*/ 74 w 74"/>
                <a:gd name="T19" fmla="*/ 30 h 71"/>
                <a:gd name="T20" fmla="*/ 41 w 74"/>
                <a:gd name="T21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1">
                  <a:moveTo>
                    <a:pt x="41" y="1"/>
                  </a:moveTo>
                  <a:cubicBezTo>
                    <a:pt x="34" y="0"/>
                    <a:pt x="28" y="2"/>
                    <a:pt x="23" y="5"/>
                  </a:cubicBezTo>
                  <a:cubicBezTo>
                    <a:pt x="18" y="6"/>
                    <a:pt x="13" y="9"/>
                    <a:pt x="10" y="13"/>
                  </a:cubicBezTo>
                  <a:cubicBezTo>
                    <a:pt x="8" y="16"/>
                    <a:pt x="7" y="19"/>
                    <a:pt x="6" y="22"/>
                  </a:cubicBezTo>
                  <a:cubicBezTo>
                    <a:pt x="1" y="31"/>
                    <a:pt x="0" y="41"/>
                    <a:pt x="5" y="50"/>
                  </a:cubicBezTo>
                  <a:cubicBezTo>
                    <a:pt x="6" y="52"/>
                    <a:pt x="8" y="54"/>
                    <a:pt x="9" y="56"/>
                  </a:cubicBezTo>
                  <a:cubicBezTo>
                    <a:pt x="12" y="62"/>
                    <a:pt x="16" y="67"/>
                    <a:pt x="23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59" y="59"/>
                    <a:pt x="65" y="53"/>
                    <a:pt x="68" y="47"/>
                  </a:cubicBezTo>
                  <a:cubicBezTo>
                    <a:pt x="72" y="42"/>
                    <a:pt x="74" y="36"/>
                    <a:pt x="74" y="30"/>
                  </a:cubicBezTo>
                  <a:cubicBezTo>
                    <a:pt x="74" y="13"/>
                    <a:pt x="57" y="2"/>
                    <a:pt x="41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"/>
            <p:cNvSpPr/>
            <p:nvPr/>
          </p:nvSpPr>
          <p:spPr bwMode="auto">
            <a:xfrm>
              <a:off x="4118966" y="1497891"/>
              <a:ext cx="144228" cy="134862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0 w 75"/>
                <a:gd name="T5" fmla="*/ 14 h 71"/>
                <a:gd name="T6" fmla="*/ 7 w 75"/>
                <a:gd name="T7" fmla="*/ 22 h 71"/>
                <a:gd name="T8" fmla="*/ 5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1 w 75"/>
                <a:gd name="T15" fmla="*/ 62 h 71"/>
                <a:gd name="T16" fmla="*/ 68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8" y="6"/>
                    <a:pt x="14" y="9"/>
                    <a:pt x="10" y="14"/>
                  </a:cubicBezTo>
                  <a:cubicBezTo>
                    <a:pt x="8" y="16"/>
                    <a:pt x="7" y="19"/>
                    <a:pt x="7" y="22"/>
                  </a:cubicBezTo>
                  <a:cubicBezTo>
                    <a:pt x="2" y="31"/>
                    <a:pt x="0" y="41"/>
                    <a:pt x="5" y="50"/>
                  </a:cubicBezTo>
                  <a:cubicBezTo>
                    <a:pt x="6" y="52"/>
                    <a:pt x="8" y="54"/>
                    <a:pt x="10" y="56"/>
                  </a:cubicBezTo>
                  <a:cubicBezTo>
                    <a:pt x="12" y="62"/>
                    <a:pt x="17" y="67"/>
                    <a:pt x="24" y="69"/>
                  </a:cubicBezTo>
                  <a:cubicBezTo>
                    <a:pt x="33" y="71"/>
                    <a:pt x="43" y="67"/>
                    <a:pt x="51" y="62"/>
                  </a:cubicBezTo>
                  <a:cubicBezTo>
                    <a:pt x="60" y="59"/>
                    <a:pt x="65" y="54"/>
                    <a:pt x="68" y="47"/>
                  </a:cubicBezTo>
                  <a:cubicBezTo>
                    <a:pt x="72" y="42"/>
                    <a:pt x="75" y="36"/>
                    <a:pt x="75" y="30"/>
                  </a:cubicBezTo>
                  <a:cubicBezTo>
                    <a:pt x="74" y="13"/>
                    <a:pt x="58" y="2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"/>
            <p:cNvSpPr/>
            <p:nvPr/>
          </p:nvSpPr>
          <p:spPr bwMode="auto">
            <a:xfrm>
              <a:off x="4414912" y="1396745"/>
              <a:ext cx="144228" cy="136735"/>
            </a:xfrm>
            <a:custGeom>
              <a:avLst/>
              <a:gdLst>
                <a:gd name="T0" fmla="*/ 42 w 75"/>
                <a:gd name="T1" fmla="*/ 2 h 71"/>
                <a:gd name="T2" fmla="*/ 24 w 75"/>
                <a:gd name="T3" fmla="*/ 5 h 71"/>
                <a:gd name="T4" fmla="*/ 11 w 75"/>
                <a:gd name="T5" fmla="*/ 14 h 71"/>
                <a:gd name="T6" fmla="*/ 7 w 75"/>
                <a:gd name="T7" fmla="*/ 22 h 71"/>
                <a:gd name="T8" fmla="*/ 6 w 75"/>
                <a:gd name="T9" fmla="*/ 50 h 71"/>
                <a:gd name="T10" fmla="*/ 10 w 75"/>
                <a:gd name="T11" fmla="*/ 56 h 71"/>
                <a:gd name="T12" fmla="*/ 24 w 75"/>
                <a:gd name="T13" fmla="*/ 69 h 71"/>
                <a:gd name="T14" fmla="*/ 52 w 75"/>
                <a:gd name="T15" fmla="*/ 62 h 71"/>
                <a:gd name="T16" fmla="*/ 69 w 75"/>
                <a:gd name="T17" fmla="*/ 47 h 71"/>
                <a:gd name="T18" fmla="*/ 75 w 75"/>
                <a:gd name="T19" fmla="*/ 30 h 71"/>
                <a:gd name="T20" fmla="*/ 42 w 75"/>
                <a:gd name="T2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71">
                  <a:moveTo>
                    <a:pt x="42" y="2"/>
                  </a:moveTo>
                  <a:cubicBezTo>
                    <a:pt x="35" y="0"/>
                    <a:pt x="29" y="2"/>
                    <a:pt x="24" y="5"/>
                  </a:cubicBezTo>
                  <a:cubicBezTo>
                    <a:pt x="19" y="6"/>
                    <a:pt x="14" y="9"/>
                    <a:pt x="11" y="14"/>
                  </a:cubicBezTo>
                  <a:cubicBezTo>
                    <a:pt x="9" y="16"/>
                    <a:pt x="8" y="19"/>
                    <a:pt x="7" y="22"/>
                  </a:cubicBezTo>
                  <a:cubicBezTo>
                    <a:pt x="2" y="31"/>
                    <a:pt x="0" y="41"/>
                    <a:pt x="6" y="50"/>
                  </a:cubicBezTo>
                  <a:cubicBezTo>
                    <a:pt x="7" y="53"/>
                    <a:pt x="8" y="54"/>
                    <a:pt x="10" y="56"/>
                  </a:cubicBezTo>
                  <a:cubicBezTo>
                    <a:pt x="13" y="62"/>
                    <a:pt x="17" y="67"/>
                    <a:pt x="24" y="69"/>
                  </a:cubicBezTo>
                  <a:cubicBezTo>
                    <a:pt x="34" y="71"/>
                    <a:pt x="44" y="67"/>
                    <a:pt x="52" y="62"/>
                  </a:cubicBezTo>
                  <a:cubicBezTo>
                    <a:pt x="60" y="59"/>
                    <a:pt x="66" y="54"/>
                    <a:pt x="69" y="47"/>
                  </a:cubicBezTo>
                  <a:cubicBezTo>
                    <a:pt x="72" y="42"/>
                    <a:pt x="75" y="37"/>
                    <a:pt x="75" y="30"/>
                  </a:cubicBezTo>
                  <a:cubicBezTo>
                    <a:pt x="75" y="13"/>
                    <a:pt x="58" y="3"/>
                    <a:pt x="42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9666442" y="3024108"/>
            <a:ext cx="579324" cy="1085252"/>
            <a:chOff x="8475744" y="4198869"/>
            <a:chExt cx="694913" cy="1301790"/>
          </a:xfrm>
        </p:grpSpPr>
        <p:sp>
          <p:nvSpPr>
            <p:cNvPr id="138" name="Freeform 33"/>
            <p:cNvSpPr>
              <a:spLocks noEditPoints="1"/>
            </p:cNvSpPr>
            <p:nvPr/>
          </p:nvSpPr>
          <p:spPr bwMode="auto">
            <a:xfrm>
              <a:off x="8483237" y="4225092"/>
              <a:ext cx="668689" cy="1208136"/>
            </a:xfrm>
            <a:custGeom>
              <a:avLst/>
              <a:gdLst>
                <a:gd name="T0" fmla="*/ 240 w 349"/>
                <a:gd name="T1" fmla="*/ 7 h 629"/>
                <a:gd name="T2" fmla="*/ 336 w 349"/>
                <a:gd name="T3" fmla="*/ 91 h 629"/>
                <a:gd name="T4" fmla="*/ 339 w 349"/>
                <a:gd name="T5" fmla="*/ 196 h 629"/>
                <a:gd name="T6" fmla="*/ 204 w 349"/>
                <a:gd name="T7" fmla="*/ 350 h 629"/>
                <a:gd name="T8" fmla="*/ 154 w 349"/>
                <a:gd name="T9" fmla="*/ 410 h 629"/>
                <a:gd name="T10" fmla="*/ 145 w 349"/>
                <a:gd name="T11" fmla="*/ 439 h 629"/>
                <a:gd name="T12" fmla="*/ 135 w 349"/>
                <a:gd name="T13" fmla="*/ 475 h 629"/>
                <a:gd name="T14" fmla="*/ 44 w 349"/>
                <a:gd name="T15" fmla="*/ 449 h 629"/>
                <a:gd name="T16" fmla="*/ 54 w 349"/>
                <a:gd name="T17" fmla="*/ 413 h 629"/>
                <a:gd name="T18" fmla="*/ 131 w 349"/>
                <a:gd name="T19" fmla="*/ 298 h 629"/>
                <a:gd name="T20" fmla="*/ 219 w 349"/>
                <a:gd name="T21" fmla="*/ 224 h 629"/>
                <a:gd name="T22" fmla="*/ 245 w 349"/>
                <a:gd name="T23" fmla="*/ 168 h 629"/>
                <a:gd name="T24" fmla="*/ 244 w 349"/>
                <a:gd name="T25" fmla="*/ 115 h 629"/>
                <a:gd name="T26" fmla="*/ 204 w 349"/>
                <a:gd name="T27" fmla="*/ 86 h 629"/>
                <a:gd name="T28" fmla="*/ 154 w 349"/>
                <a:gd name="T29" fmla="*/ 113 h 629"/>
                <a:gd name="T30" fmla="*/ 137 w 349"/>
                <a:gd name="T31" fmla="*/ 145 h 629"/>
                <a:gd name="T32" fmla="*/ 54 w 349"/>
                <a:gd name="T33" fmla="*/ 105 h 629"/>
                <a:gd name="T34" fmla="*/ 118 w 349"/>
                <a:gd name="T35" fmla="*/ 21 h 629"/>
                <a:gd name="T36" fmla="*/ 190 w 349"/>
                <a:gd name="T37" fmla="*/ 0 h 629"/>
                <a:gd name="T38" fmla="*/ 240 w 349"/>
                <a:gd name="T39" fmla="*/ 7 h 629"/>
                <a:gd name="T40" fmla="*/ 26 w 349"/>
                <a:gd name="T41" fmla="*/ 512 h 629"/>
                <a:gd name="T42" fmla="*/ 117 w 349"/>
                <a:gd name="T43" fmla="*/ 538 h 629"/>
                <a:gd name="T44" fmla="*/ 91 w 349"/>
                <a:gd name="T45" fmla="*/ 629 h 629"/>
                <a:gd name="T46" fmla="*/ 0 w 349"/>
                <a:gd name="T47" fmla="*/ 604 h 629"/>
                <a:gd name="T48" fmla="*/ 26 w 349"/>
                <a:gd name="T49" fmla="*/ 512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9" h="629">
                  <a:moveTo>
                    <a:pt x="240" y="7"/>
                  </a:moveTo>
                  <a:cubicBezTo>
                    <a:pt x="289" y="21"/>
                    <a:pt x="321" y="49"/>
                    <a:pt x="336" y="91"/>
                  </a:cubicBezTo>
                  <a:cubicBezTo>
                    <a:pt x="348" y="124"/>
                    <a:pt x="349" y="159"/>
                    <a:pt x="339" y="196"/>
                  </a:cubicBezTo>
                  <a:cubicBezTo>
                    <a:pt x="321" y="259"/>
                    <a:pt x="276" y="310"/>
                    <a:pt x="204" y="350"/>
                  </a:cubicBezTo>
                  <a:cubicBezTo>
                    <a:pt x="179" y="364"/>
                    <a:pt x="162" y="384"/>
                    <a:pt x="154" y="410"/>
                  </a:cubicBezTo>
                  <a:cubicBezTo>
                    <a:pt x="151" y="418"/>
                    <a:pt x="148" y="428"/>
                    <a:pt x="145" y="439"/>
                  </a:cubicBezTo>
                  <a:cubicBezTo>
                    <a:pt x="135" y="475"/>
                    <a:pt x="135" y="475"/>
                    <a:pt x="135" y="475"/>
                  </a:cubicBezTo>
                  <a:cubicBezTo>
                    <a:pt x="44" y="449"/>
                    <a:pt x="44" y="449"/>
                    <a:pt x="44" y="449"/>
                  </a:cubicBezTo>
                  <a:cubicBezTo>
                    <a:pt x="54" y="413"/>
                    <a:pt x="54" y="413"/>
                    <a:pt x="54" y="413"/>
                  </a:cubicBezTo>
                  <a:cubicBezTo>
                    <a:pt x="70" y="356"/>
                    <a:pt x="95" y="318"/>
                    <a:pt x="131" y="298"/>
                  </a:cubicBezTo>
                  <a:cubicBezTo>
                    <a:pt x="169" y="277"/>
                    <a:pt x="199" y="252"/>
                    <a:pt x="219" y="224"/>
                  </a:cubicBezTo>
                  <a:cubicBezTo>
                    <a:pt x="230" y="207"/>
                    <a:pt x="239" y="189"/>
                    <a:pt x="245" y="168"/>
                  </a:cubicBezTo>
                  <a:cubicBezTo>
                    <a:pt x="250" y="148"/>
                    <a:pt x="250" y="130"/>
                    <a:pt x="244" y="115"/>
                  </a:cubicBezTo>
                  <a:cubicBezTo>
                    <a:pt x="238" y="99"/>
                    <a:pt x="225" y="89"/>
                    <a:pt x="204" y="86"/>
                  </a:cubicBezTo>
                  <a:cubicBezTo>
                    <a:pt x="185" y="83"/>
                    <a:pt x="169" y="92"/>
                    <a:pt x="154" y="113"/>
                  </a:cubicBezTo>
                  <a:cubicBezTo>
                    <a:pt x="148" y="122"/>
                    <a:pt x="142" y="132"/>
                    <a:pt x="137" y="145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68" y="68"/>
                    <a:pt x="89" y="40"/>
                    <a:pt x="118" y="21"/>
                  </a:cubicBezTo>
                  <a:cubicBezTo>
                    <a:pt x="138" y="7"/>
                    <a:pt x="162" y="1"/>
                    <a:pt x="190" y="0"/>
                  </a:cubicBezTo>
                  <a:cubicBezTo>
                    <a:pt x="205" y="0"/>
                    <a:pt x="222" y="2"/>
                    <a:pt x="240" y="7"/>
                  </a:cubicBezTo>
                  <a:close/>
                  <a:moveTo>
                    <a:pt x="26" y="512"/>
                  </a:moveTo>
                  <a:cubicBezTo>
                    <a:pt x="117" y="538"/>
                    <a:pt x="117" y="538"/>
                    <a:pt x="117" y="538"/>
                  </a:cubicBezTo>
                  <a:cubicBezTo>
                    <a:pt x="91" y="629"/>
                    <a:pt x="91" y="629"/>
                    <a:pt x="91" y="629"/>
                  </a:cubicBezTo>
                  <a:cubicBezTo>
                    <a:pt x="0" y="604"/>
                    <a:pt x="0" y="604"/>
                    <a:pt x="0" y="604"/>
                  </a:cubicBezTo>
                  <a:lnTo>
                    <a:pt x="26" y="512"/>
                  </a:ln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4"/>
            <p:cNvSpPr>
              <a:spLocks noEditPoints="1"/>
            </p:cNvSpPr>
            <p:nvPr/>
          </p:nvSpPr>
          <p:spPr bwMode="auto">
            <a:xfrm>
              <a:off x="8548795" y="4198869"/>
              <a:ext cx="621862" cy="1017082"/>
            </a:xfrm>
            <a:custGeom>
              <a:avLst/>
              <a:gdLst>
                <a:gd name="T0" fmla="*/ 107 w 324"/>
                <a:gd name="T1" fmla="*/ 190 h 530"/>
                <a:gd name="T2" fmla="*/ 55 w 324"/>
                <a:gd name="T3" fmla="*/ 339 h 530"/>
                <a:gd name="T4" fmla="*/ 106 w 324"/>
                <a:gd name="T5" fmla="*/ 527 h 530"/>
                <a:gd name="T6" fmla="*/ 305 w 324"/>
                <a:gd name="T7" fmla="*/ 234 h 530"/>
                <a:gd name="T8" fmla="*/ 287 w 324"/>
                <a:gd name="T9" fmla="*/ 262 h 530"/>
                <a:gd name="T10" fmla="*/ 274 w 324"/>
                <a:gd name="T11" fmla="*/ 290 h 530"/>
                <a:gd name="T12" fmla="*/ 218 w 324"/>
                <a:gd name="T13" fmla="*/ 154 h 530"/>
                <a:gd name="T14" fmla="*/ 31 w 324"/>
                <a:gd name="T15" fmla="*/ 121 h 530"/>
                <a:gd name="T16" fmla="*/ 297 w 324"/>
                <a:gd name="T17" fmla="*/ 220 h 530"/>
                <a:gd name="T18" fmla="*/ 239 w 324"/>
                <a:gd name="T19" fmla="*/ 320 h 530"/>
                <a:gd name="T20" fmla="*/ 216 w 324"/>
                <a:gd name="T21" fmla="*/ 333 h 530"/>
                <a:gd name="T22" fmla="*/ 213 w 324"/>
                <a:gd name="T23" fmla="*/ 335 h 530"/>
                <a:gd name="T24" fmla="*/ 226 w 324"/>
                <a:gd name="T25" fmla="*/ 326 h 530"/>
                <a:gd name="T26" fmla="*/ 250 w 324"/>
                <a:gd name="T27" fmla="*/ 315 h 530"/>
                <a:gd name="T28" fmla="*/ 177 w 324"/>
                <a:gd name="T29" fmla="*/ 361 h 530"/>
                <a:gd name="T30" fmla="*/ 160 w 324"/>
                <a:gd name="T31" fmla="*/ 390 h 530"/>
                <a:gd name="T32" fmla="*/ 131 w 324"/>
                <a:gd name="T33" fmla="*/ 409 h 530"/>
                <a:gd name="T34" fmla="*/ 142 w 324"/>
                <a:gd name="T35" fmla="*/ 413 h 530"/>
                <a:gd name="T36" fmla="*/ 132 w 324"/>
                <a:gd name="T37" fmla="*/ 445 h 530"/>
                <a:gd name="T38" fmla="*/ 122 w 324"/>
                <a:gd name="T39" fmla="*/ 446 h 530"/>
                <a:gd name="T40" fmla="*/ 118 w 324"/>
                <a:gd name="T41" fmla="*/ 471 h 530"/>
                <a:gd name="T42" fmla="*/ 43 w 324"/>
                <a:gd name="T43" fmla="*/ 494 h 530"/>
                <a:gd name="T44" fmla="*/ 57 w 324"/>
                <a:gd name="T45" fmla="*/ 489 h 530"/>
                <a:gd name="T46" fmla="*/ 64 w 324"/>
                <a:gd name="T47" fmla="*/ 485 h 530"/>
                <a:gd name="T48" fmla="*/ 84 w 324"/>
                <a:gd name="T49" fmla="*/ 493 h 530"/>
                <a:gd name="T50" fmla="*/ 100 w 324"/>
                <a:gd name="T51" fmla="*/ 497 h 530"/>
                <a:gd name="T52" fmla="*/ 96 w 324"/>
                <a:gd name="T53" fmla="*/ 517 h 530"/>
                <a:gd name="T54" fmla="*/ 106 w 324"/>
                <a:gd name="T55" fmla="*/ 479 h 530"/>
                <a:gd name="T56" fmla="*/ 116 w 324"/>
                <a:gd name="T57" fmla="*/ 477 h 530"/>
                <a:gd name="T58" fmla="*/ 150 w 324"/>
                <a:gd name="T59" fmla="*/ 418 h 530"/>
                <a:gd name="T60" fmla="*/ 182 w 324"/>
                <a:gd name="T61" fmla="*/ 130 h 530"/>
                <a:gd name="T62" fmla="*/ 163 w 324"/>
                <a:gd name="T63" fmla="*/ 115 h 530"/>
                <a:gd name="T64" fmla="*/ 150 w 324"/>
                <a:gd name="T65" fmla="*/ 108 h 530"/>
                <a:gd name="T66" fmla="*/ 86 w 324"/>
                <a:gd name="T67" fmla="*/ 176 h 530"/>
                <a:gd name="T68" fmla="*/ 63 w 324"/>
                <a:gd name="T69" fmla="*/ 149 h 530"/>
                <a:gd name="T70" fmla="*/ 93 w 324"/>
                <a:gd name="T71" fmla="*/ 177 h 530"/>
                <a:gd name="T72" fmla="*/ 28 w 324"/>
                <a:gd name="T73" fmla="*/ 120 h 530"/>
                <a:gd name="T74" fmla="*/ 94 w 324"/>
                <a:gd name="T75" fmla="*/ 167 h 530"/>
                <a:gd name="T76" fmla="*/ 96 w 324"/>
                <a:gd name="T77" fmla="*/ 159 h 530"/>
                <a:gd name="T78" fmla="*/ 110 w 324"/>
                <a:gd name="T79" fmla="*/ 151 h 530"/>
                <a:gd name="T80" fmla="*/ 115 w 324"/>
                <a:gd name="T81" fmla="*/ 159 h 530"/>
                <a:gd name="T82" fmla="*/ 134 w 324"/>
                <a:gd name="T83" fmla="*/ 133 h 530"/>
                <a:gd name="T84" fmla="*/ 137 w 324"/>
                <a:gd name="T85" fmla="*/ 114 h 530"/>
                <a:gd name="T86" fmla="*/ 283 w 324"/>
                <a:gd name="T87" fmla="*/ 266 h 530"/>
                <a:gd name="T88" fmla="*/ 266 w 324"/>
                <a:gd name="T89" fmla="*/ 49 h 530"/>
                <a:gd name="T90" fmla="*/ 26 w 324"/>
                <a:gd name="T91" fmla="*/ 144 h 530"/>
                <a:gd name="T92" fmla="*/ 40 w 324"/>
                <a:gd name="T93" fmla="*/ 147 h 530"/>
                <a:gd name="T94" fmla="*/ 52 w 324"/>
                <a:gd name="T95" fmla="*/ 162 h 530"/>
                <a:gd name="T96" fmla="*/ 158 w 324"/>
                <a:gd name="T97" fmla="*/ 131 h 530"/>
                <a:gd name="T98" fmla="*/ 199 w 324"/>
                <a:gd name="T99" fmla="*/ 130 h 530"/>
                <a:gd name="T100" fmla="*/ 206 w 324"/>
                <a:gd name="T101" fmla="*/ 144 h 530"/>
                <a:gd name="T102" fmla="*/ 125 w 324"/>
                <a:gd name="T103" fmla="*/ 308 h 530"/>
                <a:gd name="T104" fmla="*/ 25 w 324"/>
                <a:gd name="T105" fmla="*/ 495 h 530"/>
                <a:gd name="T106" fmla="*/ 152 w 324"/>
                <a:gd name="T107" fmla="*/ 380 h 530"/>
                <a:gd name="T108" fmla="*/ 179 w 324"/>
                <a:gd name="T109" fmla="*/ 359 h 530"/>
                <a:gd name="T110" fmla="*/ 206 w 324"/>
                <a:gd name="T111" fmla="*/ 343 h 530"/>
                <a:gd name="T112" fmla="*/ 265 w 324"/>
                <a:gd name="T113" fmla="*/ 301 h 530"/>
                <a:gd name="T114" fmla="*/ 296 w 324"/>
                <a:gd name="T115" fmla="*/ 257 h 530"/>
                <a:gd name="T116" fmla="*/ 293 w 324"/>
                <a:gd name="T117" fmla="*/ 251 h 530"/>
                <a:gd name="T118" fmla="*/ 296 w 324"/>
                <a:gd name="T119" fmla="*/ 25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" h="530">
                  <a:moveTo>
                    <a:pt x="317" y="140"/>
                  </a:moveTo>
                  <a:cubicBezTo>
                    <a:pt x="315" y="105"/>
                    <a:pt x="303" y="69"/>
                    <a:pt x="276" y="45"/>
                  </a:cubicBezTo>
                  <a:cubicBezTo>
                    <a:pt x="241" y="13"/>
                    <a:pt x="190" y="0"/>
                    <a:pt x="143" y="6"/>
                  </a:cubicBezTo>
                  <a:cubicBezTo>
                    <a:pt x="81" y="15"/>
                    <a:pt x="34" y="61"/>
                    <a:pt x="12" y="118"/>
                  </a:cubicBezTo>
                  <a:cubicBezTo>
                    <a:pt x="10" y="120"/>
                    <a:pt x="10" y="124"/>
                    <a:pt x="11" y="127"/>
                  </a:cubicBezTo>
                  <a:cubicBezTo>
                    <a:pt x="12" y="132"/>
                    <a:pt x="15" y="136"/>
                    <a:pt x="17" y="141"/>
                  </a:cubicBezTo>
                  <a:cubicBezTo>
                    <a:pt x="19" y="146"/>
                    <a:pt x="21" y="153"/>
                    <a:pt x="24" y="158"/>
                  </a:cubicBezTo>
                  <a:cubicBezTo>
                    <a:pt x="30" y="166"/>
                    <a:pt x="38" y="165"/>
                    <a:pt x="47" y="168"/>
                  </a:cubicBezTo>
                  <a:cubicBezTo>
                    <a:pt x="68" y="174"/>
                    <a:pt x="86" y="185"/>
                    <a:pt x="107" y="190"/>
                  </a:cubicBezTo>
                  <a:cubicBezTo>
                    <a:pt x="107" y="190"/>
                    <a:pt x="108" y="190"/>
                    <a:pt x="108" y="190"/>
                  </a:cubicBezTo>
                  <a:cubicBezTo>
                    <a:pt x="109" y="191"/>
                    <a:pt x="110" y="191"/>
                    <a:pt x="111" y="189"/>
                  </a:cubicBezTo>
                  <a:cubicBezTo>
                    <a:pt x="115" y="178"/>
                    <a:pt x="117" y="168"/>
                    <a:pt x="126" y="159"/>
                  </a:cubicBezTo>
                  <a:cubicBezTo>
                    <a:pt x="134" y="150"/>
                    <a:pt x="144" y="143"/>
                    <a:pt x="155" y="140"/>
                  </a:cubicBezTo>
                  <a:cubicBezTo>
                    <a:pt x="165" y="137"/>
                    <a:pt x="176" y="135"/>
                    <a:pt x="186" y="139"/>
                  </a:cubicBezTo>
                  <a:cubicBezTo>
                    <a:pt x="200" y="145"/>
                    <a:pt x="201" y="157"/>
                    <a:pt x="205" y="170"/>
                  </a:cubicBezTo>
                  <a:cubicBezTo>
                    <a:pt x="205" y="170"/>
                    <a:pt x="205" y="170"/>
                    <a:pt x="205" y="171"/>
                  </a:cubicBezTo>
                  <a:cubicBezTo>
                    <a:pt x="201" y="204"/>
                    <a:pt x="185" y="235"/>
                    <a:pt x="161" y="259"/>
                  </a:cubicBezTo>
                  <a:cubicBezTo>
                    <a:pt x="130" y="291"/>
                    <a:pt x="87" y="308"/>
                    <a:pt x="55" y="339"/>
                  </a:cubicBezTo>
                  <a:cubicBezTo>
                    <a:pt x="40" y="353"/>
                    <a:pt x="29" y="370"/>
                    <a:pt x="21" y="388"/>
                  </a:cubicBezTo>
                  <a:cubicBezTo>
                    <a:pt x="12" y="410"/>
                    <a:pt x="12" y="433"/>
                    <a:pt x="5" y="455"/>
                  </a:cubicBezTo>
                  <a:cubicBezTo>
                    <a:pt x="5" y="455"/>
                    <a:pt x="5" y="456"/>
                    <a:pt x="5" y="456"/>
                  </a:cubicBezTo>
                  <a:cubicBezTo>
                    <a:pt x="5" y="458"/>
                    <a:pt x="4" y="461"/>
                    <a:pt x="3" y="463"/>
                  </a:cubicBezTo>
                  <a:cubicBezTo>
                    <a:pt x="2" y="463"/>
                    <a:pt x="2" y="463"/>
                    <a:pt x="2" y="463"/>
                  </a:cubicBezTo>
                  <a:cubicBezTo>
                    <a:pt x="1" y="464"/>
                    <a:pt x="0" y="466"/>
                    <a:pt x="0" y="467"/>
                  </a:cubicBezTo>
                  <a:cubicBezTo>
                    <a:pt x="7" y="482"/>
                    <a:pt x="7" y="499"/>
                    <a:pt x="25" y="503"/>
                  </a:cubicBezTo>
                  <a:cubicBezTo>
                    <a:pt x="36" y="506"/>
                    <a:pt x="47" y="505"/>
                    <a:pt x="59" y="508"/>
                  </a:cubicBezTo>
                  <a:cubicBezTo>
                    <a:pt x="75" y="513"/>
                    <a:pt x="91" y="520"/>
                    <a:pt x="106" y="527"/>
                  </a:cubicBezTo>
                  <a:cubicBezTo>
                    <a:pt x="107" y="527"/>
                    <a:pt x="108" y="527"/>
                    <a:pt x="108" y="527"/>
                  </a:cubicBezTo>
                  <a:cubicBezTo>
                    <a:pt x="109" y="530"/>
                    <a:pt x="113" y="529"/>
                    <a:pt x="113" y="526"/>
                  </a:cubicBezTo>
                  <a:cubicBezTo>
                    <a:pt x="115" y="501"/>
                    <a:pt x="125" y="475"/>
                    <a:pt x="138" y="451"/>
                  </a:cubicBezTo>
                  <a:cubicBezTo>
                    <a:pt x="139" y="450"/>
                    <a:pt x="139" y="450"/>
                    <a:pt x="139" y="449"/>
                  </a:cubicBezTo>
                  <a:cubicBezTo>
                    <a:pt x="139" y="449"/>
                    <a:pt x="139" y="449"/>
                    <a:pt x="139" y="449"/>
                  </a:cubicBezTo>
                  <a:cubicBezTo>
                    <a:pt x="155" y="420"/>
                    <a:pt x="176" y="394"/>
                    <a:pt x="196" y="372"/>
                  </a:cubicBezTo>
                  <a:cubicBezTo>
                    <a:pt x="228" y="337"/>
                    <a:pt x="274" y="314"/>
                    <a:pt x="298" y="271"/>
                  </a:cubicBezTo>
                  <a:cubicBezTo>
                    <a:pt x="319" y="233"/>
                    <a:pt x="324" y="184"/>
                    <a:pt x="317" y="140"/>
                  </a:cubicBezTo>
                  <a:close/>
                  <a:moveTo>
                    <a:pt x="305" y="234"/>
                  </a:moveTo>
                  <a:cubicBezTo>
                    <a:pt x="304" y="233"/>
                    <a:pt x="303" y="232"/>
                    <a:pt x="303" y="232"/>
                  </a:cubicBezTo>
                  <a:cubicBezTo>
                    <a:pt x="304" y="229"/>
                    <a:pt x="305" y="226"/>
                    <a:pt x="306" y="223"/>
                  </a:cubicBezTo>
                  <a:cubicBezTo>
                    <a:pt x="306" y="224"/>
                    <a:pt x="307" y="224"/>
                    <a:pt x="308" y="225"/>
                  </a:cubicBezTo>
                  <a:cubicBezTo>
                    <a:pt x="307" y="228"/>
                    <a:pt x="306" y="231"/>
                    <a:pt x="305" y="234"/>
                  </a:cubicBezTo>
                  <a:close/>
                  <a:moveTo>
                    <a:pt x="293" y="261"/>
                  </a:moveTo>
                  <a:cubicBezTo>
                    <a:pt x="293" y="261"/>
                    <a:pt x="293" y="261"/>
                    <a:pt x="294" y="261"/>
                  </a:cubicBezTo>
                  <a:cubicBezTo>
                    <a:pt x="292" y="264"/>
                    <a:pt x="291" y="266"/>
                    <a:pt x="290" y="269"/>
                  </a:cubicBezTo>
                  <a:cubicBezTo>
                    <a:pt x="289" y="268"/>
                    <a:pt x="289" y="268"/>
                    <a:pt x="289" y="268"/>
                  </a:cubicBezTo>
                  <a:cubicBezTo>
                    <a:pt x="288" y="266"/>
                    <a:pt x="287" y="264"/>
                    <a:pt x="287" y="262"/>
                  </a:cubicBezTo>
                  <a:cubicBezTo>
                    <a:pt x="288" y="260"/>
                    <a:pt x="289" y="258"/>
                    <a:pt x="290" y="256"/>
                  </a:cubicBezTo>
                  <a:cubicBezTo>
                    <a:pt x="290" y="258"/>
                    <a:pt x="291" y="260"/>
                    <a:pt x="293" y="261"/>
                  </a:cubicBezTo>
                  <a:close/>
                  <a:moveTo>
                    <a:pt x="274" y="290"/>
                  </a:moveTo>
                  <a:cubicBezTo>
                    <a:pt x="273" y="288"/>
                    <a:pt x="272" y="285"/>
                    <a:pt x="271" y="283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3" y="280"/>
                    <a:pt x="276" y="277"/>
                    <a:pt x="278" y="274"/>
                  </a:cubicBezTo>
                  <a:cubicBezTo>
                    <a:pt x="278" y="277"/>
                    <a:pt x="279" y="280"/>
                    <a:pt x="281" y="282"/>
                  </a:cubicBezTo>
                  <a:cubicBezTo>
                    <a:pt x="279" y="285"/>
                    <a:pt x="277" y="288"/>
                    <a:pt x="274" y="291"/>
                  </a:cubicBezTo>
                  <a:cubicBezTo>
                    <a:pt x="274" y="290"/>
                    <a:pt x="274" y="290"/>
                    <a:pt x="274" y="290"/>
                  </a:cubicBezTo>
                  <a:close/>
                  <a:moveTo>
                    <a:pt x="171" y="355"/>
                  </a:moveTo>
                  <a:cubicBezTo>
                    <a:pt x="150" y="369"/>
                    <a:pt x="130" y="385"/>
                    <a:pt x="119" y="408"/>
                  </a:cubicBezTo>
                  <a:cubicBezTo>
                    <a:pt x="107" y="433"/>
                    <a:pt x="95" y="460"/>
                    <a:pt x="97" y="488"/>
                  </a:cubicBezTo>
                  <a:cubicBezTo>
                    <a:pt x="79" y="485"/>
                    <a:pt x="61" y="474"/>
                    <a:pt x="43" y="470"/>
                  </a:cubicBezTo>
                  <a:cubicBezTo>
                    <a:pt x="38" y="469"/>
                    <a:pt x="22" y="469"/>
                    <a:pt x="16" y="466"/>
                  </a:cubicBezTo>
                  <a:cubicBezTo>
                    <a:pt x="20" y="441"/>
                    <a:pt x="22" y="420"/>
                    <a:pt x="34" y="397"/>
                  </a:cubicBezTo>
                  <a:cubicBezTo>
                    <a:pt x="45" y="377"/>
                    <a:pt x="60" y="361"/>
                    <a:pt x="77" y="347"/>
                  </a:cubicBezTo>
                  <a:cubicBezTo>
                    <a:pt x="111" y="319"/>
                    <a:pt x="154" y="301"/>
                    <a:pt x="182" y="267"/>
                  </a:cubicBezTo>
                  <a:cubicBezTo>
                    <a:pt x="205" y="239"/>
                    <a:pt x="221" y="190"/>
                    <a:pt x="218" y="154"/>
                  </a:cubicBezTo>
                  <a:cubicBezTo>
                    <a:pt x="218" y="147"/>
                    <a:pt x="216" y="140"/>
                    <a:pt x="213" y="134"/>
                  </a:cubicBezTo>
                  <a:cubicBezTo>
                    <a:pt x="211" y="125"/>
                    <a:pt x="207" y="116"/>
                    <a:pt x="201" y="109"/>
                  </a:cubicBezTo>
                  <a:cubicBezTo>
                    <a:pt x="187" y="95"/>
                    <a:pt x="164" y="94"/>
                    <a:pt x="146" y="101"/>
                  </a:cubicBezTo>
                  <a:cubicBezTo>
                    <a:pt x="135" y="105"/>
                    <a:pt x="126" y="112"/>
                    <a:pt x="118" y="121"/>
                  </a:cubicBezTo>
                  <a:cubicBezTo>
                    <a:pt x="115" y="124"/>
                    <a:pt x="113" y="128"/>
                    <a:pt x="111" y="133"/>
                  </a:cubicBezTo>
                  <a:cubicBezTo>
                    <a:pt x="100" y="140"/>
                    <a:pt x="89" y="144"/>
                    <a:pt x="76" y="143"/>
                  </a:cubicBezTo>
                  <a:cubicBezTo>
                    <a:pt x="68" y="140"/>
                    <a:pt x="60" y="136"/>
                    <a:pt x="52" y="132"/>
                  </a:cubicBezTo>
                  <a:cubicBezTo>
                    <a:pt x="45" y="129"/>
                    <a:pt x="39" y="125"/>
                    <a:pt x="33" y="122"/>
                  </a:cubicBezTo>
                  <a:cubicBezTo>
                    <a:pt x="32" y="122"/>
                    <a:pt x="32" y="121"/>
                    <a:pt x="31" y="121"/>
                  </a:cubicBezTo>
                  <a:cubicBezTo>
                    <a:pt x="27" y="115"/>
                    <a:pt x="27" y="109"/>
                    <a:pt x="28" y="102"/>
                  </a:cubicBezTo>
                  <a:cubicBezTo>
                    <a:pt x="30" y="97"/>
                    <a:pt x="33" y="92"/>
                    <a:pt x="37" y="88"/>
                  </a:cubicBezTo>
                  <a:cubicBezTo>
                    <a:pt x="37" y="88"/>
                    <a:pt x="38" y="88"/>
                    <a:pt x="38" y="87"/>
                  </a:cubicBezTo>
                  <a:cubicBezTo>
                    <a:pt x="38" y="86"/>
                    <a:pt x="39" y="85"/>
                    <a:pt x="40" y="84"/>
                  </a:cubicBezTo>
                  <a:cubicBezTo>
                    <a:pt x="47" y="75"/>
                    <a:pt x="56" y="67"/>
                    <a:pt x="63" y="59"/>
                  </a:cubicBezTo>
                  <a:cubicBezTo>
                    <a:pt x="70" y="52"/>
                    <a:pt x="78" y="45"/>
                    <a:pt x="86" y="38"/>
                  </a:cubicBezTo>
                  <a:cubicBezTo>
                    <a:pt x="114" y="19"/>
                    <a:pt x="149" y="12"/>
                    <a:pt x="183" y="15"/>
                  </a:cubicBezTo>
                  <a:cubicBezTo>
                    <a:pt x="205" y="21"/>
                    <a:pt x="225" y="32"/>
                    <a:pt x="242" y="46"/>
                  </a:cubicBezTo>
                  <a:cubicBezTo>
                    <a:pt x="292" y="87"/>
                    <a:pt x="315" y="159"/>
                    <a:pt x="297" y="220"/>
                  </a:cubicBezTo>
                  <a:cubicBezTo>
                    <a:pt x="276" y="282"/>
                    <a:pt x="222" y="318"/>
                    <a:pt x="171" y="355"/>
                  </a:cubicBezTo>
                  <a:close/>
                  <a:moveTo>
                    <a:pt x="253" y="312"/>
                  </a:moveTo>
                  <a:cubicBezTo>
                    <a:pt x="252" y="310"/>
                    <a:pt x="251" y="308"/>
                    <a:pt x="250" y="305"/>
                  </a:cubicBezTo>
                  <a:cubicBezTo>
                    <a:pt x="251" y="304"/>
                    <a:pt x="252" y="303"/>
                    <a:pt x="253" y="302"/>
                  </a:cubicBezTo>
                  <a:cubicBezTo>
                    <a:pt x="254" y="303"/>
                    <a:pt x="254" y="304"/>
                    <a:pt x="254" y="306"/>
                  </a:cubicBezTo>
                  <a:cubicBezTo>
                    <a:pt x="255" y="307"/>
                    <a:pt x="255" y="308"/>
                    <a:pt x="256" y="310"/>
                  </a:cubicBezTo>
                  <a:cubicBezTo>
                    <a:pt x="255" y="310"/>
                    <a:pt x="254" y="311"/>
                    <a:pt x="253" y="312"/>
                  </a:cubicBezTo>
                  <a:close/>
                  <a:moveTo>
                    <a:pt x="240" y="323"/>
                  </a:moveTo>
                  <a:cubicBezTo>
                    <a:pt x="240" y="322"/>
                    <a:pt x="239" y="321"/>
                    <a:pt x="239" y="320"/>
                  </a:cubicBezTo>
                  <a:cubicBezTo>
                    <a:pt x="238" y="319"/>
                    <a:pt x="238" y="318"/>
                    <a:pt x="237" y="316"/>
                  </a:cubicBezTo>
                  <a:cubicBezTo>
                    <a:pt x="239" y="315"/>
                    <a:pt x="241" y="313"/>
                    <a:pt x="243" y="311"/>
                  </a:cubicBezTo>
                  <a:cubicBezTo>
                    <a:pt x="243" y="313"/>
                    <a:pt x="243" y="315"/>
                    <a:pt x="244" y="316"/>
                  </a:cubicBezTo>
                  <a:cubicBezTo>
                    <a:pt x="244" y="317"/>
                    <a:pt x="244" y="318"/>
                    <a:pt x="245" y="319"/>
                  </a:cubicBezTo>
                  <a:cubicBezTo>
                    <a:pt x="243" y="321"/>
                    <a:pt x="242" y="322"/>
                    <a:pt x="240" y="323"/>
                  </a:cubicBezTo>
                  <a:close/>
                  <a:moveTo>
                    <a:pt x="220" y="340"/>
                  </a:moveTo>
                  <a:cubicBezTo>
                    <a:pt x="220" y="340"/>
                    <a:pt x="220" y="339"/>
                    <a:pt x="220" y="338"/>
                  </a:cubicBezTo>
                  <a:cubicBezTo>
                    <a:pt x="219" y="336"/>
                    <a:pt x="218" y="335"/>
                    <a:pt x="216" y="333"/>
                  </a:cubicBezTo>
                  <a:cubicBezTo>
                    <a:pt x="216" y="333"/>
                    <a:pt x="216" y="333"/>
                    <a:pt x="216" y="333"/>
                  </a:cubicBezTo>
                  <a:cubicBezTo>
                    <a:pt x="219" y="331"/>
                    <a:pt x="221" y="329"/>
                    <a:pt x="224" y="327"/>
                  </a:cubicBezTo>
                  <a:cubicBezTo>
                    <a:pt x="225" y="329"/>
                    <a:pt x="226" y="331"/>
                    <a:pt x="227" y="333"/>
                  </a:cubicBezTo>
                  <a:cubicBezTo>
                    <a:pt x="227" y="333"/>
                    <a:pt x="227" y="334"/>
                    <a:pt x="228" y="334"/>
                  </a:cubicBezTo>
                  <a:cubicBezTo>
                    <a:pt x="225" y="336"/>
                    <a:pt x="223" y="338"/>
                    <a:pt x="220" y="340"/>
                  </a:cubicBezTo>
                  <a:close/>
                  <a:moveTo>
                    <a:pt x="212" y="348"/>
                  </a:moveTo>
                  <a:cubicBezTo>
                    <a:pt x="211" y="345"/>
                    <a:pt x="210" y="343"/>
                    <a:pt x="208" y="341"/>
                  </a:cubicBezTo>
                  <a:cubicBezTo>
                    <a:pt x="208" y="341"/>
                    <a:pt x="208" y="340"/>
                    <a:pt x="207" y="340"/>
                  </a:cubicBezTo>
                  <a:cubicBezTo>
                    <a:pt x="207" y="340"/>
                    <a:pt x="207" y="340"/>
                    <a:pt x="206" y="340"/>
                  </a:cubicBezTo>
                  <a:cubicBezTo>
                    <a:pt x="208" y="339"/>
                    <a:pt x="211" y="337"/>
                    <a:pt x="213" y="335"/>
                  </a:cubicBezTo>
                  <a:cubicBezTo>
                    <a:pt x="213" y="335"/>
                    <a:pt x="214" y="335"/>
                    <a:pt x="214" y="335"/>
                  </a:cubicBezTo>
                  <a:cubicBezTo>
                    <a:pt x="214" y="335"/>
                    <a:pt x="214" y="335"/>
                    <a:pt x="214" y="335"/>
                  </a:cubicBezTo>
                  <a:cubicBezTo>
                    <a:pt x="215" y="337"/>
                    <a:pt x="216" y="340"/>
                    <a:pt x="217" y="343"/>
                  </a:cubicBezTo>
                  <a:cubicBezTo>
                    <a:pt x="216" y="344"/>
                    <a:pt x="214" y="346"/>
                    <a:pt x="212" y="348"/>
                  </a:cubicBezTo>
                  <a:close/>
                  <a:moveTo>
                    <a:pt x="206" y="341"/>
                  </a:moveTo>
                  <a:cubicBezTo>
                    <a:pt x="206" y="341"/>
                    <a:pt x="206" y="341"/>
                    <a:pt x="206" y="341"/>
                  </a:cubicBezTo>
                  <a:cubicBezTo>
                    <a:pt x="206" y="341"/>
                    <a:pt x="206" y="341"/>
                    <a:pt x="206" y="341"/>
                  </a:cubicBezTo>
                  <a:close/>
                  <a:moveTo>
                    <a:pt x="229" y="329"/>
                  </a:moveTo>
                  <a:cubicBezTo>
                    <a:pt x="228" y="327"/>
                    <a:pt x="227" y="326"/>
                    <a:pt x="226" y="326"/>
                  </a:cubicBezTo>
                  <a:cubicBezTo>
                    <a:pt x="229" y="323"/>
                    <a:pt x="232" y="321"/>
                    <a:pt x="235" y="318"/>
                  </a:cubicBezTo>
                  <a:cubicBezTo>
                    <a:pt x="235" y="320"/>
                    <a:pt x="236" y="321"/>
                    <a:pt x="236" y="323"/>
                  </a:cubicBezTo>
                  <a:cubicBezTo>
                    <a:pt x="236" y="324"/>
                    <a:pt x="237" y="325"/>
                    <a:pt x="237" y="326"/>
                  </a:cubicBezTo>
                  <a:cubicBezTo>
                    <a:pt x="235" y="328"/>
                    <a:pt x="233" y="330"/>
                    <a:pt x="231" y="331"/>
                  </a:cubicBezTo>
                  <a:cubicBezTo>
                    <a:pt x="230" y="330"/>
                    <a:pt x="229" y="329"/>
                    <a:pt x="229" y="329"/>
                  </a:cubicBezTo>
                  <a:close/>
                  <a:moveTo>
                    <a:pt x="247" y="314"/>
                  </a:moveTo>
                  <a:cubicBezTo>
                    <a:pt x="247" y="312"/>
                    <a:pt x="246" y="311"/>
                    <a:pt x="246" y="309"/>
                  </a:cubicBezTo>
                  <a:cubicBezTo>
                    <a:pt x="246" y="308"/>
                    <a:pt x="247" y="308"/>
                    <a:pt x="248" y="307"/>
                  </a:cubicBezTo>
                  <a:cubicBezTo>
                    <a:pt x="248" y="310"/>
                    <a:pt x="249" y="312"/>
                    <a:pt x="250" y="315"/>
                  </a:cubicBezTo>
                  <a:cubicBezTo>
                    <a:pt x="249" y="315"/>
                    <a:pt x="249" y="316"/>
                    <a:pt x="248" y="317"/>
                  </a:cubicBezTo>
                  <a:cubicBezTo>
                    <a:pt x="248" y="316"/>
                    <a:pt x="247" y="315"/>
                    <a:pt x="247" y="314"/>
                  </a:cubicBezTo>
                  <a:close/>
                  <a:moveTo>
                    <a:pt x="177" y="361"/>
                  </a:moveTo>
                  <a:cubicBezTo>
                    <a:pt x="177" y="365"/>
                    <a:pt x="178" y="368"/>
                    <a:pt x="180" y="371"/>
                  </a:cubicBezTo>
                  <a:cubicBezTo>
                    <a:pt x="180" y="373"/>
                    <a:pt x="181" y="375"/>
                    <a:pt x="182" y="377"/>
                  </a:cubicBezTo>
                  <a:cubicBezTo>
                    <a:pt x="180" y="379"/>
                    <a:pt x="178" y="380"/>
                    <a:pt x="177" y="382"/>
                  </a:cubicBezTo>
                  <a:cubicBezTo>
                    <a:pt x="176" y="380"/>
                    <a:pt x="174" y="378"/>
                    <a:pt x="173" y="376"/>
                  </a:cubicBezTo>
                  <a:cubicBezTo>
                    <a:pt x="172" y="373"/>
                    <a:pt x="171" y="369"/>
                    <a:pt x="169" y="366"/>
                  </a:cubicBezTo>
                  <a:cubicBezTo>
                    <a:pt x="172" y="364"/>
                    <a:pt x="174" y="363"/>
                    <a:pt x="177" y="361"/>
                  </a:cubicBezTo>
                  <a:cubicBezTo>
                    <a:pt x="177" y="361"/>
                    <a:pt x="177" y="361"/>
                    <a:pt x="177" y="361"/>
                  </a:cubicBezTo>
                  <a:close/>
                  <a:moveTo>
                    <a:pt x="170" y="390"/>
                  </a:moveTo>
                  <a:cubicBezTo>
                    <a:pt x="170" y="390"/>
                    <a:pt x="170" y="390"/>
                    <a:pt x="170" y="390"/>
                  </a:cubicBezTo>
                  <a:cubicBezTo>
                    <a:pt x="168" y="387"/>
                    <a:pt x="167" y="384"/>
                    <a:pt x="165" y="381"/>
                  </a:cubicBezTo>
                  <a:cubicBezTo>
                    <a:pt x="164" y="378"/>
                    <a:pt x="163" y="375"/>
                    <a:pt x="161" y="372"/>
                  </a:cubicBezTo>
                  <a:cubicBezTo>
                    <a:pt x="163" y="371"/>
                    <a:pt x="165" y="369"/>
                    <a:pt x="167" y="368"/>
                  </a:cubicBezTo>
                  <a:cubicBezTo>
                    <a:pt x="168" y="374"/>
                    <a:pt x="169" y="382"/>
                    <a:pt x="173" y="387"/>
                  </a:cubicBezTo>
                  <a:cubicBezTo>
                    <a:pt x="172" y="388"/>
                    <a:pt x="171" y="389"/>
                    <a:pt x="170" y="390"/>
                  </a:cubicBezTo>
                  <a:close/>
                  <a:moveTo>
                    <a:pt x="160" y="390"/>
                  </a:moveTo>
                  <a:cubicBezTo>
                    <a:pt x="159" y="387"/>
                    <a:pt x="158" y="384"/>
                    <a:pt x="157" y="381"/>
                  </a:cubicBezTo>
                  <a:cubicBezTo>
                    <a:pt x="157" y="381"/>
                    <a:pt x="156" y="379"/>
                    <a:pt x="155" y="377"/>
                  </a:cubicBezTo>
                  <a:cubicBezTo>
                    <a:pt x="156" y="376"/>
                    <a:pt x="158" y="375"/>
                    <a:pt x="159" y="374"/>
                  </a:cubicBezTo>
                  <a:cubicBezTo>
                    <a:pt x="160" y="379"/>
                    <a:pt x="162" y="383"/>
                    <a:pt x="163" y="386"/>
                  </a:cubicBezTo>
                  <a:cubicBezTo>
                    <a:pt x="164" y="389"/>
                    <a:pt x="165" y="392"/>
                    <a:pt x="166" y="395"/>
                  </a:cubicBezTo>
                  <a:cubicBezTo>
                    <a:pt x="165" y="396"/>
                    <a:pt x="164" y="397"/>
                    <a:pt x="163" y="399"/>
                  </a:cubicBezTo>
                  <a:cubicBezTo>
                    <a:pt x="163" y="396"/>
                    <a:pt x="161" y="393"/>
                    <a:pt x="160" y="390"/>
                  </a:cubicBezTo>
                  <a:close/>
                  <a:moveTo>
                    <a:pt x="140" y="425"/>
                  </a:moveTo>
                  <a:cubicBezTo>
                    <a:pt x="137" y="420"/>
                    <a:pt x="135" y="413"/>
                    <a:pt x="131" y="409"/>
                  </a:cubicBezTo>
                  <a:cubicBezTo>
                    <a:pt x="130" y="409"/>
                    <a:pt x="129" y="410"/>
                    <a:pt x="129" y="410"/>
                  </a:cubicBezTo>
                  <a:cubicBezTo>
                    <a:pt x="131" y="415"/>
                    <a:pt x="133" y="419"/>
                    <a:pt x="134" y="424"/>
                  </a:cubicBezTo>
                  <a:cubicBezTo>
                    <a:pt x="136" y="427"/>
                    <a:pt x="137" y="431"/>
                    <a:pt x="139" y="433"/>
                  </a:cubicBezTo>
                  <a:cubicBezTo>
                    <a:pt x="138" y="436"/>
                    <a:pt x="136" y="438"/>
                    <a:pt x="135" y="441"/>
                  </a:cubicBezTo>
                  <a:cubicBezTo>
                    <a:pt x="133" y="438"/>
                    <a:pt x="132" y="436"/>
                    <a:pt x="131" y="433"/>
                  </a:cubicBezTo>
                  <a:cubicBezTo>
                    <a:pt x="128" y="428"/>
                    <a:pt x="126" y="423"/>
                    <a:pt x="125" y="418"/>
                  </a:cubicBezTo>
                  <a:cubicBezTo>
                    <a:pt x="125" y="418"/>
                    <a:pt x="125" y="418"/>
                    <a:pt x="125" y="418"/>
                  </a:cubicBezTo>
                  <a:cubicBezTo>
                    <a:pt x="128" y="411"/>
                    <a:pt x="132" y="404"/>
                    <a:pt x="137" y="397"/>
                  </a:cubicBezTo>
                  <a:cubicBezTo>
                    <a:pt x="138" y="403"/>
                    <a:pt x="139" y="408"/>
                    <a:pt x="142" y="413"/>
                  </a:cubicBezTo>
                  <a:cubicBezTo>
                    <a:pt x="143" y="416"/>
                    <a:pt x="144" y="420"/>
                    <a:pt x="146" y="423"/>
                  </a:cubicBezTo>
                  <a:cubicBezTo>
                    <a:pt x="145" y="425"/>
                    <a:pt x="144" y="427"/>
                    <a:pt x="142" y="429"/>
                  </a:cubicBezTo>
                  <a:cubicBezTo>
                    <a:pt x="141" y="427"/>
                    <a:pt x="140" y="426"/>
                    <a:pt x="140" y="425"/>
                  </a:cubicBezTo>
                  <a:close/>
                  <a:moveTo>
                    <a:pt x="128" y="451"/>
                  </a:moveTo>
                  <a:cubicBezTo>
                    <a:pt x="127" y="449"/>
                    <a:pt x="126" y="446"/>
                    <a:pt x="125" y="444"/>
                  </a:cubicBezTo>
                  <a:cubicBezTo>
                    <a:pt x="123" y="439"/>
                    <a:pt x="121" y="435"/>
                    <a:pt x="120" y="430"/>
                  </a:cubicBezTo>
                  <a:cubicBezTo>
                    <a:pt x="121" y="427"/>
                    <a:pt x="122" y="424"/>
                    <a:pt x="124" y="421"/>
                  </a:cubicBezTo>
                  <a:cubicBezTo>
                    <a:pt x="124" y="426"/>
                    <a:pt x="126" y="431"/>
                    <a:pt x="128" y="435"/>
                  </a:cubicBezTo>
                  <a:cubicBezTo>
                    <a:pt x="129" y="438"/>
                    <a:pt x="131" y="442"/>
                    <a:pt x="132" y="445"/>
                  </a:cubicBezTo>
                  <a:cubicBezTo>
                    <a:pt x="132" y="445"/>
                    <a:pt x="132" y="445"/>
                    <a:pt x="132" y="445"/>
                  </a:cubicBezTo>
                  <a:cubicBezTo>
                    <a:pt x="131" y="447"/>
                    <a:pt x="129" y="449"/>
                    <a:pt x="128" y="451"/>
                  </a:cubicBezTo>
                  <a:close/>
                  <a:moveTo>
                    <a:pt x="122" y="463"/>
                  </a:moveTo>
                  <a:cubicBezTo>
                    <a:pt x="121" y="461"/>
                    <a:pt x="120" y="459"/>
                    <a:pt x="119" y="456"/>
                  </a:cubicBezTo>
                  <a:cubicBezTo>
                    <a:pt x="117" y="454"/>
                    <a:pt x="116" y="452"/>
                    <a:pt x="115" y="449"/>
                  </a:cubicBezTo>
                  <a:cubicBezTo>
                    <a:pt x="115" y="449"/>
                    <a:pt x="114" y="446"/>
                    <a:pt x="114" y="445"/>
                  </a:cubicBezTo>
                  <a:cubicBezTo>
                    <a:pt x="115" y="442"/>
                    <a:pt x="116" y="440"/>
                    <a:pt x="117" y="437"/>
                  </a:cubicBezTo>
                  <a:cubicBezTo>
                    <a:pt x="117" y="436"/>
                    <a:pt x="118" y="435"/>
                    <a:pt x="118" y="434"/>
                  </a:cubicBezTo>
                  <a:cubicBezTo>
                    <a:pt x="119" y="438"/>
                    <a:pt x="120" y="442"/>
                    <a:pt x="122" y="446"/>
                  </a:cubicBezTo>
                  <a:cubicBezTo>
                    <a:pt x="122" y="449"/>
                    <a:pt x="124" y="453"/>
                    <a:pt x="126" y="455"/>
                  </a:cubicBezTo>
                  <a:cubicBezTo>
                    <a:pt x="125" y="458"/>
                    <a:pt x="123" y="460"/>
                    <a:pt x="122" y="463"/>
                  </a:cubicBezTo>
                  <a:close/>
                  <a:moveTo>
                    <a:pt x="118" y="471"/>
                  </a:moveTo>
                  <a:cubicBezTo>
                    <a:pt x="117" y="469"/>
                    <a:pt x="116" y="467"/>
                    <a:pt x="115" y="465"/>
                  </a:cubicBezTo>
                  <a:cubicBezTo>
                    <a:pt x="113" y="461"/>
                    <a:pt x="112" y="456"/>
                    <a:pt x="112" y="451"/>
                  </a:cubicBezTo>
                  <a:cubicBezTo>
                    <a:pt x="112" y="451"/>
                    <a:pt x="112" y="450"/>
                    <a:pt x="112" y="450"/>
                  </a:cubicBezTo>
                  <a:cubicBezTo>
                    <a:pt x="112" y="450"/>
                    <a:pt x="112" y="449"/>
                    <a:pt x="112" y="449"/>
                  </a:cubicBezTo>
                  <a:cubicBezTo>
                    <a:pt x="113" y="455"/>
                    <a:pt x="117" y="463"/>
                    <a:pt x="120" y="467"/>
                  </a:cubicBezTo>
                  <a:cubicBezTo>
                    <a:pt x="119" y="468"/>
                    <a:pt x="119" y="470"/>
                    <a:pt x="118" y="471"/>
                  </a:cubicBezTo>
                  <a:close/>
                  <a:moveTo>
                    <a:pt x="51" y="501"/>
                  </a:moveTo>
                  <a:cubicBezTo>
                    <a:pt x="49" y="498"/>
                    <a:pt x="46" y="495"/>
                    <a:pt x="45" y="491"/>
                  </a:cubicBezTo>
                  <a:cubicBezTo>
                    <a:pt x="43" y="486"/>
                    <a:pt x="41" y="482"/>
                    <a:pt x="39" y="478"/>
                  </a:cubicBezTo>
                  <a:cubicBezTo>
                    <a:pt x="42" y="478"/>
                    <a:pt x="46" y="479"/>
                    <a:pt x="49" y="480"/>
                  </a:cubicBezTo>
                  <a:cubicBezTo>
                    <a:pt x="51" y="485"/>
                    <a:pt x="53" y="490"/>
                    <a:pt x="54" y="495"/>
                  </a:cubicBezTo>
                  <a:cubicBezTo>
                    <a:pt x="55" y="497"/>
                    <a:pt x="56" y="500"/>
                    <a:pt x="57" y="503"/>
                  </a:cubicBezTo>
                  <a:cubicBezTo>
                    <a:pt x="55" y="502"/>
                    <a:pt x="53" y="502"/>
                    <a:pt x="51" y="501"/>
                  </a:cubicBezTo>
                  <a:close/>
                  <a:moveTo>
                    <a:pt x="37" y="478"/>
                  </a:moveTo>
                  <a:cubicBezTo>
                    <a:pt x="40" y="484"/>
                    <a:pt x="41" y="489"/>
                    <a:pt x="43" y="494"/>
                  </a:cubicBezTo>
                  <a:cubicBezTo>
                    <a:pt x="44" y="496"/>
                    <a:pt x="45" y="498"/>
                    <a:pt x="46" y="499"/>
                  </a:cubicBezTo>
                  <a:cubicBezTo>
                    <a:pt x="43" y="499"/>
                    <a:pt x="41" y="498"/>
                    <a:pt x="38" y="498"/>
                  </a:cubicBezTo>
                  <a:cubicBezTo>
                    <a:pt x="38" y="498"/>
                    <a:pt x="38" y="498"/>
                    <a:pt x="38" y="498"/>
                  </a:cubicBezTo>
                  <a:cubicBezTo>
                    <a:pt x="37" y="493"/>
                    <a:pt x="34" y="489"/>
                    <a:pt x="33" y="484"/>
                  </a:cubicBezTo>
                  <a:cubicBezTo>
                    <a:pt x="32" y="481"/>
                    <a:pt x="31" y="479"/>
                    <a:pt x="30" y="476"/>
                  </a:cubicBezTo>
                  <a:cubicBezTo>
                    <a:pt x="32" y="476"/>
                    <a:pt x="35" y="477"/>
                    <a:pt x="38" y="477"/>
                  </a:cubicBezTo>
                  <a:cubicBezTo>
                    <a:pt x="37" y="478"/>
                    <a:pt x="37" y="478"/>
                    <a:pt x="37" y="478"/>
                  </a:cubicBezTo>
                  <a:close/>
                  <a:moveTo>
                    <a:pt x="60" y="498"/>
                  </a:moveTo>
                  <a:cubicBezTo>
                    <a:pt x="59" y="495"/>
                    <a:pt x="58" y="492"/>
                    <a:pt x="57" y="489"/>
                  </a:cubicBezTo>
                  <a:cubicBezTo>
                    <a:pt x="56" y="487"/>
                    <a:pt x="55" y="484"/>
                    <a:pt x="54" y="481"/>
                  </a:cubicBezTo>
                  <a:cubicBezTo>
                    <a:pt x="56" y="482"/>
                    <a:pt x="59" y="483"/>
                    <a:pt x="61" y="484"/>
                  </a:cubicBezTo>
                  <a:cubicBezTo>
                    <a:pt x="62" y="489"/>
                    <a:pt x="64" y="493"/>
                    <a:pt x="66" y="498"/>
                  </a:cubicBezTo>
                  <a:cubicBezTo>
                    <a:pt x="67" y="501"/>
                    <a:pt x="68" y="504"/>
                    <a:pt x="70" y="507"/>
                  </a:cubicBezTo>
                  <a:cubicBezTo>
                    <a:pt x="68" y="506"/>
                    <a:pt x="66" y="505"/>
                    <a:pt x="64" y="505"/>
                  </a:cubicBezTo>
                  <a:cubicBezTo>
                    <a:pt x="64" y="505"/>
                    <a:pt x="64" y="505"/>
                    <a:pt x="64" y="505"/>
                  </a:cubicBezTo>
                  <a:cubicBezTo>
                    <a:pt x="63" y="502"/>
                    <a:pt x="62" y="500"/>
                    <a:pt x="60" y="498"/>
                  </a:cubicBezTo>
                  <a:close/>
                  <a:moveTo>
                    <a:pt x="69" y="495"/>
                  </a:moveTo>
                  <a:cubicBezTo>
                    <a:pt x="67" y="492"/>
                    <a:pt x="66" y="488"/>
                    <a:pt x="64" y="485"/>
                  </a:cubicBezTo>
                  <a:cubicBezTo>
                    <a:pt x="67" y="486"/>
                    <a:pt x="69" y="487"/>
                    <a:pt x="71" y="488"/>
                  </a:cubicBezTo>
                  <a:cubicBezTo>
                    <a:pt x="73" y="493"/>
                    <a:pt x="75" y="498"/>
                    <a:pt x="77" y="503"/>
                  </a:cubicBezTo>
                  <a:cubicBezTo>
                    <a:pt x="77" y="505"/>
                    <a:pt x="78" y="508"/>
                    <a:pt x="79" y="510"/>
                  </a:cubicBezTo>
                  <a:cubicBezTo>
                    <a:pt x="78" y="509"/>
                    <a:pt x="76" y="509"/>
                    <a:pt x="75" y="508"/>
                  </a:cubicBezTo>
                  <a:cubicBezTo>
                    <a:pt x="75" y="508"/>
                    <a:pt x="75" y="508"/>
                    <a:pt x="75" y="508"/>
                  </a:cubicBezTo>
                  <a:cubicBezTo>
                    <a:pt x="74" y="503"/>
                    <a:pt x="71" y="499"/>
                    <a:pt x="69" y="495"/>
                  </a:cubicBezTo>
                  <a:close/>
                  <a:moveTo>
                    <a:pt x="80" y="501"/>
                  </a:moveTo>
                  <a:cubicBezTo>
                    <a:pt x="78" y="497"/>
                    <a:pt x="77" y="493"/>
                    <a:pt x="75" y="490"/>
                  </a:cubicBezTo>
                  <a:cubicBezTo>
                    <a:pt x="78" y="491"/>
                    <a:pt x="81" y="492"/>
                    <a:pt x="84" y="493"/>
                  </a:cubicBezTo>
                  <a:cubicBezTo>
                    <a:pt x="86" y="497"/>
                    <a:pt x="87" y="501"/>
                    <a:pt x="88" y="504"/>
                  </a:cubicBezTo>
                  <a:cubicBezTo>
                    <a:pt x="90" y="508"/>
                    <a:pt x="92" y="513"/>
                    <a:pt x="95" y="516"/>
                  </a:cubicBezTo>
                  <a:cubicBezTo>
                    <a:pt x="91" y="515"/>
                    <a:pt x="88" y="513"/>
                    <a:pt x="85" y="512"/>
                  </a:cubicBezTo>
                  <a:cubicBezTo>
                    <a:pt x="84" y="508"/>
                    <a:pt x="82" y="504"/>
                    <a:pt x="80" y="501"/>
                  </a:cubicBezTo>
                  <a:close/>
                  <a:moveTo>
                    <a:pt x="100" y="497"/>
                  </a:moveTo>
                  <a:cubicBezTo>
                    <a:pt x="101" y="503"/>
                    <a:pt x="103" y="510"/>
                    <a:pt x="104" y="516"/>
                  </a:cubicBezTo>
                  <a:cubicBezTo>
                    <a:pt x="103" y="512"/>
                    <a:pt x="101" y="508"/>
                    <a:pt x="99" y="504"/>
                  </a:cubicBezTo>
                  <a:cubicBezTo>
                    <a:pt x="98" y="502"/>
                    <a:pt x="97" y="499"/>
                    <a:pt x="96" y="497"/>
                  </a:cubicBezTo>
                  <a:cubicBezTo>
                    <a:pt x="97" y="497"/>
                    <a:pt x="99" y="497"/>
                    <a:pt x="100" y="497"/>
                  </a:cubicBezTo>
                  <a:close/>
                  <a:moveTo>
                    <a:pt x="93" y="496"/>
                  </a:moveTo>
                  <a:cubicBezTo>
                    <a:pt x="94" y="500"/>
                    <a:pt x="95" y="506"/>
                    <a:pt x="96" y="510"/>
                  </a:cubicBezTo>
                  <a:cubicBezTo>
                    <a:pt x="95" y="508"/>
                    <a:pt x="94" y="506"/>
                    <a:pt x="93" y="504"/>
                  </a:cubicBezTo>
                  <a:cubicBezTo>
                    <a:pt x="91" y="501"/>
                    <a:pt x="90" y="498"/>
                    <a:pt x="88" y="495"/>
                  </a:cubicBezTo>
                  <a:cubicBezTo>
                    <a:pt x="90" y="495"/>
                    <a:pt x="91" y="495"/>
                    <a:pt x="93" y="496"/>
                  </a:cubicBezTo>
                  <a:close/>
                  <a:moveTo>
                    <a:pt x="98" y="515"/>
                  </a:moveTo>
                  <a:cubicBezTo>
                    <a:pt x="98" y="514"/>
                    <a:pt x="98" y="514"/>
                    <a:pt x="98" y="514"/>
                  </a:cubicBezTo>
                  <a:cubicBezTo>
                    <a:pt x="98" y="515"/>
                    <a:pt x="99" y="517"/>
                    <a:pt x="100" y="518"/>
                  </a:cubicBezTo>
                  <a:cubicBezTo>
                    <a:pt x="99" y="518"/>
                    <a:pt x="98" y="517"/>
                    <a:pt x="96" y="517"/>
                  </a:cubicBezTo>
                  <a:cubicBezTo>
                    <a:pt x="97" y="517"/>
                    <a:pt x="98" y="516"/>
                    <a:pt x="98" y="515"/>
                  </a:cubicBezTo>
                  <a:close/>
                  <a:moveTo>
                    <a:pt x="104" y="518"/>
                  </a:moveTo>
                  <a:cubicBezTo>
                    <a:pt x="104" y="519"/>
                    <a:pt x="104" y="520"/>
                    <a:pt x="104" y="520"/>
                  </a:cubicBezTo>
                  <a:cubicBezTo>
                    <a:pt x="104" y="520"/>
                    <a:pt x="104" y="520"/>
                    <a:pt x="103" y="520"/>
                  </a:cubicBezTo>
                  <a:cubicBezTo>
                    <a:pt x="104" y="519"/>
                    <a:pt x="104" y="519"/>
                    <a:pt x="104" y="518"/>
                  </a:cubicBezTo>
                  <a:close/>
                  <a:moveTo>
                    <a:pt x="106" y="496"/>
                  </a:moveTo>
                  <a:cubicBezTo>
                    <a:pt x="107" y="495"/>
                    <a:pt x="107" y="493"/>
                    <a:pt x="107" y="492"/>
                  </a:cubicBezTo>
                  <a:cubicBezTo>
                    <a:pt x="106" y="487"/>
                    <a:pt x="106" y="483"/>
                    <a:pt x="106" y="479"/>
                  </a:cubicBezTo>
                  <a:cubicBezTo>
                    <a:pt x="106" y="479"/>
                    <a:pt x="106" y="479"/>
                    <a:pt x="106" y="479"/>
                  </a:cubicBezTo>
                  <a:cubicBezTo>
                    <a:pt x="107" y="482"/>
                    <a:pt x="108" y="487"/>
                    <a:pt x="111" y="491"/>
                  </a:cubicBezTo>
                  <a:cubicBezTo>
                    <a:pt x="110" y="496"/>
                    <a:pt x="109" y="501"/>
                    <a:pt x="108" y="506"/>
                  </a:cubicBezTo>
                  <a:cubicBezTo>
                    <a:pt x="107" y="502"/>
                    <a:pt x="106" y="499"/>
                    <a:pt x="106" y="496"/>
                  </a:cubicBezTo>
                  <a:close/>
                  <a:moveTo>
                    <a:pt x="110" y="480"/>
                  </a:moveTo>
                  <a:cubicBezTo>
                    <a:pt x="109" y="475"/>
                    <a:pt x="107" y="469"/>
                    <a:pt x="108" y="464"/>
                  </a:cubicBezTo>
                  <a:cubicBezTo>
                    <a:pt x="108" y="464"/>
                    <a:pt x="108" y="464"/>
                    <a:pt x="108" y="463"/>
                  </a:cubicBezTo>
                  <a:cubicBezTo>
                    <a:pt x="108" y="462"/>
                    <a:pt x="108" y="461"/>
                    <a:pt x="109" y="460"/>
                  </a:cubicBezTo>
                  <a:cubicBezTo>
                    <a:pt x="109" y="462"/>
                    <a:pt x="110" y="464"/>
                    <a:pt x="111" y="466"/>
                  </a:cubicBezTo>
                  <a:cubicBezTo>
                    <a:pt x="111" y="468"/>
                    <a:pt x="113" y="474"/>
                    <a:pt x="116" y="477"/>
                  </a:cubicBezTo>
                  <a:cubicBezTo>
                    <a:pt x="115" y="479"/>
                    <a:pt x="114" y="482"/>
                    <a:pt x="113" y="485"/>
                  </a:cubicBezTo>
                  <a:cubicBezTo>
                    <a:pt x="112" y="483"/>
                    <a:pt x="111" y="482"/>
                    <a:pt x="110" y="480"/>
                  </a:cubicBezTo>
                  <a:close/>
                  <a:moveTo>
                    <a:pt x="146" y="411"/>
                  </a:moveTo>
                  <a:cubicBezTo>
                    <a:pt x="143" y="406"/>
                    <a:pt x="141" y="400"/>
                    <a:pt x="139" y="395"/>
                  </a:cubicBezTo>
                  <a:cubicBezTo>
                    <a:pt x="140" y="393"/>
                    <a:pt x="141" y="392"/>
                    <a:pt x="142" y="39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43" y="395"/>
                    <a:pt x="145" y="399"/>
                    <a:pt x="147" y="404"/>
                  </a:cubicBezTo>
                  <a:cubicBezTo>
                    <a:pt x="148" y="407"/>
                    <a:pt x="150" y="411"/>
                    <a:pt x="153" y="414"/>
                  </a:cubicBezTo>
                  <a:cubicBezTo>
                    <a:pt x="152" y="415"/>
                    <a:pt x="151" y="417"/>
                    <a:pt x="150" y="418"/>
                  </a:cubicBezTo>
                  <a:cubicBezTo>
                    <a:pt x="148" y="416"/>
                    <a:pt x="147" y="414"/>
                    <a:pt x="146" y="411"/>
                  </a:cubicBezTo>
                  <a:close/>
                  <a:moveTo>
                    <a:pt x="13" y="457"/>
                  </a:moveTo>
                  <a:cubicBezTo>
                    <a:pt x="13" y="458"/>
                    <a:pt x="12" y="460"/>
                    <a:pt x="12" y="462"/>
                  </a:cubicBezTo>
                  <a:cubicBezTo>
                    <a:pt x="12" y="461"/>
                    <a:pt x="12" y="460"/>
                    <a:pt x="12" y="459"/>
                  </a:cubicBezTo>
                  <a:cubicBezTo>
                    <a:pt x="12" y="458"/>
                    <a:pt x="13" y="458"/>
                    <a:pt x="13" y="457"/>
                  </a:cubicBezTo>
                  <a:close/>
                  <a:moveTo>
                    <a:pt x="186" y="124"/>
                  </a:moveTo>
                  <a:cubicBezTo>
                    <a:pt x="186" y="127"/>
                    <a:pt x="185" y="129"/>
                    <a:pt x="186" y="132"/>
                  </a:cubicBezTo>
                  <a:cubicBezTo>
                    <a:pt x="184" y="131"/>
                    <a:pt x="183" y="131"/>
                    <a:pt x="182" y="130"/>
                  </a:cubicBezTo>
                  <a:cubicBezTo>
                    <a:pt x="182" y="130"/>
                    <a:pt x="182" y="130"/>
                    <a:pt x="182" y="130"/>
                  </a:cubicBezTo>
                  <a:cubicBezTo>
                    <a:pt x="180" y="125"/>
                    <a:pt x="180" y="119"/>
                    <a:pt x="179" y="113"/>
                  </a:cubicBezTo>
                  <a:cubicBezTo>
                    <a:pt x="178" y="111"/>
                    <a:pt x="177" y="106"/>
                    <a:pt x="174" y="105"/>
                  </a:cubicBezTo>
                  <a:cubicBezTo>
                    <a:pt x="176" y="105"/>
                    <a:pt x="179" y="106"/>
                    <a:pt x="181" y="106"/>
                  </a:cubicBezTo>
                  <a:cubicBezTo>
                    <a:pt x="182" y="107"/>
                    <a:pt x="183" y="108"/>
                    <a:pt x="185" y="109"/>
                  </a:cubicBezTo>
                  <a:cubicBezTo>
                    <a:pt x="185" y="114"/>
                    <a:pt x="186" y="119"/>
                    <a:pt x="186" y="124"/>
                  </a:cubicBezTo>
                  <a:close/>
                  <a:moveTo>
                    <a:pt x="167" y="120"/>
                  </a:moveTo>
                  <a:cubicBezTo>
                    <a:pt x="167" y="123"/>
                    <a:pt x="167" y="126"/>
                    <a:pt x="168" y="129"/>
                  </a:cubicBezTo>
                  <a:cubicBezTo>
                    <a:pt x="167" y="129"/>
                    <a:pt x="166" y="129"/>
                    <a:pt x="165" y="129"/>
                  </a:cubicBezTo>
                  <a:cubicBezTo>
                    <a:pt x="165" y="125"/>
                    <a:pt x="164" y="120"/>
                    <a:pt x="163" y="115"/>
                  </a:cubicBezTo>
                  <a:cubicBezTo>
                    <a:pt x="162" y="112"/>
                    <a:pt x="162" y="108"/>
                    <a:pt x="159" y="105"/>
                  </a:cubicBezTo>
                  <a:cubicBezTo>
                    <a:pt x="161" y="105"/>
                    <a:pt x="163" y="104"/>
                    <a:pt x="165" y="104"/>
                  </a:cubicBezTo>
                  <a:cubicBezTo>
                    <a:pt x="165" y="109"/>
                    <a:pt x="166" y="115"/>
                    <a:pt x="167" y="120"/>
                  </a:cubicBezTo>
                  <a:close/>
                  <a:moveTo>
                    <a:pt x="151" y="121"/>
                  </a:moveTo>
                  <a:cubicBezTo>
                    <a:pt x="151" y="124"/>
                    <a:pt x="152" y="129"/>
                    <a:pt x="153" y="132"/>
                  </a:cubicBezTo>
                  <a:cubicBezTo>
                    <a:pt x="152" y="133"/>
                    <a:pt x="152" y="133"/>
                    <a:pt x="151" y="133"/>
                  </a:cubicBezTo>
                  <a:cubicBezTo>
                    <a:pt x="151" y="129"/>
                    <a:pt x="149" y="125"/>
                    <a:pt x="149" y="121"/>
                  </a:cubicBezTo>
                  <a:cubicBezTo>
                    <a:pt x="148" y="117"/>
                    <a:pt x="147" y="113"/>
                    <a:pt x="146" y="109"/>
                  </a:cubicBezTo>
                  <a:cubicBezTo>
                    <a:pt x="147" y="109"/>
                    <a:pt x="148" y="108"/>
                    <a:pt x="150" y="108"/>
                  </a:cubicBezTo>
                  <a:cubicBezTo>
                    <a:pt x="149" y="112"/>
                    <a:pt x="150" y="117"/>
                    <a:pt x="151" y="121"/>
                  </a:cubicBezTo>
                  <a:close/>
                  <a:moveTo>
                    <a:pt x="122" y="152"/>
                  </a:moveTo>
                  <a:cubicBezTo>
                    <a:pt x="121" y="149"/>
                    <a:pt x="121" y="146"/>
                    <a:pt x="120" y="144"/>
                  </a:cubicBezTo>
                  <a:cubicBezTo>
                    <a:pt x="120" y="141"/>
                    <a:pt x="120" y="137"/>
                    <a:pt x="118" y="134"/>
                  </a:cubicBezTo>
                  <a:cubicBezTo>
                    <a:pt x="119" y="132"/>
                    <a:pt x="120" y="131"/>
                    <a:pt x="121" y="129"/>
                  </a:cubicBezTo>
                  <a:cubicBezTo>
                    <a:pt x="122" y="132"/>
                    <a:pt x="122" y="135"/>
                    <a:pt x="123" y="137"/>
                  </a:cubicBezTo>
                  <a:cubicBezTo>
                    <a:pt x="123" y="141"/>
                    <a:pt x="124" y="145"/>
                    <a:pt x="125" y="149"/>
                  </a:cubicBezTo>
                  <a:cubicBezTo>
                    <a:pt x="124" y="150"/>
                    <a:pt x="123" y="151"/>
                    <a:pt x="122" y="152"/>
                  </a:cubicBezTo>
                  <a:close/>
                  <a:moveTo>
                    <a:pt x="86" y="176"/>
                  </a:moveTo>
                  <a:cubicBezTo>
                    <a:pt x="84" y="173"/>
                    <a:pt x="82" y="169"/>
                    <a:pt x="81" y="166"/>
                  </a:cubicBezTo>
                  <a:cubicBezTo>
                    <a:pt x="79" y="162"/>
                    <a:pt x="77" y="157"/>
                    <a:pt x="75" y="153"/>
                  </a:cubicBezTo>
                  <a:cubicBezTo>
                    <a:pt x="74" y="152"/>
                    <a:pt x="73" y="152"/>
                    <a:pt x="73" y="153"/>
                  </a:cubicBezTo>
                  <a:cubicBezTo>
                    <a:pt x="74" y="159"/>
                    <a:pt x="76" y="165"/>
                    <a:pt x="78" y="170"/>
                  </a:cubicBezTo>
                  <a:cubicBezTo>
                    <a:pt x="78" y="171"/>
                    <a:pt x="79" y="172"/>
                    <a:pt x="79" y="173"/>
                  </a:cubicBezTo>
                  <a:cubicBezTo>
                    <a:pt x="77" y="172"/>
                    <a:pt x="76" y="172"/>
                    <a:pt x="74" y="171"/>
                  </a:cubicBezTo>
                  <a:cubicBezTo>
                    <a:pt x="73" y="167"/>
                    <a:pt x="72" y="164"/>
                    <a:pt x="71" y="160"/>
                  </a:cubicBezTo>
                  <a:cubicBezTo>
                    <a:pt x="69" y="156"/>
                    <a:pt x="68" y="152"/>
                    <a:pt x="65" y="148"/>
                  </a:cubicBezTo>
                  <a:cubicBezTo>
                    <a:pt x="64" y="148"/>
                    <a:pt x="63" y="148"/>
                    <a:pt x="63" y="149"/>
                  </a:cubicBezTo>
                  <a:cubicBezTo>
                    <a:pt x="65" y="154"/>
                    <a:pt x="67" y="160"/>
                    <a:pt x="68" y="165"/>
                  </a:cubicBezTo>
                  <a:cubicBezTo>
                    <a:pt x="68" y="166"/>
                    <a:pt x="69" y="168"/>
                    <a:pt x="69" y="169"/>
                  </a:cubicBezTo>
                  <a:cubicBezTo>
                    <a:pt x="68" y="168"/>
                    <a:pt x="66" y="168"/>
                    <a:pt x="65" y="167"/>
                  </a:cubicBezTo>
                  <a:cubicBezTo>
                    <a:pt x="63" y="163"/>
                    <a:pt x="62" y="160"/>
                    <a:pt x="61" y="156"/>
                  </a:cubicBezTo>
                  <a:cubicBezTo>
                    <a:pt x="60" y="152"/>
                    <a:pt x="59" y="147"/>
                    <a:pt x="57" y="143"/>
                  </a:cubicBezTo>
                  <a:cubicBezTo>
                    <a:pt x="58" y="144"/>
                    <a:pt x="59" y="144"/>
                    <a:pt x="59" y="144"/>
                  </a:cubicBezTo>
                  <a:cubicBezTo>
                    <a:pt x="67" y="148"/>
                    <a:pt x="76" y="151"/>
                    <a:pt x="84" y="154"/>
                  </a:cubicBezTo>
                  <a:cubicBezTo>
                    <a:pt x="86" y="157"/>
                    <a:pt x="88" y="160"/>
                    <a:pt x="89" y="164"/>
                  </a:cubicBezTo>
                  <a:cubicBezTo>
                    <a:pt x="90" y="169"/>
                    <a:pt x="91" y="173"/>
                    <a:pt x="93" y="177"/>
                  </a:cubicBezTo>
                  <a:cubicBezTo>
                    <a:pt x="93" y="178"/>
                    <a:pt x="95" y="179"/>
                    <a:pt x="95" y="178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8"/>
                    <a:pt x="97" y="177"/>
                    <a:pt x="97" y="177"/>
                  </a:cubicBezTo>
                  <a:cubicBezTo>
                    <a:pt x="97" y="178"/>
                    <a:pt x="98" y="179"/>
                    <a:pt x="98" y="180"/>
                  </a:cubicBezTo>
                  <a:cubicBezTo>
                    <a:pt x="94" y="179"/>
                    <a:pt x="90" y="177"/>
                    <a:pt x="86" y="176"/>
                  </a:cubicBezTo>
                  <a:close/>
                  <a:moveTo>
                    <a:pt x="24" y="111"/>
                  </a:moveTo>
                  <a:cubicBezTo>
                    <a:pt x="25" y="111"/>
                    <a:pt x="25" y="111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3"/>
                    <a:pt x="26" y="116"/>
                    <a:pt x="28" y="120"/>
                  </a:cubicBezTo>
                  <a:cubicBezTo>
                    <a:pt x="24" y="118"/>
                    <a:pt x="23" y="116"/>
                    <a:pt x="24" y="111"/>
                  </a:cubicBezTo>
                  <a:close/>
                  <a:moveTo>
                    <a:pt x="104" y="145"/>
                  </a:moveTo>
                  <a:cubicBezTo>
                    <a:pt x="104" y="150"/>
                    <a:pt x="103" y="152"/>
                    <a:pt x="99" y="151"/>
                  </a:cubicBezTo>
                  <a:cubicBezTo>
                    <a:pt x="97" y="150"/>
                    <a:pt x="96" y="150"/>
                    <a:pt x="94" y="149"/>
                  </a:cubicBezTo>
                  <a:cubicBezTo>
                    <a:pt x="91" y="148"/>
                    <a:pt x="87" y="147"/>
                    <a:pt x="84" y="145"/>
                  </a:cubicBezTo>
                  <a:cubicBezTo>
                    <a:pt x="92" y="145"/>
                    <a:pt x="100" y="143"/>
                    <a:pt x="107" y="139"/>
                  </a:cubicBezTo>
                  <a:cubicBezTo>
                    <a:pt x="106" y="141"/>
                    <a:pt x="105" y="143"/>
                    <a:pt x="104" y="145"/>
                  </a:cubicBezTo>
                  <a:close/>
                  <a:moveTo>
                    <a:pt x="93" y="157"/>
                  </a:moveTo>
                  <a:cubicBezTo>
                    <a:pt x="93" y="161"/>
                    <a:pt x="94" y="164"/>
                    <a:pt x="94" y="167"/>
                  </a:cubicBezTo>
                  <a:cubicBezTo>
                    <a:pt x="94" y="165"/>
                    <a:pt x="93" y="162"/>
                    <a:pt x="92" y="159"/>
                  </a:cubicBezTo>
                  <a:cubicBezTo>
                    <a:pt x="91" y="159"/>
                    <a:pt x="91" y="157"/>
                    <a:pt x="90" y="156"/>
                  </a:cubicBezTo>
                  <a:cubicBezTo>
                    <a:pt x="91" y="157"/>
                    <a:pt x="92" y="157"/>
                    <a:pt x="93" y="157"/>
                  </a:cubicBezTo>
                  <a:close/>
                  <a:moveTo>
                    <a:pt x="96" y="159"/>
                  </a:moveTo>
                  <a:cubicBezTo>
                    <a:pt x="97" y="159"/>
                    <a:pt x="98" y="159"/>
                    <a:pt x="99" y="16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01" y="166"/>
                    <a:pt x="103" y="173"/>
                    <a:pt x="104" y="179"/>
                  </a:cubicBezTo>
                  <a:cubicBezTo>
                    <a:pt x="103" y="176"/>
                    <a:pt x="101" y="172"/>
                    <a:pt x="100" y="168"/>
                  </a:cubicBezTo>
                  <a:cubicBezTo>
                    <a:pt x="99" y="165"/>
                    <a:pt x="97" y="162"/>
                    <a:pt x="96" y="159"/>
                  </a:cubicBezTo>
                  <a:close/>
                  <a:moveTo>
                    <a:pt x="55" y="142"/>
                  </a:moveTo>
                  <a:cubicBezTo>
                    <a:pt x="56" y="149"/>
                    <a:pt x="56" y="158"/>
                    <a:pt x="59" y="165"/>
                  </a:cubicBezTo>
                  <a:cubicBezTo>
                    <a:pt x="58" y="165"/>
                    <a:pt x="57" y="164"/>
                    <a:pt x="56" y="164"/>
                  </a:cubicBezTo>
                  <a:cubicBezTo>
                    <a:pt x="55" y="160"/>
                    <a:pt x="53" y="155"/>
                    <a:pt x="51" y="151"/>
                  </a:cubicBezTo>
                  <a:cubicBezTo>
                    <a:pt x="50" y="147"/>
                    <a:pt x="48" y="142"/>
                    <a:pt x="47" y="138"/>
                  </a:cubicBezTo>
                  <a:cubicBezTo>
                    <a:pt x="49" y="139"/>
                    <a:pt x="52" y="141"/>
                    <a:pt x="55" y="142"/>
                  </a:cubicBezTo>
                  <a:close/>
                  <a:moveTo>
                    <a:pt x="107" y="160"/>
                  </a:moveTo>
                  <a:cubicBezTo>
                    <a:pt x="107" y="159"/>
                    <a:pt x="108" y="158"/>
                    <a:pt x="108" y="157"/>
                  </a:cubicBezTo>
                  <a:cubicBezTo>
                    <a:pt x="109" y="155"/>
                    <a:pt x="109" y="153"/>
                    <a:pt x="110" y="151"/>
                  </a:cubicBezTo>
                  <a:cubicBezTo>
                    <a:pt x="110" y="152"/>
                    <a:pt x="110" y="153"/>
                    <a:pt x="110" y="153"/>
                  </a:cubicBezTo>
                  <a:cubicBezTo>
                    <a:pt x="111" y="157"/>
                    <a:pt x="111" y="160"/>
                    <a:pt x="112" y="164"/>
                  </a:cubicBezTo>
                  <a:cubicBezTo>
                    <a:pt x="111" y="165"/>
                    <a:pt x="110" y="167"/>
                    <a:pt x="109" y="168"/>
                  </a:cubicBezTo>
                  <a:cubicBezTo>
                    <a:pt x="109" y="165"/>
                    <a:pt x="108" y="163"/>
                    <a:pt x="107" y="160"/>
                  </a:cubicBezTo>
                  <a:close/>
                  <a:moveTo>
                    <a:pt x="112" y="147"/>
                  </a:moveTo>
                  <a:cubicBezTo>
                    <a:pt x="113" y="144"/>
                    <a:pt x="114" y="141"/>
                    <a:pt x="115" y="139"/>
                  </a:cubicBezTo>
                  <a:cubicBezTo>
                    <a:pt x="116" y="141"/>
                    <a:pt x="116" y="143"/>
                    <a:pt x="116" y="144"/>
                  </a:cubicBezTo>
                  <a:cubicBezTo>
                    <a:pt x="117" y="147"/>
                    <a:pt x="117" y="152"/>
                    <a:pt x="118" y="156"/>
                  </a:cubicBezTo>
                  <a:cubicBezTo>
                    <a:pt x="117" y="157"/>
                    <a:pt x="116" y="158"/>
                    <a:pt x="115" y="159"/>
                  </a:cubicBezTo>
                  <a:cubicBezTo>
                    <a:pt x="115" y="155"/>
                    <a:pt x="113" y="151"/>
                    <a:pt x="112" y="147"/>
                  </a:cubicBezTo>
                  <a:close/>
                  <a:moveTo>
                    <a:pt x="126" y="135"/>
                  </a:moveTo>
                  <a:cubicBezTo>
                    <a:pt x="126" y="132"/>
                    <a:pt x="125" y="129"/>
                    <a:pt x="124" y="126"/>
                  </a:cubicBezTo>
                  <a:cubicBezTo>
                    <a:pt x="125" y="124"/>
                    <a:pt x="127" y="122"/>
                    <a:pt x="129" y="121"/>
                  </a:cubicBezTo>
                  <a:cubicBezTo>
                    <a:pt x="129" y="125"/>
                    <a:pt x="129" y="130"/>
                    <a:pt x="130" y="135"/>
                  </a:cubicBezTo>
                  <a:cubicBezTo>
                    <a:pt x="131" y="137"/>
                    <a:pt x="131" y="141"/>
                    <a:pt x="132" y="143"/>
                  </a:cubicBezTo>
                  <a:cubicBezTo>
                    <a:pt x="131" y="144"/>
                    <a:pt x="130" y="145"/>
                    <a:pt x="129" y="145"/>
                  </a:cubicBezTo>
                  <a:cubicBezTo>
                    <a:pt x="128" y="142"/>
                    <a:pt x="127" y="138"/>
                    <a:pt x="126" y="135"/>
                  </a:cubicBezTo>
                  <a:close/>
                  <a:moveTo>
                    <a:pt x="134" y="133"/>
                  </a:moveTo>
                  <a:cubicBezTo>
                    <a:pt x="133" y="128"/>
                    <a:pt x="133" y="124"/>
                    <a:pt x="132" y="120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2" y="118"/>
                    <a:pt x="133" y="117"/>
                    <a:pt x="134" y="116"/>
                  </a:cubicBezTo>
                  <a:cubicBezTo>
                    <a:pt x="135" y="121"/>
                    <a:pt x="136" y="125"/>
                    <a:pt x="137" y="129"/>
                  </a:cubicBezTo>
                  <a:cubicBezTo>
                    <a:pt x="138" y="132"/>
                    <a:pt x="138" y="136"/>
                    <a:pt x="139" y="139"/>
                  </a:cubicBezTo>
                  <a:cubicBezTo>
                    <a:pt x="138" y="139"/>
                    <a:pt x="137" y="140"/>
                    <a:pt x="136" y="140"/>
                  </a:cubicBezTo>
                  <a:cubicBezTo>
                    <a:pt x="136" y="138"/>
                    <a:pt x="135" y="135"/>
                    <a:pt x="134" y="133"/>
                  </a:cubicBezTo>
                  <a:close/>
                  <a:moveTo>
                    <a:pt x="142" y="127"/>
                  </a:moveTo>
                  <a:cubicBezTo>
                    <a:pt x="141" y="123"/>
                    <a:pt x="140" y="118"/>
                    <a:pt x="137" y="114"/>
                  </a:cubicBezTo>
                  <a:cubicBezTo>
                    <a:pt x="139" y="113"/>
                    <a:pt x="141" y="112"/>
                    <a:pt x="143" y="111"/>
                  </a:cubicBezTo>
                  <a:cubicBezTo>
                    <a:pt x="144" y="116"/>
                    <a:pt x="144" y="121"/>
                    <a:pt x="145" y="126"/>
                  </a:cubicBezTo>
                  <a:cubicBezTo>
                    <a:pt x="145" y="129"/>
                    <a:pt x="145" y="132"/>
                    <a:pt x="147" y="135"/>
                  </a:cubicBezTo>
                  <a:cubicBezTo>
                    <a:pt x="146" y="135"/>
                    <a:pt x="145" y="136"/>
                    <a:pt x="144" y="136"/>
                  </a:cubicBezTo>
                  <a:cubicBezTo>
                    <a:pt x="144" y="133"/>
                    <a:pt x="143" y="130"/>
                    <a:pt x="142" y="127"/>
                  </a:cubicBezTo>
                  <a:close/>
                  <a:moveTo>
                    <a:pt x="281" y="277"/>
                  </a:moveTo>
                  <a:cubicBezTo>
                    <a:pt x="281" y="276"/>
                    <a:pt x="280" y="274"/>
                    <a:pt x="280" y="272"/>
                  </a:cubicBezTo>
                  <a:cubicBezTo>
                    <a:pt x="280" y="272"/>
                    <a:pt x="280" y="271"/>
                    <a:pt x="280" y="271"/>
                  </a:cubicBezTo>
                  <a:cubicBezTo>
                    <a:pt x="281" y="270"/>
                    <a:pt x="282" y="268"/>
                    <a:pt x="283" y="266"/>
                  </a:cubicBezTo>
                  <a:cubicBezTo>
                    <a:pt x="284" y="268"/>
                    <a:pt x="285" y="270"/>
                    <a:pt x="286" y="271"/>
                  </a:cubicBezTo>
                  <a:cubicBezTo>
                    <a:pt x="286" y="272"/>
                    <a:pt x="287" y="272"/>
                    <a:pt x="288" y="272"/>
                  </a:cubicBezTo>
                  <a:cubicBezTo>
                    <a:pt x="286" y="274"/>
                    <a:pt x="284" y="277"/>
                    <a:pt x="283" y="280"/>
                  </a:cubicBezTo>
                  <a:cubicBezTo>
                    <a:pt x="282" y="279"/>
                    <a:pt x="282" y="278"/>
                    <a:pt x="281" y="277"/>
                  </a:cubicBezTo>
                  <a:close/>
                  <a:moveTo>
                    <a:pt x="307" y="219"/>
                  </a:moveTo>
                  <a:cubicBezTo>
                    <a:pt x="309" y="214"/>
                    <a:pt x="310" y="210"/>
                    <a:pt x="312" y="205"/>
                  </a:cubicBezTo>
                  <a:cubicBezTo>
                    <a:pt x="311" y="210"/>
                    <a:pt x="310" y="215"/>
                    <a:pt x="309" y="220"/>
                  </a:cubicBezTo>
                  <a:cubicBezTo>
                    <a:pt x="308" y="220"/>
                    <a:pt x="308" y="219"/>
                    <a:pt x="307" y="219"/>
                  </a:cubicBezTo>
                  <a:close/>
                  <a:moveTo>
                    <a:pt x="266" y="49"/>
                  </a:moveTo>
                  <a:cubicBezTo>
                    <a:pt x="266" y="50"/>
                    <a:pt x="267" y="50"/>
                    <a:pt x="268" y="51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303" y="83"/>
                    <a:pt x="313" y="133"/>
                    <a:pt x="307" y="179"/>
                  </a:cubicBezTo>
                  <a:cubicBezTo>
                    <a:pt x="307" y="169"/>
                    <a:pt x="306" y="160"/>
                    <a:pt x="304" y="151"/>
                  </a:cubicBezTo>
                  <a:cubicBezTo>
                    <a:pt x="298" y="106"/>
                    <a:pt x="272" y="65"/>
                    <a:pt x="236" y="38"/>
                  </a:cubicBezTo>
                  <a:cubicBezTo>
                    <a:pt x="224" y="30"/>
                    <a:pt x="211" y="22"/>
                    <a:pt x="197" y="17"/>
                  </a:cubicBezTo>
                  <a:cubicBezTo>
                    <a:pt x="217" y="21"/>
                    <a:pt x="235" y="28"/>
                    <a:pt x="252" y="38"/>
                  </a:cubicBezTo>
                  <a:cubicBezTo>
                    <a:pt x="257" y="41"/>
                    <a:pt x="262" y="45"/>
                    <a:pt x="266" y="49"/>
                  </a:cubicBezTo>
                  <a:close/>
                  <a:moveTo>
                    <a:pt x="26" y="144"/>
                  </a:moveTo>
                  <a:cubicBezTo>
                    <a:pt x="24" y="139"/>
                    <a:pt x="18" y="131"/>
                    <a:pt x="17" y="124"/>
                  </a:cubicBezTo>
                  <a:cubicBezTo>
                    <a:pt x="19" y="125"/>
                    <a:pt x="22" y="125"/>
                    <a:pt x="24" y="126"/>
                  </a:cubicBezTo>
                  <a:cubicBezTo>
                    <a:pt x="26" y="136"/>
                    <a:pt x="29" y="147"/>
                    <a:pt x="33" y="155"/>
                  </a:cubicBezTo>
                  <a:cubicBezTo>
                    <a:pt x="29" y="152"/>
                    <a:pt x="28" y="149"/>
                    <a:pt x="26" y="144"/>
                  </a:cubicBezTo>
                  <a:close/>
                  <a:moveTo>
                    <a:pt x="38" y="158"/>
                  </a:moveTo>
                  <a:cubicBezTo>
                    <a:pt x="35" y="152"/>
                    <a:pt x="33" y="147"/>
                    <a:pt x="31" y="141"/>
                  </a:cubicBezTo>
                  <a:cubicBezTo>
                    <a:pt x="30" y="137"/>
                    <a:pt x="29" y="132"/>
                    <a:pt x="27" y="128"/>
                  </a:cubicBezTo>
                  <a:cubicBezTo>
                    <a:pt x="30" y="129"/>
                    <a:pt x="32" y="130"/>
                    <a:pt x="34" y="131"/>
                  </a:cubicBezTo>
                  <a:cubicBezTo>
                    <a:pt x="37" y="136"/>
                    <a:pt x="39" y="142"/>
                    <a:pt x="40" y="147"/>
                  </a:cubicBezTo>
                  <a:cubicBezTo>
                    <a:pt x="41" y="151"/>
                    <a:pt x="42" y="155"/>
                    <a:pt x="44" y="159"/>
                  </a:cubicBezTo>
                  <a:cubicBezTo>
                    <a:pt x="44" y="159"/>
                    <a:pt x="44" y="159"/>
                    <a:pt x="43" y="159"/>
                  </a:cubicBezTo>
                  <a:cubicBezTo>
                    <a:pt x="41" y="158"/>
                    <a:pt x="39" y="158"/>
                    <a:pt x="38" y="158"/>
                  </a:cubicBezTo>
                  <a:close/>
                  <a:moveTo>
                    <a:pt x="47" y="160"/>
                  </a:moveTo>
                  <a:cubicBezTo>
                    <a:pt x="46" y="155"/>
                    <a:pt x="44" y="149"/>
                    <a:pt x="42" y="144"/>
                  </a:cubicBezTo>
                  <a:cubicBezTo>
                    <a:pt x="41" y="140"/>
                    <a:pt x="39" y="136"/>
                    <a:pt x="37" y="132"/>
                  </a:cubicBezTo>
                  <a:cubicBezTo>
                    <a:pt x="39" y="134"/>
                    <a:pt x="42" y="135"/>
                    <a:pt x="45" y="137"/>
                  </a:cubicBezTo>
                  <a:cubicBezTo>
                    <a:pt x="46" y="143"/>
                    <a:pt x="47" y="149"/>
                    <a:pt x="49" y="155"/>
                  </a:cubicBezTo>
                  <a:cubicBezTo>
                    <a:pt x="50" y="157"/>
                    <a:pt x="51" y="160"/>
                    <a:pt x="52" y="162"/>
                  </a:cubicBezTo>
                  <a:cubicBezTo>
                    <a:pt x="50" y="161"/>
                    <a:pt x="48" y="161"/>
                    <a:pt x="47" y="160"/>
                  </a:cubicBezTo>
                  <a:close/>
                  <a:moveTo>
                    <a:pt x="158" y="131"/>
                  </a:moveTo>
                  <a:cubicBezTo>
                    <a:pt x="158" y="127"/>
                    <a:pt x="156" y="123"/>
                    <a:pt x="155" y="120"/>
                  </a:cubicBezTo>
                  <a:cubicBezTo>
                    <a:pt x="154" y="116"/>
                    <a:pt x="154" y="111"/>
                    <a:pt x="152" y="107"/>
                  </a:cubicBezTo>
                  <a:cubicBezTo>
                    <a:pt x="154" y="106"/>
                    <a:pt x="155" y="106"/>
                    <a:pt x="156" y="106"/>
                  </a:cubicBezTo>
                  <a:cubicBezTo>
                    <a:pt x="157" y="110"/>
                    <a:pt x="158" y="115"/>
                    <a:pt x="159" y="120"/>
                  </a:cubicBezTo>
                  <a:cubicBezTo>
                    <a:pt x="159" y="123"/>
                    <a:pt x="159" y="127"/>
                    <a:pt x="160" y="130"/>
                  </a:cubicBezTo>
                  <a:cubicBezTo>
                    <a:pt x="160" y="130"/>
                    <a:pt x="160" y="130"/>
                    <a:pt x="160" y="130"/>
                  </a:cubicBezTo>
                  <a:cubicBezTo>
                    <a:pt x="159" y="130"/>
                    <a:pt x="158" y="131"/>
                    <a:pt x="158" y="131"/>
                  </a:cubicBezTo>
                  <a:close/>
                  <a:moveTo>
                    <a:pt x="173" y="129"/>
                  </a:moveTo>
                  <a:cubicBezTo>
                    <a:pt x="174" y="125"/>
                    <a:pt x="172" y="121"/>
                    <a:pt x="171" y="117"/>
                  </a:cubicBezTo>
                  <a:cubicBezTo>
                    <a:pt x="171" y="113"/>
                    <a:pt x="170" y="108"/>
                    <a:pt x="168" y="104"/>
                  </a:cubicBezTo>
                  <a:cubicBezTo>
                    <a:pt x="169" y="104"/>
                    <a:pt x="170" y="104"/>
                    <a:pt x="172" y="104"/>
                  </a:cubicBezTo>
                  <a:cubicBezTo>
                    <a:pt x="171" y="105"/>
                    <a:pt x="171" y="105"/>
                    <a:pt x="171" y="106"/>
                  </a:cubicBezTo>
                  <a:cubicBezTo>
                    <a:pt x="175" y="113"/>
                    <a:pt x="174" y="121"/>
                    <a:pt x="175" y="129"/>
                  </a:cubicBezTo>
                  <a:cubicBezTo>
                    <a:pt x="175" y="129"/>
                    <a:pt x="174" y="129"/>
                    <a:pt x="173" y="129"/>
                  </a:cubicBezTo>
                  <a:close/>
                  <a:moveTo>
                    <a:pt x="201" y="141"/>
                  </a:moveTo>
                  <a:cubicBezTo>
                    <a:pt x="201" y="137"/>
                    <a:pt x="200" y="133"/>
                    <a:pt x="199" y="130"/>
                  </a:cubicBezTo>
                  <a:cubicBezTo>
                    <a:pt x="199" y="125"/>
                    <a:pt x="197" y="120"/>
                    <a:pt x="194" y="116"/>
                  </a:cubicBezTo>
                  <a:cubicBezTo>
                    <a:pt x="193" y="116"/>
                    <a:pt x="192" y="116"/>
                    <a:pt x="192" y="117"/>
                  </a:cubicBezTo>
                  <a:cubicBezTo>
                    <a:pt x="194" y="123"/>
                    <a:pt x="194" y="128"/>
                    <a:pt x="194" y="134"/>
                  </a:cubicBezTo>
                  <a:cubicBezTo>
                    <a:pt x="194" y="134"/>
                    <a:pt x="194" y="135"/>
                    <a:pt x="194" y="135"/>
                  </a:cubicBezTo>
                  <a:cubicBezTo>
                    <a:pt x="194" y="135"/>
                    <a:pt x="194" y="135"/>
                    <a:pt x="193" y="135"/>
                  </a:cubicBezTo>
                  <a:cubicBezTo>
                    <a:pt x="193" y="131"/>
                    <a:pt x="192" y="126"/>
                    <a:pt x="192" y="121"/>
                  </a:cubicBezTo>
                  <a:cubicBezTo>
                    <a:pt x="192" y="118"/>
                    <a:pt x="191" y="115"/>
                    <a:pt x="190" y="113"/>
                  </a:cubicBezTo>
                  <a:cubicBezTo>
                    <a:pt x="192" y="114"/>
                    <a:pt x="194" y="116"/>
                    <a:pt x="196" y="117"/>
                  </a:cubicBezTo>
                  <a:cubicBezTo>
                    <a:pt x="201" y="124"/>
                    <a:pt x="205" y="133"/>
                    <a:pt x="206" y="144"/>
                  </a:cubicBezTo>
                  <a:cubicBezTo>
                    <a:pt x="206" y="146"/>
                    <a:pt x="206" y="147"/>
                    <a:pt x="206" y="149"/>
                  </a:cubicBezTo>
                  <a:cubicBezTo>
                    <a:pt x="205" y="146"/>
                    <a:pt x="203" y="143"/>
                    <a:pt x="201" y="141"/>
                  </a:cubicBezTo>
                  <a:close/>
                  <a:moveTo>
                    <a:pt x="24" y="403"/>
                  </a:moveTo>
                  <a:cubicBezTo>
                    <a:pt x="30" y="384"/>
                    <a:pt x="40" y="366"/>
                    <a:pt x="54" y="352"/>
                  </a:cubicBezTo>
                  <a:cubicBezTo>
                    <a:pt x="77" y="327"/>
                    <a:pt x="108" y="312"/>
                    <a:pt x="135" y="292"/>
                  </a:cubicBezTo>
                  <a:cubicBezTo>
                    <a:pt x="173" y="266"/>
                    <a:pt x="201" y="230"/>
                    <a:pt x="211" y="186"/>
                  </a:cubicBezTo>
                  <a:cubicBezTo>
                    <a:pt x="209" y="194"/>
                    <a:pt x="208" y="201"/>
                    <a:pt x="205" y="209"/>
                  </a:cubicBezTo>
                  <a:cubicBezTo>
                    <a:pt x="198" y="231"/>
                    <a:pt x="189" y="253"/>
                    <a:pt x="173" y="271"/>
                  </a:cubicBezTo>
                  <a:cubicBezTo>
                    <a:pt x="159" y="285"/>
                    <a:pt x="142" y="297"/>
                    <a:pt x="125" y="308"/>
                  </a:cubicBezTo>
                  <a:cubicBezTo>
                    <a:pt x="97" y="327"/>
                    <a:pt x="67" y="345"/>
                    <a:pt x="46" y="372"/>
                  </a:cubicBezTo>
                  <a:cubicBezTo>
                    <a:pt x="37" y="383"/>
                    <a:pt x="30" y="396"/>
                    <a:pt x="24" y="410"/>
                  </a:cubicBezTo>
                  <a:cubicBezTo>
                    <a:pt x="22" y="414"/>
                    <a:pt x="21" y="419"/>
                    <a:pt x="19" y="424"/>
                  </a:cubicBezTo>
                  <a:cubicBezTo>
                    <a:pt x="21" y="417"/>
                    <a:pt x="22" y="410"/>
                    <a:pt x="24" y="403"/>
                  </a:cubicBezTo>
                  <a:close/>
                  <a:moveTo>
                    <a:pt x="17" y="491"/>
                  </a:moveTo>
                  <a:cubicBezTo>
                    <a:pt x="16" y="490"/>
                    <a:pt x="11" y="477"/>
                    <a:pt x="8" y="471"/>
                  </a:cubicBezTo>
                  <a:cubicBezTo>
                    <a:pt x="11" y="471"/>
                    <a:pt x="13" y="472"/>
                    <a:pt x="15" y="473"/>
                  </a:cubicBezTo>
                  <a:cubicBezTo>
                    <a:pt x="17" y="476"/>
                    <a:pt x="18" y="480"/>
                    <a:pt x="19" y="484"/>
                  </a:cubicBezTo>
                  <a:cubicBezTo>
                    <a:pt x="21" y="488"/>
                    <a:pt x="22" y="492"/>
                    <a:pt x="25" y="495"/>
                  </a:cubicBezTo>
                  <a:cubicBezTo>
                    <a:pt x="26" y="496"/>
                    <a:pt x="28" y="495"/>
                    <a:pt x="28" y="494"/>
                  </a:cubicBezTo>
                  <a:cubicBezTo>
                    <a:pt x="26" y="489"/>
                    <a:pt x="24" y="484"/>
                    <a:pt x="22" y="480"/>
                  </a:cubicBezTo>
                  <a:cubicBezTo>
                    <a:pt x="21" y="478"/>
                    <a:pt x="20" y="475"/>
                    <a:pt x="19" y="474"/>
                  </a:cubicBezTo>
                  <a:cubicBezTo>
                    <a:pt x="22" y="474"/>
                    <a:pt x="25" y="475"/>
                    <a:pt x="27" y="475"/>
                  </a:cubicBezTo>
                  <a:cubicBezTo>
                    <a:pt x="30" y="483"/>
                    <a:pt x="31" y="492"/>
                    <a:pt x="36" y="498"/>
                  </a:cubicBezTo>
                  <a:cubicBezTo>
                    <a:pt x="29" y="497"/>
                    <a:pt x="21" y="496"/>
                    <a:pt x="17" y="491"/>
                  </a:cubicBezTo>
                  <a:close/>
                  <a:moveTo>
                    <a:pt x="156" y="409"/>
                  </a:moveTo>
                  <a:cubicBezTo>
                    <a:pt x="151" y="402"/>
                    <a:pt x="149" y="395"/>
                    <a:pt x="145" y="387"/>
                  </a:cubicBezTo>
                  <a:cubicBezTo>
                    <a:pt x="147" y="385"/>
                    <a:pt x="150" y="382"/>
                    <a:pt x="152" y="380"/>
                  </a:cubicBezTo>
                  <a:cubicBezTo>
                    <a:pt x="152" y="380"/>
                    <a:pt x="153" y="381"/>
                    <a:pt x="153" y="381"/>
                  </a:cubicBezTo>
                  <a:cubicBezTo>
                    <a:pt x="153" y="383"/>
                    <a:pt x="154" y="385"/>
                    <a:pt x="154" y="387"/>
                  </a:cubicBezTo>
                  <a:cubicBezTo>
                    <a:pt x="156" y="392"/>
                    <a:pt x="157" y="399"/>
                    <a:pt x="160" y="403"/>
                  </a:cubicBezTo>
                  <a:cubicBezTo>
                    <a:pt x="160" y="404"/>
                    <a:pt x="160" y="404"/>
                    <a:pt x="159" y="404"/>
                  </a:cubicBezTo>
                  <a:cubicBezTo>
                    <a:pt x="158" y="406"/>
                    <a:pt x="157" y="407"/>
                    <a:pt x="156" y="409"/>
                  </a:cubicBezTo>
                  <a:close/>
                  <a:moveTo>
                    <a:pt x="186" y="373"/>
                  </a:moveTo>
                  <a:cubicBezTo>
                    <a:pt x="185" y="371"/>
                    <a:pt x="184" y="370"/>
                    <a:pt x="184" y="368"/>
                  </a:cubicBezTo>
                  <a:cubicBezTo>
                    <a:pt x="182" y="366"/>
                    <a:pt x="181" y="363"/>
                    <a:pt x="180" y="360"/>
                  </a:cubicBezTo>
                  <a:cubicBezTo>
                    <a:pt x="179" y="360"/>
                    <a:pt x="179" y="359"/>
                    <a:pt x="179" y="359"/>
                  </a:cubicBezTo>
                  <a:cubicBezTo>
                    <a:pt x="182" y="357"/>
                    <a:pt x="186" y="354"/>
                    <a:pt x="189" y="352"/>
                  </a:cubicBezTo>
                  <a:cubicBezTo>
                    <a:pt x="191" y="356"/>
                    <a:pt x="192" y="360"/>
                    <a:pt x="194" y="364"/>
                  </a:cubicBezTo>
                  <a:cubicBezTo>
                    <a:pt x="191" y="367"/>
                    <a:pt x="188" y="370"/>
                    <a:pt x="186" y="373"/>
                  </a:cubicBezTo>
                  <a:close/>
                  <a:moveTo>
                    <a:pt x="197" y="361"/>
                  </a:moveTo>
                  <a:cubicBezTo>
                    <a:pt x="196" y="357"/>
                    <a:pt x="194" y="354"/>
                    <a:pt x="192" y="350"/>
                  </a:cubicBezTo>
                  <a:cubicBezTo>
                    <a:pt x="196" y="347"/>
                    <a:pt x="201" y="344"/>
                    <a:pt x="206" y="341"/>
                  </a:cubicBezTo>
                  <a:cubicBezTo>
                    <a:pt x="205" y="341"/>
                    <a:pt x="205" y="341"/>
                    <a:pt x="206" y="341"/>
                  </a:cubicBezTo>
                  <a:cubicBezTo>
                    <a:pt x="206" y="342"/>
                    <a:pt x="205" y="342"/>
                    <a:pt x="205" y="342"/>
                  </a:cubicBezTo>
                  <a:cubicBezTo>
                    <a:pt x="205" y="342"/>
                    <a:pt x="206" y="343"/>
                    <a:pt x="206" y="343"/>
                  </a:cubicBezTo>
                  <a:cubicBezTo>
                    <a:pt x="206" y="345"/>
                    <a:pt x="207" y="346"/>
                    <a:pt x="207" y="348"/>
                  </a:cubicBezTo>
                  <a:cubicBezTo>
                    <a:pt x="208" y="349"/>
                    <a:pt x="208" y="350"/>
                    <a:pt x="209" y="351"/>
                  </a:cubicBezTo>
                  <a:cubicBezTo>
                    <a:pt x="205" y="354"/>
                    <a:pt x="201" y="358"/>
                    <a:pt x="197" y="361"/>
                  </a:cubicBezTo>
                  <a:close/>
                  <a:moveTo>
                    <a:pt x="259" y="307"/>
                  </a:moveTo>
                  <a:cubicBezTo>
                    <a:pt x="258" y="306"/>
                    <a:pt x="258" y="305"/>
                    <a:pt x="257" y="304"/>
                  </a:cubicBezTo>
                  <a:cubicBezTo>
                    <a:pt x="257" y="302"/>
                    <a:pt x="256" y="301"/>
                    <a:pt x="256" y="299"/>
                  </a:cubicBezTo>
                  <a:cubicBezTo>
                    <a:pt x="258" y="297"/>
                    <a:pt x="260" y="295"/>
                    <a:pt x="261" y="293"/>
                  </a:cubicBezTo>
                  <a:cubicBezTo>
                    <a:pt x="262" y="294"/>
                    <a:pt x="262" y="295"/>
                    <a:pt x="262" y="296"/>
                  </a:cubicBezTo>
                  <a:cubicBezTo>
                    <a:pt x="263" y="298"/>
                    <a:pt x="263" y="300"/>
                    <a:pt x="265" y="301"/>
                  </a:cubicBezTo>
                  <a:cubicBezTo>
                    <a:pt x="263" y="303"/>
                    <a:pt x="261" y="305"/>
                    <a:pt x="259" y="307"/>
                  </a:cubicBezTo>
                  <a:close/>
                  <a:moveTo>
                    <a:pt x="267" y="298"/>
                  </a:moveTo>
                  <a:cubicBezTo>
                    <a:pt x="267" y="298"/>
                    <a:pt x="267" y="297"/>
                    <a:pt x="267" y="297"/>
                  </a:cubicBezTo>
                  <a:cubicBezTo>
                    <a:pt x="266" y="295"/>
                    <a:pt x="265" y="292"/>
                    <a:pt x="264" y="290"/>
                  </a:cubicBezTo>
                  <a:cubicBezTo>
                    <a:pt x="266" y="289"/>
                    <a:pt x="268" y="287"/>
                    <a:pt x="269" y="285"/>
                  </a:cubicBezTo>
                  <a:cubicBezTo>
                    <a:pt x="269" y="287"/>
                    <a:pt x="270" y="289"/>
                    <a:pt x="271" y="292"/>
                  </a:cubicBezTo>
                  <a:cubicBezTo>
                    <a:pt x="271" y="292"/>
                    <a:pt x="271" y="293"/>
                    <a:pt x="272" y="294"/>
                  </a:cubicBezTo>
                  <a:cubicBezTo>
                    <a:pt x="270" y="295"/>
                    <a:pt x="269" y="297"/>
                    <a:pt x="267" y="298"/>
                  </a:cubicBezTo>
                  <a:close/>
                  <a:moveTo>
                    <a:pt x="296" y="257"/>
                  </a:move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6" y="257"/>
                    <a:pt x="296" y="257"/>
                  </a:cubicBezTo>
                  <a:cubicBezTo>
                    <a:pt x="296" y="257"/>
                    <a:pt x="295" y="257"/>
                    <a:pt x="295" y="257"/>
                  </a:cubicBezTo>
                  <a:cubicBezTo>
                    <a:pt x="295" y="257"/>
                    <a:pt x="295" y="257"/>
                    <a:pt x="296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7"/>
                  </a:cubicBezTo>
                  <a:cubicBezTo>
                    <a:pt x="295" y="257"/>
                    <a:pt x="295" y="257"/>
                    <a:pt x="295" y="257"/>
                  </a:cubicBezTo>
                  <a:cubicBezTo>
                    <a:pt x="295" y="256"/>
                    <a:pt x="295" y="256"/>
                    <a:pt x="295" y="256"/>
                  </a:cubicBezTo>
                  <a:cubicBezTo>
                    <a:pt x="294" y="255"/>
                    <a:pt x="294" y="252"/>
                    <a:pt x="293" y="251"/>
                  </a:cubicBezTo>
                  <a:cubicBezTo>
                    <a:pt x="293" y="251"/>
                    <a:pt x="293" y="251"/>
                    <a:pt x="293" y="251"/>
                  </a:cubicBezTo>
                  <a:cubicBezTo>
                    <a:pt x="294" y="249"/>
                    <a:pt x="295" y="248"/>
                    <a:pt x="296" y="246"/>
                  </a:cubicBezTo>
                  <a:cubicBezTo>
                    <a:pt x="297" y="247"/>
                    <a:pt x="297" y="247"/>
                    <a:pt x="298" y="247"/>
                  </a:cubicBezTo>
                  <a:cubicBezTo>
                    <a:pt x="300" y="248"/>
                    <a:pt x="301" y="246"/>
                    <a:pt x="300" y="245"/>
                  </a:cubicBezTo>
                  <a:cubicBezTo>
                    <a:pt x="300" y="244"/>
                    <a:pt x="299" y="243"/>
                    <a:pt x="298" y="242"/>
                  </a:cubicBezTo>
                  <a:cubicBezTo>
                    <a:pt x="299" y="240"/>
                    <a:pt x="300" y="238"/>
                    <a:pt x="301" y="236"/>
                  </a:cubicBezTo>
                  <a:cubicBezTo>
                    <a:pt x="301" y="236"/>
                    <a:pt x="302" y="237"/>
                    <a:pt x="303" y="237"/>
                  </a:cubicBezTo>
                  <a:cubicBezTo>
                    <a:pt x="303" y="238"/>
                    <a:pt x="303" y="238"/>
                    <a:pt x="304" y="238"/>
                  </a:cubicBezTo>
                  <a:cubicBezTo>
                    <a:pt x="301" y="244"/>
                    <a:pt x="299" y="251"/>
                    <a:pt x="296" y="257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5"/>
            <p:cNvSpPr/>
            <p:nvPr/>
          </p:nvSpPr>
          <p:spPr bwMode="auto">
            <a:xfrm>
              <a:off x="9116337" y="469148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8475744" y="5197220"/>
              <a:ext cx="273469" cy="303439"/>
            </a:xfrm>
            <a:custGeom>
              <a:avLst/>
              <a:gdLst>
                <a:gd name="T0" fmla="*/ 32 w 143"/>
                <a:gd name="T1" fmla="*/ 2 h 159"/>
                <a:gd name="T2" fmla="*/ 28 w 143"/>
                <a:gd name="T3" fmla="*/ 7 h 159"/>
                <a:gd name="T4" fmla="*/ 28 w 143"/>
                <a:gd name="T5" fmla="*/ 138 h 159"/>
                <a:gd name="T6" fmla="*/ 39 w 143"/>
                <a:gd name="T7" fmla="*/ 141 h 159"/>
                <a:gd name="T8" fmla="*/ 102 w 143"/>
                <a:gd name="T9" fmla="*/ 151 h 159"/>
                <a:gd name="T10" fmla="*/ 119 w 143"/>
                <a:gd name="T11" fmla="*/ 134 h 159"/>
                <a:gd name="T12" fmla="*/ 121 w 143"/>
                <a:gd name="T13" fmla="*/ 129 h 159"/>
                <a:gd name="T14" fmla="*/ 130 w 143"/>
                <a:gd name="T15" fmla="*/ 30 h 159"/>
                <a:gd name="T16" fmla="*/ 118 w 143"/>
                <a:gd name="T17" fmla="*/ 73 h 159"/>
                <a:gd name="T18" fmla="*/ 127 w 143"/>
                <a:gd name="T19" fmla="*/ 80 h 159"/>
                <a:gd name="T20" fmla="*/ 124 w 143"/>
                <a:gd name="T21" fmla="*/ 58 h 159"/>
                <a:gd name="T22" fmla="*/ 130 w 143"/>
                <a:gd name="T23" fmla="*/ 64 h 159"/>
                <a:gd name="T24" fmla="*/ 129 w 143"/>
                <a:gd name="T25" fmla="*/ 55 h 159"/>
                <a:gd name="T26" fmla="*/ 130 w 143"/>
                <a:gd name="T27" fmla="*/ 57 h 159"/>
                <a:gd name="T28" fmla="*/ 35 w 143"/>
                <a:gd name="T29" fmla="*/ 12 h 159"/>
                <a:gd name="T30" fmla="*/ 117 w 143"/>
                <a:gd name="T31" fmla="*/ 47 h 159"/>
                <a:gd name="T32" fmla="*/ 67 w 143"/>
                <a:gd name="T33" fmla="*/ 115 h 159"/>
                <a:gd name="T34" fmla="*/ 100 w 143"/>
                <a:gd name="T35" fmla="*/ 137 h 159"/>
                <a:gd name="T36" fmla="*/ 98 w 143"/>
                <a:gd name="T37" fmla="*/ 125 h 159"/>
                <a:gd name="T38" fmla="*/ 82 w 143"/>
                <a:gd name="T39" fmla="*/ 145 h 159"/>
                <a:gd name="T40" fmla="*/ 85 w 143"/>
                <a:gd name="T41" fmla="*/ 146 h 159"/>
                <a:gd name="T42" fmla="*/ 69 w 143"/>
                <a:gd name="T43" fmla="*/ 132 h 159"/>
                <a:gd name="T44" fmla="*/ 76 w 143"/>
                <a:gd name="T45" fmla="*/ 144 h 159"/>
                <a:gd name="T46" fmla="*/ 55 w 143"/>
                <a:gd name="T47" fmla="*/ 137 h 159"/>
                <a:gd name="T48" fmla="*/ 50 w 143"/>
                <a:gd name="T49" fmla="*/ 119 h 159"/>
                <a:gd name="T50" fmla="*/ 43 w 143"/>
                <a:gd name="T51" fmla="*/ 124 h 159"/>
                <a:gd name="T52" fmla="*/ 65 w 143"/>
                <a:gd name="T53" fmla="*/ 141 h 159"/>
                <a:gd name="T54" fmla="*/ 61 w 143"/>
                <a:gd name="T55" fmla="*/ 123 h 159"/>
                <a:gd name="T56" fmla="*/ 65 w 143"/>
                <a:gd name="T57" fmla="*/ 142 h 159"/>
                <a:gd name="T58" fmla="*/ 83 w 143"/>
                <a:gd name="T59" fmla="*/ 129 h 159"/>
                <a:gd name="T60" fmla="*/ 93 w 143"/>
                <a:gd name="T61" fmla="*/ 145 h 159"/>
                <a:gd name="T62" fmla="*/ 94 w 143"/>
                <a:gd name="T63" fmla="*/ 136 h 159"/>
                <a:gd name="T64" fmla="*/ 95 w 143"/>
                <a:gd name="T65" fmla="*/ 135 h 159"/>
                <a:gd name="T66" fmla="*/ 94 w 143"/>
                <a:gd name="T67" fmla="*/ 136 h 159"/>
                <a:gd name="T68" fmla="*/ 112 w 143"/>
                <a:gd name="T69" fmla="*/ 123 h 159"/>
                <a:gd name="T70" fmla="*/ 104 w 143"/>
                <a:gd name="T71" fmla="*/ 119 h 159"/>
                <a:gd name="T72" fmla="*/ 28 w 143"/>
                <a:gd name="T73" fmla="*/ 124 h 159"/>
                <a:gd name="T74" fmla="*/ 31 w 143"/>
                <a:gd name="T75" fmla="*/ 121 h 159"/>
                <a:gd name="T76" fmla="*/ 41 w 143"/>
                <a:gd name="T77" fmla="*/ 129 h 159"/>
                <a:gd name="T78" fmla="*/ 37 w 143"/>
                <a:gd name="T79" fmla="*/ 133 h 159"/>
                <a:gd name="T80" fmla="*/ 109 w 143"/>
                <a:gd name="T81" fmla="*/ 107 h 159"/>
                <a:gd name="T82" fmla="*/ 118 w 143"/>
                <a:gd name="T83" fmla="*/ 115 h 159"/>
                <a:gd name="T84" fmla="*/ 120 w 143"/>
                <a:gd name="T85" fmla="*/ 109 h 159"/>
                <a:gd name="T86" fmla="*/ 116 w 143"/>
                <a:gd name="T87" fmla="*/ 80 h 159"/>
                <a:gd name="T88" fmla="*/ 122 w 143"/>
                <a:gd name="T89" fmla="*/ 10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" h="159">
                  <a:moveTo>
                    <a:pt x="130" y="30"/>
                  </a:moveTo>
                  <a:cubicBezTo>
                    <a:pt x="125" y="19"/>
                    <a:pt x="107" y="17"/>
                    <a:pt x="97" y="15"/>
                  </a:cubicBezTo>
                  <a:cubicBezTo>
                    <a:pt x="79" y="13"/>
                    <a:pt x="45" y="17"/>
                    <a:pt x="32" y="2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8" y="6"/>
                    <a:pt x="28" y="7"/>
                  </a:cubicBezTo>
                  <a:cubicBezTo>
                    <a:pt x="22" y="29"/>
                    <a:pt x="15" y="50"/>
                    <a:pt x="7" y="72"/>
                  </a:cubicBezTo>
                  <a:cubicBezTo>
                    <a:pt x="3" y="81"/>
                    <a:pt x="0" y="92"/>
                    <a:pt x="6" y="100"/>
                  </a:cubicBezTo>
                  <a:cubicBezTo>
                    <a:pt x="11" y="114"/>
                    <a:pt x="22" y="127"/>
                    <a:pt x="28" y="138"/>
                  </a:cubicBezTo>
                  <a:cubicBezTo>
                    <a:pt x="28" y="139"/>
                    <a:pt x="29" y="140"/>
                    <a:pt x="30" y="139"/>
                  </a:cubicBezTo>
                  <a:cubicBezTo>
                    <a:pt x="33" y="139"/>
                    <a:pt x="35" y="139"/>
                    <a:pt x="38" y="139"/>
                  </a:cubicBezTo>
                  <a:cubicBezTo>
                    <a:pt x="38" y="140"/>
                    <a:pt x="38" y="140"/>
                    <a:pt x="39" y="141"/>
                  </a:cubicBezTo>
                  <a:cubicBezTo>
                    <a:pt x="39" y="141"/>
                    <a:pt x="40" y="141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60" y="143"/>
                    <a:pt x="82" y="159"/>
                    <a:pt x="102" y="151"/>
                  </a:cubicBezTo>
                  <a:cubicBezTo>
                    <a:pt x="102" y="151"/>
                    <a:pt x="103" y="150"/>
                    <a:pt x="103" y="150"/>
                  </a:cubicBezTo>
                  <a:cubicBezTo>
                    <a:pt x="104" y="150"/>
                    <a:pt x="104" y="151"/>
                    <a:pt x="105" y="150"/>
                  </a:cubicBezTo>
                  <a:cubicBezTo>
                    <a:pt x="111" y="146"/>
                    <a:pt x="116" y="141"/>
                    <a:pt x="119" y="134"/>
                  </a:cubicBezTo>
                  <a:cubicBezTo>
                    <a:pt x="119" y="135"/>
                    <a:pt x="120" y="135"/>
                    <a:pt x="120" y="135"/>
                  </a:cubicBezTo>
                  <a:cubicBezTo>
                    <a:pt x="122" y="136"/>
                    <a:pt x="123" y="135"/>
                    <a:pt x="123" y="134"/>
                  </a:cubicBezTo>
                  <a:cubicBezTo>
                    <a:pt x="122" y="132"/>
                    <a:pt x="122" y="131"/>
                    <a:pt x="121" y="129"/>
                  </a:cubicBezTo>
                  <a:cubicBezTo>
                    <a:pt x="125" y="119"/>
                    <a:pt x="126" y="109"/>
                    <a:pt x="129" y="99"/>
                  </a:cubicBezTo>
                  <a:cubicBezTo>
                    <a:pt x="135" y="76"/>
                    <a:pt x="143" y="55"/>
                    <a:pt x="131" y="32"/>
                  </a:cubicBezTo>
                  <a:cubicBezTo>
                    <a:pt x="131" y="31"/>
                    <a:pt x="131" y="31"/>
                    <a:pt x="130" y="30"/>
                  </a:cubicBezTo>
                  <a:close/>
                  <a:moveTo>
                    <a:pt x="124" y="93"/>
                  </a:moveTo>
                  <a:cubicBezTo>
                    <a:pt x="122" y="87"/>
                    <a:pt x="118" y="81"/>
                    <a:pt x="118" y="74"/>
                  </a:cubicBezTo>
                  <a:cubicBezTo>
                    <a:pt x="118" y="74"/>
                    <a:pt x="118" y="73"/>
                    <a:pt x="118" y="73"/>
                  </a:cubicBezTo>
                  <a:cubicBezTo>
                    <a:pt x="119" y="70"/>
                    <a:pt x="120" y="66"/>
                    <a:pt x="121" y="63"/>
                  </a:cubicBezTo>
                  <a:cubicBezTo>
                    <a:pt x="122" y="65"/>
                    <a:pt x="122" y="68"/>
                    <a:pt x="123" y="70"/>
                  </a:cubicBezTo>
                  <a:cubicBezTo>
                    <a:pt x="124" y="74"/>
                    <a:pt x="124" y="78"/>
                    <a:pt x="127" y="80"/>
                  </a:cubicBezTo>
                  <a:cubicBezTo>
                    <a:pt x="126" y="85"/>
                    <a:pt x="125" y="89"/>
                    <a:pt x="124" y="93"/>
                  </a:cubicBezTo>
                  <a:close/>
                  <a:moveTo>
                    <a:pt x="127" y="69"/>
                  </a:moveTo>
                  <a:cubicBezTo>
                    <a:pt x="125" y="66"/>
                    <a:pt x="125" y="62"/>
                    <a:pt x="124" y="58"/>
                  </a:cubicBezTo>
                  <a:cubicBezTo>
                    <a:pt x="124" y="56"/>
                    <a:pt x="125" y="55"/>
                    <a:pt x="125" y="54"/>
                  </a:cubicBezTo>
                  <a:cubicBezTo>
                    <a:pt x="126" y="57"/>
                    <a:pt x="127" y="61"/>
                    <a:pt x="129" y="63"/>
                  </a:cubicBezTo>
                  <a:cubicBezTo>
                    <a:pt x="129" y="64"/>
                    <a:pt x="129" y="64"/>
                    <a:pt x="130" y="64"/>
                  </a:cubicBezTo>
                  <a:cubicBezTo>
                    <a:pt x="129" y="67"/>
                    <a:pt x="129" y="71"/>
                    <a:pt x="128" y="74"/>
                  </a:cubicBezTo>
                  <a:cubicBezTo>
                    <a:pt x="128" y="73"/>
                    <a:pt x="127" y="71"/>
                    <a:pt x="127" y="69"/>
                  </a:cubicBezTo>
                  <a:close/>
                  <a:moveTo>
                    <a:pt x="129" y="55"/>
                  </a:moveTo>
                  <a:cubicBezTo>
                    <a:pt x="128" y="53"/>
                    <a:pt x="128" y="52"/>
                    <a:pt x="127" y="50"/>
                  </a:cubicBezTo>
                  <a:cubicBezTo>
                    <a:pt x="127" y="48"/>
                    <a:pt x="128" y="47"/>
                    <a:pt x="129" y="45"/>
                  </a:cubicBezTo>
                  <a:cubicBezTo>
                    <a:pt x="129" y="49"/>
                    <a:pt x="130" y="53"/>
                    <a:pt x="130" y="57"/>
                  </a:cubicBezTo>
                  <a:cubicBezTo>
                    <a:pt x="130" y="56"/>
                    <a:pt x="129" y="56"/>
                    <a:pt x="129" y="55"/>
                  </a:cubicBezTo>
                  <a:close/>
                  <a:moveTo>
                    <a:pt x="22" y="58"/>
                  </a:moveTo>
                  <a:cubicBezTo>
                    <a:pt x="27" y="43"/>
                    <a:pt x="31" y="27"/>
                    <a:pt x="35" y="12"/>
                  </a:cubicBezTo>
                  <a:cubicBezTo>
                    <a:pt x="48" y="21"/>
                    <a:pt x="72" y="21"/>
                    <a:pt x="84" y="22"/>
                  </a:cubicBezTo>
                  <a:cubicBezTo>
                    <a:pt x="93" y="23"/>
                    <a:pt x="103" y="24"/>
                    <a:pt x="111" y="27"/>
                  </a:cubicBezTo>
                  <a:cubicBezTo>
                    <a:pt x="123" y="31"/>
                    <a:pt x="120" y="37"/>
                    <a:pt x="117" y="47"/>
                  </a:cubicBezTo>
                  <a:cubicBezTo>
                    <a:pt x="113" y="62"/>
                    <a:pt x="108" y="77"/>
                    <a:pt x="103" y="92"/>
                  </a:cubicBezTo>
                  <a:cubicBezTo>
                    <a:pt x="101" y="98"/>
                    <a:pt x="99" y="112"/>
                    <a:pt x="94" y="117"/>
                  </a:cubicBezTo>
                  <a:cubicBezTo>
                    <a:pt x="87" y="124"/>
                    <a:pt x="75" y="117"/>
                    <a:pt x="67" y="115"/>
                  </a:cubicBezTo>
                  <a:cubicBezTo>
                    <a:pt x="54" y="111"/>
                    <a:pt x="41" y="106"/>
                    <a:pt x="28" y="102"/>
                  </a:cubicBezTo>
                  <a:cubicBezTo>
                    <a:pt x="3" y="94"/>
                    <a:pt x="15" y="76"/>
                    <a:pt x="22" y="58"/>
                  </a:cubicBezTo>
                  <a:close/>
                  <a:moveTo>
                    <a:pt x="100" y="137"/>
                  </a:moveTo>
                  <a:cubicBezTo>
                    <a:pt x="100" y="135"/>
                    <a:pt x="99" y="134"/>
                    <a:pt x="99" y="132"/>
                  </a:cubicBezTo>
                  <a:cubicBezTo>
                    <a:pt x="98" y="130"/>
                    <a:pt x="97" y="129"/>
                    <a:pt x="96" y="127"/>
                  </a:cubicBezTo>
                  <a:cubicBezTo>
                    <a:pt x="97" y="126"/>
                    <a:pt x="98" y="126"/>
                    <a:pt x="98" y="125"/>
                  </a:cubicBezTo>
                  <a:cubicBezTo>
                    <a:pt x="99" y="125"/>
                    <a:pt x="100" y="124"/>
                    <a:pt x="101" y="123"/>
                  </a:cubicBezTo>
                  <a:cubicBezTo>
                    <a:pt x="102" y="127"/>
                    <a:pt x="102" y="132"/>
                    <a:pt x="100" y="137"/>
                  </a:cubicBezTo>
                  <a:close/>
                  <a:moveTo>
                    <a:pt x="82" y="145"/>
                  </a:moveTo>
                  <a:cubicBezTo>
                    <a:pt x="77" y="140"/>
                    <a:pt x="76" y="133"/>
                    <a:pt x="73" y="127"/>
                  </a:cubicBezTo>
                  <a:cubicBezTo>
                    <a:pt x="75" y="127"/>
                    <a:pt x="77" y="128"/>
                    <a:pt x="79" y="128"/>
                  </a:cubicBezTo>
                  <a:cubicBezTo>
                    <a:pt x="81" y="133"/>
                    <a:pt x="82" y="140"/>
                    <a:pt x="85" y="146"/>
                  </a:cubicBezTo>
                  <a:cubicBezTo>
                    <a:pt x="84" y="145"/>
                    <a:pt x="83" y="145"/>
                    <a:pt x="82" y="145"/>
                  </a:cubicBezTo>
                  <a:close/>
                  <a:moveTo>
                    <a:pt x="75" y="144"/>
                  </a:moveTo>
                  <a:cubicBezTo>
                    <a:pt x="73" y="140"/>
                    <a:pt x="71" y="136"/>
                    <a:pt x="69" y="132"/>
                  </a:cubicBezTo>
                  <a:cubicBezTo>
                    <a:pt x="68" y="129"/>
                    <a:pt x="67" y="126"/>
                    <a:pt x="65" y="124"/>
                  </a:cubicBezTo>
                  <a:cubicBezTo>
                    <a:pt x="67" y="124"/>
                    <a:pt x="68" y="125"/>
                    <a:pt x="69" y="125"/>
                  </a:cubicBezTo>
                  <a:cubicBezTo>
                    <a:pt x="72" y="131"/>
                    <a:pt x="73" y="139"/>
                    <a:pt x="76" y="144"/>
                  </a:cubicBezTo>
                  <a:cubicBezTo>
                    <a:pt x="76" y="144"/>
                    <a:pt x="75" y="144"/>
                    <a:pt x="75" y="144"/>
                  </a:cubicBezTo>
                  <a:close/>
                  <a:moveTo>
                    <a:pt x="41" y="117"/>
                  </a:moveTo>
                  <a:cubicBezTo>
                    <a:pt x="43" y="120"/>
                    <a:pt x="51" y="140"/>
                    <a:pt x="55" y="137"/>
                  </a:cubicBezTo>
                  <a:cubicBezTo>
                    <a:pt x="57" y="135"/>
                    <a:pt x="52" y="130"/>
                    <a:pt x="51" y="128"/>
                  </a:cubicBezTo>
                  <a:cubicBezTo>
                    <a:pt x="49" y="125"/>
                    <a:pt x="48" y="121"/>
                    <a:pt x="45" y="118"/>
                  </a:cubicBezTo>
                  <a:cubicBezTo>
                    <a:pt x="47" y="118"/>
                    <a:pt x="49" y="119"/>
                    <a:pt x="50" y="119"/>
                  </a:cubicBezTo>
                  <a:cubicBezTo>
                    <a:pt x="53" y="126"/>
                    <a:pt x="56" y="134"/>
                    <a:pt x="60" y="140"/>
                  </a:cubicBezTo>
                  <a:cubicBezTo>
                    <a:pt x="56" y="139"/>
                    <a:pt x="53" y="138"/>
                    <a:pt x="49" y="137"/>
                  </a:cubicBezTo>
                  <a:cubicBezTo>
                    <a:pt x="48" y="133"/>
                    <a:pt x="45" y="128"/>
                    <a:pt x="43" y="124"/>
                  </a:cubicBezTo>
                  <a:cubicBezTo>
                    <a:pt x="42" y="121"/>
                    <a:pt x="41" y="119"/>
                    <a:pt x="40" y="116"/>
                  </a:cubicBezTo>
                  <a:cubicBezTo>
                    <a:pt x="40" y="117"/>
                    <a:pt x="41" y="117"/>
                    <a:pt x="41" y="117"/>
                  </a:cubicBezTo>
                  <a:close/>
                  <a:moveTo>
                    <a:pt x="65" y="141"/>
                  </a:moveTo>
                  <a:cubicBezTo>
                    <a:pt x="61" y="134"/>
                    <a:pt x="58" y="127"/>
                    <a:pt x="54" y="120"/>
                  </a:cubicBezTo>
                  <a:cubicBezTo>
                    <a:pt x="56" y="121"/>
                    <a:pt x="57" y="121"/>
                    <a:pt x="58" y="121"/>
                  </a:cubicBezTo>
                  <a:cubicBezTo>
                    <a:pt x="59" y="122"/>
                    <a:pt x="60" y="122"/>
                    <a:pt x="61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6" y="128"/>
                    <a:pt x="66" y="137"/>
                    <a:pt x="69" y="143"/>
                  </a:cubicBezTo>
                  <a:cubicBezTo>
                    <a:pt x="68" y="142"/>
                    <a:pt x="66" y="142"/>
                    <a:pt x="65" y="142"/>
                  </a:cubicBezTo>
                  <a:cubicBezTo>
                    <a:pt x="65" y="141"/>
                    <a:pt x="65" y="141"/>
                    <a:pt x="65" y="141"/>
                  </a:cubicBezTo>
                  <a:close/>
                  <a:moveTo>
                    <a:pt x="86" y="137"/>
                  </a:moveTo>
                  <a:cubicBezTo>
                    <a:pt x="85" y="134"/>
                    <a:pt x="84" y="131"/>
                    <a:pt x="83" y="129"/>
                  </a:cubicBezTo>
                  <a:cubicBezTo>
                    <a:pt x="84" y="129"/>
                    <a:pt x="85" y="129"/>
                    <a:pt x="87" y="129"/>
                  </a:cubicBezTo>
                  <a:cubicBezTo>
                    <a:pt x="88" y="132"/>
                    <a:pt x="89" y="136"/>
                    <a:pt x="90" y="139"/>
                  </a:cubicBezTo>
                  <a:cubicBezTo>
                    <a:pt x="91" y="141"/>
                    <a:pt x="91" y="143"/>
                    <a:pt x="93" y="145"/>
                  </a:cubicBezTo>
                  <a:cubicBezTo>
                    <a:pt x="92" y="145"/>
                    <a:pt x="91" y="145"/>
                    <a:pt x="91" y="145"/>
                  </a:cubicBezTo>
                  <a:cubicBezTo>
                    <a:pt x="89" y="142"/>
                    <a:pt x="88" y="140"/>
                    <a:pt x="86" y="137"/>
                  </a:cubicBezTo>
                  <a:close/>
                  <a:moveTo>
                    <a:pt x="94" y="136"/>
                  </a:moveTo>
                  <a:cubicBezTo>
                    <a:pt x="93" y="134"/>
                    <a:pt x="91" y="131"/>
                    <a:pt x="90" y="129"/>
                  </a:cubicBezTo>
                  <a:cubicBezTo>
                    <a:pt x="91" y="129"/>
                    <a:pt x="92" y="128"/>
                    <a:pt x="93" y="128"/>
                  </a:cubicBezTo>
                  <a:cubicBezTo>
                    <a:pt x="94" y="131"/>
                    <a:pt x="94" y="133"/>
                    <a:pt x="95" y="135"/>
                  </a:cubicBezTo>
                  <a:cubicBezTo>
                    <a:pt x="96" y="138"/>
                    <a:pt x="96" y="139"/>
                    <a:pt x="97" y="141"/>
                  </a:cubicBezTo>
                  <a:cubicBezTo>
                    <a:pt x="97" y="141"/>
                    <a:pt x="97" y="142"/>
                    <a:pt x="97" y="142"/>
                  </a:cubicBezTo>
                  <a:cubicBezTo>
                    <a:pt x="96" y="140"/>
                    <a:pt x="95" y="138"/>
                    <a:pt x="94" y="136"/>
                  </a:cubicBezTo>
                  <a:close/>
                  <a:moveTo>
                    <a:pt x="104" y="119"/>
                  </a:moveTo>
                  <a:cubicBezTo>
                    <a:pt x="105" y="117"/>
                    <a:pt x="106" y="115"/>
                    <a:pt x="107" y="112"/>
                  </a:cubicBezTo>
                  <a:cubicBezTo>
                    <a:pt x="109" y="116"/>
                    <a:pt x="111" y="120"/>
                    <a:pt x="112" y="123"/>
                  </a:cubicBezTo>
                  <a:cubicBezTo>
                    <a:pt x="113" y="124"/>
                    <a:pt x="113" y="126"/>
                    <a:pt x="114" y="127"/>
                  </a:cubicBezTo>
                  <a:cubicBezTo>
                    <a:pt x="113" y="129"/>
                    <a:pt x="112" y="132"/>
                    <a:pt x="111" y="134"/>
                  </a:cubicBezTo>
                  <a:cubicBezTo>
                    <a:pt x="110" y="128"/>
                    <a:pt x="108" y="123"/>
                    <a:pt x="104" y="119"/>
                  </a:cubicBezTo>
                  <a:close/>
                  <a:moveTo>
                    <a:pt x="13" y="106"/>
                  </a:moveTo>
                  <a:cubicBezTo>
                    <a:pt x="15" y="107"/>
                    <a:pt x="17" y="109"/>
                    <a:pt x="19" y="110"/>
                  </a:cubicBezTo>
                  <a:cubicBezTo>
                    <a:pt x="22" y="114"/>
                    <a:pt x="25" y="119"/>
                    <a:pt x="28" y="124"/>
                  </a:cubicBezTo>
                  <a:cubicBezTo>
                    <a:pt x="29" y="125"/>
                    <a:pt x="30" y="127"/>
                    <a:pt x="31" y="129"/>
                  </a:cubicBezTo>
                  <a:cubicBezTo>
                    <a:pt x="24" y="124"/>
                    <a:pt x="17" y="115"/>
                    <a:pt x="13" y="106"/>
                  </a:cubicBezTo>
                  <a:close/>
                  <a:moveTo>
                    <a:pt x="31" y="121"/>
                  </a:moveTo>
                  <a:cubicBezTo>
                    <a:pt x="29" y="118"/>
                    <a:pt x="28" y="115"/>
                    <a:pt x="26" y="112"/>
                  </a:cubicBezTo>
                  <a:cubicBezTo>
                    <a:pt x="29" y="113"/>
                    <a:pt x="32" y="114"/>
                    <a:pt x="35" y="115"/>
                  </a:cubicBezTo>
                  <a:cubicBezTo>
                    <a:pt x="37" y="119"/>
                    <a:pt x="39" y="124"/>
                    <a:pt x="41" y="129"/>
                  </a:cubicBezTo>
                  <a:cubicBezTo>
                    <a:pt x="42" y="131"/>
                    <a:pt x="42" y="133"/>
                    <a:pt x="44" y="136"/>
                  </a:cubicBezTo>
                  <a:cubicBezTo>
                    <a:pt x="42" y="135"/>
                    <a:pt x="41" y="135"/>
                    <a:pt x="39" y="134"/>
                  </a:cubicBezTo>
                  <a:cubicBezTo>
                    <a:pt x="39" y="134"/>
                    <a:pt x="38" y="134"/>
                    <a:pt x="37" y="133"/>
                  </a:cubicBezTo>
                  <a:cubicBezTo>
                    <a:pt x="35" y="129"/>
                    <a:pt x="33" y="125"/>
                    <a:pt x="31" y="121"/>
                  </a:cubicBezTo>
                  <a:close/>
                  <a:moveTo>
                    <a:pt x="116" y="119"/>
                  </a:moveTo>
                  <a:cubicBezTo>
                    <a:pt x="114" y="115"/>
                    <a:pt x="112" y="111"/>
                    <a:pt x="109" y="107"/>
                  </a:cubicBezTo>
                  <a:cubicBezTo>
                    <a:pt x="110" y="104"/>
                    <a:pt x="111" y="102"/>
                    <a:pt x="112" y="99"/>
                  </a:cubicBezTo>
                  <a:cubicBezTo>
                    <a:pt x="112" y="101"/>
                    <a:pt x="113" y="103"/>
                    <a:pt x="114" y="105"/>
                  </a:cubicBezTo>
                  <a:cubicBezTo>
                    <a:pt x="115" y="108"/>
                    <a:pt x="116" y="112"/>
                    <a:pt x="118" y="115"/>
                  </a:cubicBezTo>
                  <a:cubicBezTo>
                    <a:pt x="118" y="117"/>
                    <a:pt x="117" y="119"/>
                    <a:pt x="116" y="121"/>
                  </a:cubicBezTo>
                  <a:cubicBezTo>
                    <a:pt x="116" y="120"/>
                    <a:pt x="116" y="120"/>
                    <a:pt x="116" y="119"/>
                  </a:cubicBezTo>
                  <a:close/>
                  <a:moveTo>
                    <a:pt x="120" y="109"/>
                  </a:move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5" y="96"/>
                    <a:pt x="113" y="93"/>
                  </a:cubicBezTo>
                  <a:cubicBezTo>
                    <a:pt x="114" y="88"/>
                    <a:pt x="115" y="84"/>
                    <a:pt x="116" y="80"/>
                  </a:cubicBezTo>
                  <a:cubicBezTo>
                    <a:pt x="116" y="86"/>
                    <a:pt x="119" y="93"/>
                    <a:pt x="122" y="99"/>
                  </a:cubicBezTo>
                  <a:cubicBezTo>
                    <a:pt x="122" y="99"/>
                    <a:pt x="122" y="99"/>
                    <a:pt x="122" y="100"/>
                  </a:cubicBezTo>
                  <a:cubicBezTo>
                    <a:pt x="122" y="100"/>
                    <a:pt x="122" y="100"/>
                    <a:pt x="122" y="100"/>
                  </a:cubicBezTo>
                  <a:cubicBezTo>
                    <a:pt x="121" y="103"/>
                    <a:pt x="121" y="106"/>
                    <a:pt x="120" y="109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001855" y="730538"/>
            <a:ext cx="991562" cy="1043092"/>
            <a:chOff x="6778736" y="4813238"/>
            <a:chExt cx="1189405" cy="1251217"/>
          </a:xfrm>
        </p:grpSpPr>
        <p:sp>
          <p:nvSpPr>
            <p:cNvPr id="143" name="Freeform 37"/>
            <p:cNvSpPr/>
            <p:nvPr/>
          </p:nvSpPr>
          <p:spPr bwMode="auto">
            <a:xfrm>
              <a:off x="6778736" y="4813238"/>
              <a:ext cx="788566" cy="788566"/>
            </a:xfrm>
            <a:custGeom>
              <a:avLst/>
              <a:gdLst>
                <a:gd name="T0" fmla="*/ 341 w 411"/>
                <a:gd name="T1" fmla="*/ 78 h 411"/>
                <a:gd name="T2" fmla="*/ 332 w 411"/>
                <a:gd name="T3" fmla="*/ 341 h 411"/>
                <a:gd name="T4" fmla="*/ 70 w 411"/>
                <a:gd name="T5" fmla="*/ 332 h 411"/>
                <a:gd name="T6" fmla="*/ 78 w 411"/>
                <a:gd name="T7" fmla="*/ 70 h 411"/>
                <a:gd name="T8" fmla="*/ 341 w 411"/>
                <a:gd name="T9" fmla="*/ 78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411">
                  <a:moveTo>
                    <a:pt x="341" y="78"/>
                  </a:moveTo>
                  <a:cubicBezTo>
                    <a:pt x="411" y="153"/>
                    <a:pt x="407" y="271"/>
                    <a:pt x="332" y="341"/>
                  </a:cubicBezTo>
                  <a:cubicBezTo>
                    <a:pt x="258" y="411"/>
                    <a:pt x="140" y="407"/>
                    <a:pt x="70" y="332"/>
                  </a:cubicBezTo>
                  <a:cubicBezTo>
                    <a:pt x="0" y="258"/>
                    <a:pt x="4" y="140"/>
                    <a:pt x="78" y="70"/>
                  </a:cubicBezTo>
                  <a:cubicBezTo>
                    <a:pt x="153" y="0"/>
                    <a:pt x="271" y="4"/>
                    <a:pt x="341" y="78"/>
                  </a:cubicBezTo>
                  <a:close/>
                </a:path>
              </a:pathLst>
            </a:custGeom>
            <a:solidFill>
              <a:srgbClr val="F18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"/>
            <p:cNvSpPr/>
            <p:nvPr/>
          </p:nvSpPr>
          <p:spPr bwMode="auto">
            <a:xfrm>
              <a:off x="6855533" y="4890035"/>
              <a:ext cx="634974" cy="634974"/>
            </a:xfrm>
            <a:custGeom>
              <a:avLst/>
              <a:gdLst>
                <a:gd name="T0" fmla="*/ 274 w 331"/>
                <a:gd name="T1" fmla="*/ 63 h 331"/>
                <a:gd name="T2" fmla="*/ 268 w 331"/>
                <a:gd name="T3" fmla="*/ 274 h 331"/>
                <a:gd name="T4" fmla="*/ 56 w 331"/>
                <a:gd name="T5" fmla="*/ 268 h 331"/>
                <a:gd name="T6" fmla="*/ 63 w 331"/>
                <a:gd name="T7" fmla="*/ 56 h 331"/>
                <a:gd name="T8" fmla="*/ 274 w 331"/>
                <a:gd name="T9" fmla="*/ 6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331">
                  <a:moveTo>
                    <a:pt x="274" y="63"/>
                  </a:moveTo>
                  <a:cubicBezTo>
                    <a:pt x="331" y="123"/>
                    <a:pt x="328" y="218"/>
                    <a:pt x="268" y="274"/>
                  </a:cubicBezTo>
                  <a:cubicBezTo>
                    <a:pt x="208" y="331"/>
                    <a:pt x="113" y="328"/>
                    <a:pt x="56" y="268"/>
                  </a:cubicBezTo>
                  <a:cubicBezTo>
                    <a:pt x="0" y="208"/>
                    <a:pt x="3" y="113"/>
                    <a:pt x="63" y="56"/>
                  </a:cubicBezTo>
                  <a:cubicBezTo>
                    <a:pt x="123" y="0"/>
                    <a:pt x="218" y="3"/>
                    <a:pt x="274" y="63"/>
                  </a:cubicBezTo>
                  <a:close/>
                </a:path>
              </a:pathLst>
            </a:custGeom>
            <a:solidFill>
              <a:srgbClr val="C7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9"/>
            <p:cNvSpPr>
              <a:spLocks noEditPoints="1"/>
            </p:cNvSpPr>
            <p:nvPr/>
          </p:nvSpPr>
          <p:spPr bwMode="auto">
            <a:xfrm>
              <a:off x="6784356" y="4818858"/>
              <a:ext cx="1183785" cy="1245597"/>
            </a:xfrm>
            <a:custGeom>
              <a:avLst/>
              <a:gdLst>
                <a:gd name="T0" fmla="*/ 430 w 617"/>
                <a:gd name="T1" fmla="*/ 421 h 649"/>
                <a:gd name="T2" fmla="*/ 328 w 617"/>
                <a:gd name="T3" fmla="*/ 58 h 649"/>
                <a:gd name="T4" fmla="*/ 44 w 617"/>
                <a:gd name="T5" fmla="*/ 92 h 649"/>
                <a:gd name="T6" fmla="*/ 63 w 617"/>
                <a:gd name="T7" fmla="*/ 334 h 649"/>
                <a:gd name="T8" fmla="*/ 262 w 617"/>
                <a:gd name="T9" fmla="*/ 387 h 649"/>
                <a:gd name="T10" fmla="*/ 401 w 617"/>
                <a:gd name="T11" fmla="*/ 488 h 649"/>
                <a:gd name="T12" fmla="*/ 604 w 617"/>
                <a:gd name="T13" fmla="*/ 617 h 649"/>
                <a:gd name="T14" fmla="*/ 231 w 617"/>
                <a:gd name="T15" fmla="*/ 378 h 649"/>
                <a:gd name="T16" fmla="*/ 223 w 617"/>
                <a:gd name="T17" fmla="*/ 381 h 649"/>
                <a:gd name="T18" fmla="*/ 221 w 617"/>
                <a:gd name="T19" fmla="*/ 381 h 649"/>
                <a:gd name="T20" fmla="*/ 211 w 617"/>
                <a:gd name="T21" fmla="*/ 379 h 649"/>
                <a:gd name="T22" fmla="*/ 203 w 617"/>
                <a:gd name="T23" fmla="*/ 376 h 649"/>
                <a:gd name="T24" fmla="*/ 202 w 617"/>
                <a:gd name="T25" fmla="*/ 382 h 649"/>
                <a:gd name="T26" fmla="*/ 198 w 617"/>
                <a:gd name="T27" fmla="*/ 382 h 649"/>
                <a:gd name="T28" fmla="*/ 186 w 617"/>
                <a:gd name="T29" fmla="*/ 374 h 649"/>
                <a:gd name="T30" fmla="*/ 182 w 617"/>
                <a:gd name="T31" fmla="*/ 381 h 649"/>
                <a:gd name="T32" fmla="*/ 179 w 617"/>
                <a:gd name="T33" fmla="*/ 380 h 649"/>
                <a:gd name="T34" fmla="*/ 163 w 617"/>
                <a:gd name="T35" fmla="*/ 371 h 649"/>
                <a:gd name="T36" fmla="*/ 155 w 617"/>
                <a:gd name="T37" fmla="*/ 368 h 649"/>
                <a:gd name="T38" fmla="*/ 152 w 617"/>
                <a:gd name="T39" fmla="*/ 375 h 649"/>
                <a:gd name="T40" fmla="*/ 149 w 617"/>
                <a:gd name="T41" fmla="*/ 374 h 649"/>
                <a:gd name="T42" fmla="*/ 134 w 617"/>
                <a:gd name="T43" fmla="*/ 362 h 649"/>
                <a:gd name="T44" fmla="*/ 125 w 617"/>
                <a:gd name="T45" fmla="*/ 356 h 649"/>
                <a:gd name="T46" fmla="*/ 121 w 617"/>
                <a:gd name="T47" fmla="*/ 362 h 649"/>
                <a:gd name="T48" fmla="*/ 111 w 617"/>
                <a:gd name="T49" fmla="*/ 346 h 649"/>
                <a:gd name="T50" fmla="*/ 102 w 617"/>
                <a:gd name="T51" fmla="*/ 340 h 649"/>
                <a:gd name="T52" fmla="*/ 99 w 617"/>
                <a:gd name="T53" fmla="*/ 349 h 649"/>
                <a:gd name="T54" fmla="*/ 91 w 617"/>
                <a:gd name="T55" fmla="*/ 335 h 649"/>
                <a:gd name="T56" fmla="*/ 82 w 617"/>
                <a:gd name="T57" fmla="*/ 325 h 649"/>
                <a:gd name="T58" fmla="*/ 78 w 617"/>
                <a:gd name="T59" fmla="*/ 332 h 649"/>
                <a:gd name="T60" fmla="*/ 74 w 617"/>
                <a:gd name="T61" fmla="*/ 328 h 649"/>
                <a:gd name="T62" fmla="*/ 61 w 617"/>
                <a:gd name="T63" fmla="*/ 293 h 649"/>
                <a:gd name="T64" fmla="*/ 60 w 617"/>
                <a:gd name="T65" fmla="*/ 312 h 649"/>
                <a:gd name="T66" fmla="*/ 56 w 617"/>
                <a:gd name="T67" fmla="*/ 306 h 649"/>
                <a:gd name="T68" fmla="*/ 42 w 617"/>
                <a:gd name="T69" fmla="*/ 266 h 649"/>
                <a:gd name="T70" fmla="*/ 34 w 617"/>
                <a:gd name="T71" fmla="*/ 251 h 649"/>
                <a:gd name="T72" fmla="*/ 28 w 617"/>
                <a:gd name="T73" fmla="*/ 244 h 649"/>
                <a:gd name="T74" fmla="*/ 25 w 617"/>
                <a:gd name="T75" fmla="*/ 231 h 649"/>
                <a:gd name="T76" fmla="*/ 325 w 617"/>
                <a:gd name="T77" fmla="*/ 333 h 649"/>
                <a:gd name="T78" fmla="*/ 71 w 617"/>
                <a:gd name="T79" fmla="*/ 63 h 649"/>
                <a:gd name="T80" fmla="*/ 106 w 617"/>
                <a:gd name="T81" fmla="*/ 37 h 649"/>
                <a:gd name="T82" fmla="*/ 37 w 617"/>
                <a:gd name="T83" fmla="*/ 106 h 649"/>
                <a:gd name="T84" fmla="*/ 12 w 617"/>
                <a:gd name="T85" fmla="*/ 220 h 649"/>
                <a:gd name="T86" fmla="*/ 118 w 617"/>
                <a:gd name="T87" fmla="*/ 374 h 649"/>
                <a:gd name="T88" fmla="*/ 149 w 617"/>
                <a:gd name="T89" fmla="*/ 386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7" h="649">
                  <a:moveTo>
                    <a:pt x="606" y="577"/>
                  </a:moveTo>
                  <a:cubicBezTo>
                    <a:pt x="465" y="427"/>
                    <a:pt x="465" y="427"/>
                    <a:pt x="465" y="427"/>
                  </a:cubicBezTo>
                  <a:cubicBezTo>
                    <a:pt x="456" y="417"/>
                    <a:pt x="442" y="415"/>
                    <a:pt x="430" y="421"/>
                  </a:cubicBezTo>
                  <a:cubicBezTo>
                    <a:pt x="345" y="331"/>
                    <a:pt x="345" y="331"/>
                    <a:pt x="345" y="331"/>
                  </a:cubicBezTo>
                  <a:cubicBezTo>
                    <a:pt x="387" y="285"/>
                    <a:pt x="407" y="221"/>
                    <a:pt x="392" y="157"/>
                  </a:cubicBezTo>
                  <a:cubicBezTo>
                    <a:pt x="381" y="115"/>
                    <a:pt x="359" y="82"/>
                    <a:pt x="328" y="58"/>
                  </a:cubicBezTo>
                  <a:cubicBezTo>
                    <a:pt x="277" y="13"/>
                    <a:pt x="206" y="0"/>
                    <a:pt x="144" y="20"/>
                  </a:cubicBezTo>
                  <a:cubicBezTo>
                    <a:pt x="128" y="23"/>
                    <a:pt x="113" y="28"/>
                    <a:pt x="99" y="36"/>
                  </a:cubicBezTo>
                  <a:cubicBezTo>
                    <a:pt x="75" y="48"/>
                    <a:pt x="57" y="68"/>
                    <a:pt x="44" y="92"/>
                  </a:cubicBezTo>
                  <a:cubicBezTo>
                    <a:pt x="36" y="101"/>
                    <a:pt x="29" y="110"/>
                    <a:pt x="23" y="121"/>
                  </a:cubicBezTo>
                  <a:cubicBezTo>
                    <a:pt x="0" y="161"/>
                    <a:pt x="1" y="208"/>
                    <a:pt x="17" y="250"/>
                  </a:cubicBezTo>
                  <a:cubicBezTo>
                    <a:pt x="25" y="280"/>
                    <a:pt x="40" y="309"/>
                    <a:pt x="63" y="334"/>
                  </a:cubicBezTo>
                  <a:cubicBezTo>
                    <a:pt x="70" y="341"/>
                    <a:pt x="77" y="347"/>
                    <a:pt x="84" y="353"/>
                  </a:cubicBezTo>
                  <a:cubicBezTo>
                    <a:pt x="97" y="365"/>
                    <a:pt x="111" y="375"/>
                    <a:pt x="125" y="383"/>
                  </a:cubicBezTo>
                  <a:cubicBezTo>
                    <a:pt x="168" y="405"/>
                    <a:pt x="218" y="403"/>
                    <a:pt x="262" y="387"/>
                  </a:cubicBezTo>
                  <a:cubicBezTo>
                    <a:pt x="280" y="380"/>
                    <a:pt x="296" y="371"/>
                    <a:pt x="311" y="361"/>
                  </a:cubicBezTo>
                  <a:cubicBezTo>
                    <a:pt x="397" y="453"/>
                    <a:pt x="397" y="453"/>
                    <a:pt x="397" y="453"/>
                  </a:cubicBezTo>
                  <a:cubicBezTo>
                    <a:pt x="391" y="463"/>
                    <a:pt x="392" y="478"/>
                    <a:pt x="401" y="488"/>
                  </a:cubicBezTo>
                  <a:cubicBezTo>
                    <a:pt x="541" y="637"/>
                    <a:pt x="541" y="637"/>
                    <a:pt x="541" y="637"/>
                  </a:cubicBezTo>
                  <a:cubicBezTo>
                    <a:pt x="552" y="649"/>
                    <a:pt x="570" y="649"/>
                    <a:pt x="582" y="638"/>
                  </a:cubicBezTo>
                  <a:cubicBezTo>
                    <a:pt x="604" y="617"/>
                    <a:pt x="604" y="617"/>
                    <a:pt x="604" y="617"/>
                  </a:cubicBezTo>
                  <a:cubicBezTo>
                    <a:pt x="616" y="607"/>
                    <a:pt x="617" y="588"/>
                    <a:pt x="606" y="577"/>
                  </a:cubicBezTo>
                  <a:close/>
                  <a:moveTo>
                    <a:pt x="237" y="379"/>
                  </a:moveTo>
                  <a:cubicBezTo>
                    <a:pt x="235" y="378"/>
                    <a:pt x="233" y="378"/>
                    <a:pt x="231" y="378"/>
                  </a:cubicBezTo>
                  <a:cubicBezTo>
                    <a:pt x="230" y="378"/>
                    <a:pt x="230" y="378"/>
                    <a:pt x="230" y="379"/>
                  </a:cubicBezTo>
                  <a:cubicBezTo>
                    <a:pt x="231" y="379"/>
                    <a:pt x="232" y="379"/>
                    <a:pt x="232" y="379"/>
                  </a:cubicBezTo>
                  <a:cubicBezTo>
                    <a:pt x="229" y="380"/>
                    <a:pt x="226" y="380"/>
                    <a:pt x="223" y="381"/>
                  </a:cubicBezTo>
                  <a:cubicBezTo>
                    <a:pt x="222" y="380"/>
                    <a:pt x="222" y="380"/>
                    <a:pt x="221" y="380"/>
                  </a:cubicBezTo>
                  <a:cubicBezTo>
                    <a:pt x="220" y="380"/>
                    <a:pt x="220" y="380"/>
                    <a:pt x="220" y="381"/>
                  </a:cubicBezTo>
                  <a:cubicBezTo>
                    <a:pt x="220" y="381"/>
                    <a:pt x="220" y="381"/>
                    <a:pt x="221" y="381"/>
                  </a:cubicBezTo>
                  <a:cubicBezTo>
                    <a:pt x="220" y="381"/>
                    <a:pt x="219" y="381"/>
                    <a:pt x="218" y="381"/>
                  </a:cubicBezTo>
                  <a:cubicBezTo>
                    <a:pt x="216" y="380"/>
                    <a:pt x="214" y="379"/>
                    <a:pt x="211" y="378"/>
                  </a:cubicBezTo>
                  <a:cubicBezTo>
                    <a:pt x="211" y="377"/>
                    <a:pt x="210" y="378"/>
                    <a:pt x="211" y="379"/>
                  </a:cubicBezTo>
                  <a:cubicBezTo>
                    <a:pt x="212" y="380"/>
                    <a:pt x="213" y="381"/>
                    <a:pt x="214" y="382"/>
                  </a:cubicBezTo>
                  <a:cubicBezTo>
                    <a:pt x="212" y="382"/>
                    <a:pt x="211" y="382"/>
                    <a:pt x="210" y="382"/>
                  </a:cubicBezTo>
                  <a:cubicBezTo>
                    <a:pt x="208" y="380"/>
                    <a:pt x="205" y="378"/>
                    <a:pt x="203" y="376"/>
                  </a:cubicBezTo>
                  <a:cubicBezTo>
                    <a:pt x="203" y="376"/>
                    <a:pt x="202" y="376"/>
                    <a:pt x="202" y="377"/>
                  </a:cubicBezTo>
                  <a:cubicBezTo>
                    <a:pt x="204" y="379"/>
                    <a:pt x="205" y="380"/>
                    <a:pt x="207" y="382"/>
                  </a:cubicBezTo>
                  <a:cubicBezTo>
                    <a:pt x="205" y="382"/>
                    <a:pt x="203" y="382"/>
                    <a:pt x="202" y="382"/>
                  </a:cubicBezTo>
                  <a:cubicBezTo>
                    <a:pt x="199" y="379"/>
                    <a:pt x="196" y="377"/>
                    <a:pt x="194" y="375"/>
                  </a:cubicBezTo>
                  <a:cubicBezTo>
                    <a:pt x="193" y="374"/>
                    <a:pt x="193" y="375"/>
                    <a:pt x="193" y="376"/>
                  </a:cubicBezTo>
                  <a:cubicBezTo>
                    <a:pt x="195" y="378"/>
                    <a:pt x="196" y="380"/>
                    <a:pt x="198" y="382"/>
                  </a:cubicBezTo>
                  <a:cubicBezTo>
                    <a:pt x="196" y="382"/>
                    <a:pt x="194" y="382"/>
                    <a:pt x="192" y="382"/>
                  </a:cubicBezTo>
                  <a:cubicBezTo>
                    <a:pt x="192" y="381"/>
                    <a:pt x="192" y="381"/>
                    <a:pt x="192" y="381"/>
                  </a:cubicBezTo>
                  <a:cubicBezTo>
                    <a:pt x="190" y="379"/>
                    <a:pt x="188" y="376"/>
                    <a:pt x="186" y="374"/>
                  </a:cubicBezTo>
                  <a:cubicBezTo>
                    <a:pt x="186" y="373"/>
                    <a:pt x="185" y="374"/>
                    <a:pt x="185" y="375"/>
                  </a:cubicBezTo>
                  <a:cubicBezTo>
                    <a:pt x="187" y="377"/>
                    <a:pt x="188" y="379"/>
                    <a:pt x="189" y="381"/>
                  </a:cubicBezTo>
                  <a:cubicBezTo>
                    <a:pt x="187" y="381"/>
                    <a:pt x="184" y="381"/>
                    <a:pt x="182" y="381"/>
                  </a:cubicBezTo>
                  <a:cubicBezTo>
                    <a:pt x="179" y="378"/>
                    <a:pt x="177" y="375"/>
                    <a:pt x="175" y="372"/>
                  </a:cubicBezTo>
                  <a:cubicBezTo>
                    <a:pt x="174" y="372"/>
                    <a:pt x="173" y="372"/>
                    <a:pt x="174" y="373"/>
                  </a:cubicBezTo>
                  <a:cubicBezTo>
                    <a:pt x="176" y="375"/>
                    <a:pt x="177" y="378"/>
                    <a:pt x="179" y="380"/>
                  </a:cubicBezTo>
                  <a:cubicBezTo>
                    <a:pt x="177" y="380"/>
                    <a:pt x="174" y="380"/>
                    <a:pt x="172" y="379"/>
                  </a:cubicBezTo>
                  <a:cubicBezTo>
                    <a:pt x="169" y="376"/>
                    <a:pt x="167" y="373"/>
                    <a:pt x="164" y="370"/>
                  </a:cubicBezTo>
                  <a:cubicBezTo>
                    <a:pt x="164" y="369"/>
                    <a:pt x="162" y="370"/>
                    <a:pt x="163" y="371"/>
                  </a:cubicBezTo>
                  <a:cubicBezTo>
                    <a:pt x="165" y="373"/>
                    <a:pt x="166" y="376"/>
                    <a:pt x="168" y="379"/>
                  </a:cubicBezTo>
                  <a:cubicBezTo>
                    <a:pt x="166" y="378"/>
                    <a:pt x="164" y="378"/>
                    <a:pt x="162" y="377"/>
                  </a:cubicBezTo>
                  <a:cubicBezTo>
                    <a:pt x="159" y="374"/>
                    <a:pt x="157" y="371"/>
                    <a:pt x="155" y="368"/>
                  </a:cubicBezTo>
                  <a:cubicBezTo>
                    <a:pt x="154" y="367"/>
                    <a:pt x="153" y="368"/>
                    <a:pt x="153" y="369"/>
                  </a:cubicBezTo>
                  <a:cubicBezTo>
                    <a:pt x="155" y="371"/>
                    <a:pt x="157" y="374"/>
                    <a:pt x="158" y="376"/>
                  </a:cubicBezTo>
                  <a:cubicBezTo>
                    <a:pt x="156" y="376"/>
                    <a:pt x="154" y="375"/>
                    <a:pt x="152" y="375"/>
                  </a:cubicBezTo>
                  <a:cubicBezTo>
                    <a:pt x="150" y="371"/>
                    <a:pt x="148" y="368"/>
                    <a:pt x="145" y="364"/>
                  </a:cubicBezTo>
                  <a:cubicBezTo>
                    <a:pt x="145" y="363"/>
                    <a:pt x="144" y="364"/>
                    <a:pt x="144" y="365"/>
                  </a:cubicBezTo>
                  <a:cubicBezTo>
                    <a:pt x="146" y="368"/>
                    <a:pt x="148" y="371"/>
                    <a:pt x="149" y="374"/>
                  </a:cubicBezTo>
                  <a:cubicBezTo>
                    <a:pt x="147" y="373"/>
                    <a:pt x="144" y="372"/>
                    <a:pt x="141" y="371"/>
                  </a:cubicBezTo>
                  <a:cubicBezTo>
                    <a:pt x="139" y="368"/>
                    <a:pt x="137" y="364"/>
                    <a:pt x="135" y="361"/>
                  </a:cubicBezTo>
                  <a:cubicBezTo>
                    <a:pt x="135" y="360"/>
                    <a:pt x="133" y="361"/>
                    <a:pt x="134" y="362"/>
                  </a:cubicBezTo>
                  <a:cubicBezTo>
                    <a:pt x="135" y="365"/>
                    <a:pt x="137" y="367"/>
                    <a:pt x="138" y="370"/>
                  </a:cubicBezTo>
                  <a:cubicBezTo>
                    <a:pt x="136" y="369"/>
                    <a:pt x="134" y="368"/>
                    <a:pt x="131" y="367"/>
                  </a:cubicBezTo>
                  <a:cubicBezTo>
                    <a:pt x="129" y="364"/>
                    <a:pt x="127" y="360"/>
                    <a:pt x="125" y="356"/>
                  </a:cubicBezTo>
                  <a:cubicBezTo>
                    <a:pt x="125" y="355"/>
                    <a:pt x="123" y="355"/>
                    <a:pt x="124" y="356"/>
                  </a:cubicBezTo>
                  <a:cubicBezTo>
                    <a:pt x="125" y="359"/>
                    <a:pt x="126" y="362"/>
                    <a:pt x="127" y="365"/>
                  </a:cubicBezTo>
                  <a:cubicBezTo>
                    <a:pt x="125" y="364"/>
                    <a:pt x="123" y="363"/>
                    <a:pt x="121" y="362"/>
                  </a:cubicBezTo>
                  <a:cubicBezTo>
                    <a:pt x="120" y="362"/>
                    <a:pt x="120" y="361"/>
                    <a:pt x="120" y="360"/>
                  </a:cubicBezTo>
                  <a:cubicBezTo>
                    <a:pt x="117" y="355"/>
                    <a:pt x="115" y="350"/>
                    <a:pt x="112" y="345"/>
                  </a:cubicBezTo>
                  <a:cubicBezTo>
                    <a:pt x="112" y="345"/>
                    <a:pt x="111" y="345"/>
                    <a:pt x="111" y="346"/>
                  </a:cubicBezTo>
                  <a:cubicBezTo>
                    <a:pt x="113" y="351"/>
                    <a:pt x="115" y="355"/>
                    <a:pt x="117" y="360"/>
                  </a:cubicBezTo>
                  <a:cubicBezTo>
                    <a:pt x="115" y="359"/>
                    <a:pt x="112" y="358"/>
                    <a:pt x="110" y="356"/>
                  </a:cubicBezTo>
                  <a:cubicBezTo>
                    <a:pt x="107" y="351"/>
                    <a:pt x="105" y="345"/>
                    <a:pt x="102" y="340"/>
                  </a:cubicBezTo>
                  <a:cubicBezTo>
                    <a:pt x="101" y="339"/>
                    <a:pt x="100" y="340"/>
                    <a:pt x="101" y="341"/>
                  </a:cubicBezTo>
                  <a:cubicBezTo>
                    <a:pt x="102" y="345"/>
                    <a:pt x="104" y="350"/>
                    <a:pt x="107" y="354"/>
                  </a:cubicBezTo>
                  <a:cubicBezTo>
                    <a:pt x="104" y="353"/>
                    <a:pt x="102" y="351"/>
                    <a:pt x="99" y="349"/>
                  </a:cubicBezTo>
                  <a:cubicBezTo>
                    <a:pt x="99" y="349"/>
                    <a:pt x="99" y="349"/>
                    <a:pt x="99" y="349"/>
                  </a:cubicBezTo>
                  <a:cubicBezTo>
                    <a:pt x="97" y="344"/>
                    <a:pt x="95" y="340"/>
                    <a:pt x="93" y="335"/>
                  </a:cubicBezTo>
                  <a:cubicBezTo>
                    <a:pt x="92" y="334"/>
                    <a:pt x="91" y="335"/>
                    <a:pt x="91" y="335"/>
                  </a:cubicBezTo>
                  <a:cubicBezTo>
                    <a:pt x="93" y="339"/>
                    <a:pt x="94" y="343"/>
                    <a:pt x="96" y="347"/>
                  </a:cubicBezTo>
                  <a:cubicBezTo>
                    <a:pt x="94" y="345"/>
                    <a:pt x="91" y="343"/>
                    <a:pt x="89" y="341"/>
                  </a:cubicBezTo>
                  <a:cubicBezTo>
                    <a:pt x="87" y="336"/>
                    <a:pt x="84" y="330"/>
                    <a:pt x="82" y="325"/>
                  </a:cubicBezTo>
                  <a:cubicBezTo>
                    <a:pt x="82" y="324"/>
                    <a:pt x="80" y="325"/>
                    <a:pt x="81" y="326"/>
                  </a:cubicBezTo>
                  <a:cubicBezTo>
                    <a:pt x="82" y="330"/>
                    <a:pt x="83" y="334"/>
                    <a:pt x="85" y="338"/>
                  </a:cubicBezTo>
                  <a:cubicBezTo>
                    <a:pt x="82" y="336"/>
                    <a:pt x="80" y="334"/>
                    <a:pt x="78" y="332"/>
                  </a:cubicBezTo>
                  <a:cubicBezTo>
                    <a:pt x="76" y="325"/>
                    <a:pt x="74" y="318"/>
                    <a:pt x="72" y="311"/>
                  </a:cubicBezTo>
                  <a:cubicBezTo>
                    <a:pt x="72" y="310"/>
                    <a:pt x="70" y="311"/>
                    <a:pt x="71" y="312"/>
                  </a:cubicBezTo>
                  <a:cubicBezTo>
                    <a:pt x="72" y="317"/>
                    <a:pt x="73" y="323"/>
                    <a:pt x="74" y="328"/>
                  </a:cubicBezTo>
                  <a:cubicBezTo>
                    <a:pt x="73" y="327"/>
                    <a:pt x="72" y="326"/>
                    <a:pt x="72" y="325"/>
                  </a:cubicBezTo>
                  <a:cubicBezTo>
                    <a:pt x="70" y="324"/>
                    <a:pt x="69" y="323"/>
                    <a:pt x="68" y="322"/>
                  </a:cubicBezTo>
                  <a:cubicBezTo>
                    <a:pt x="66" y="312"/>
                    <a:pt x="63" y="303"/>
                    <a:pt x="61" y="293"/>
                  </a:cubicBezTo>
                  <a:cubicBezTo>
                    <a:pt x="60" y="292"/>
                    <a:pt x="58" y="292"/>
                    <a:pt x="59" y="294"/>
                  </a:cubicBezTo>
                  <a:cubicBezTo>
                    <a:pt x="60" y="301"/>
                    <a:pt x="62" y="309"/>
                    <a:pt x="64" y="316"/>
                  </a:cubicBezTo>
                  <a:cubicBezTo>
                    <a:pt x="62" y="315"/>
                    <a:pt x="61" y="313"/>
                    <a:pt x="60" y="312"/>
                  </a:cubicBezTo>
                  <a:cubicBezTo>
                    <a:pt x="58" y="303"/>
                    <a:pt x="55" y="295"/>
                    <a:pt x="53" y="287"/>
                  </a:cubicBezTo>
                  <a:cubicBezTo>
                    <a:pt x="53" y="285"/>
                    <a:pt x="51" y="286"/>
                    <a:pt x="51" y="287"/>
                  </a:cubicBezTo>
                  <a:cubicBezTo>
                    <a:pt x="53" y="293"/>
                    <a:pt x="54" y="299"/>
                    <a:pt x="56" y="306"/>
                  </a:cubicBezTo>
                  <a:cubicBezTo>
                    <a:pt x="53" y="302"/>
                    <a:pt x="50" y="297"/>
                    <a:pt x="47" y="293"/>
                  </a:cubicBezTo>
                  <a:cubicBezTo>
                    <a:pt x="46" y="284"/>
                    <a:pt x="44" y="276"/>
                    <a:pt x="44" y="266"/>
                  </a:cubicBezTo>
                  <a:cubicBezTo>
                    <a:pt x="44" y="266"/>
                    <a:pt x="42" y="265"/>
                    <a:pt x="42" y="266"/>
                  </a:cubicBezTo>
                  <a:cubicBezTo>
                    <a:pt x="42" y="273"/>
                    <a:pt x="43" y="280"/>
                    <a:pt x="44" y="286"/>
                  </a:cubicBezTo>
                  <a:cubicBezTo>
                    <a:pt x="42" y="282"/>
                    <a:pt x="40" y="279"/>
                    <a:pt x="38" y="275"/>
                  </a:cubicBezTo>
                  <a:cubicBezTo>
                    <a:pt x="37" y="267"/>
                    <a:pt x="35" y="259"/>
                    <a:pt x="34" y="251"/>
                  </a:cubicBezTo>
                  <a:cubicBezTo>
                    <a:pt x="33" y="250"/>
                    <a:pt x="32" y="250"/>
                    <a:pt x="32" y="251"/>
                  </a:cubicBezTo>
                  <a:cubicBezTo>
                    <a:pt x="33" y="256"/>
                    <a:pt x="33" y="260"/>
                    <a:pt x="34" y="265"/>
                  </a:cubicBezTo>
                  <a:cubicBezTo>
                    <a:pt x="32" y="258"/>
                    <a:pt x="29" y="251"/>
                    <a:pt x="28" y="244"/>
                  </a:cubicBezTo>
                  <a:cubicBezTo>
                    <a:pt x="27" y="240"/>
                    <a:pt x="27" y="235"/>
                    <a:pt x="27" y="231"/>
                  </a:cubicBezTo>
                  <a:cubicBezTo>
                    <a:pt x="27" y="230"/>
                    <a:pt x="25" y="230"/>
                    <a:pt x="25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16" y="174"/>
                    <a:pt x="34" y="114"/>
                    <a:pt x="80" y="72"/>
                  </a:cubicBezTo>
                  <a:cubicBezTo>
                    <a:pt x="152" y="4"/>
                    <a:pt x="266" y="7"/>
                    <a:pt x="333" y="79"/>
                  </a:cubicBezTo>
                  <a:cubicBezTo>
                    <a:pt x="401" y="152"/>
                    <a:pt x="398" y="266"/>
                    <a:pt x="325" y="333"/>
                  </a:cubicBezTo>
                  <a:cubicBezTo>
                    <a:pt x="300" y="357"/>
                    <a:pt x="269" y="372"/>
                    <a:pt x="237" y="379"/>
                  </a:cubicBezTo>
                  <a:close/>
                  <a:moveTo>
                    <a:pt x="106" y="37"/>
                  </a:moveTo>
                  <a:cubicBezTo>
                    <a:pt x="93" y="44"/>
                    <a:pt x="82" y="53"/>
                    <a:pt x="71" y="63"/>
                  </a:cubicBezTo>
                  <a:cubicBezTo>
                    <a:pt x="68" y="66"/>
                    <a:pt x="65" y="69"/>
                    <a:pt x="62" y="72"/>
                  </a:cubicBezTo>
                  <a:cubicBezTo>
                    <a:pt x="69" y="63"/>
                    <a:pt x="78" y="54"/>
                    <a:pt x="88" y="47"/>
                  </a:cubicBezTo>
                  <a:cubicBezTo>
                    <a:pt x="94" y="43"/>
                    <a:pt x="100" y="40"/>
                    <a:pt x="106" y="37"/>
                  </a:cubicBezTo>
                  <a:close/>
                  <a:moveTo>
                    <a:pt x="20" y="131"/>
                  </a:moveTo>
                  <a:cubicBezTo>
                    <a:pt x="25" y="120"/>
                    <a:pt x="32" y="110"/>
                    <a:pt x="39" y="101"/>
                  </a:cubicBezTo>
                  <a:cubicBezTo>
                    <a:pt x="38" y="103"/>
                    <a:pt x="37" y="105"/>
                    <a:pt x="37" y="106"/>
                  </a:cubicBezTo>
                  <a:cubicBezTo>
                    <a:pt x="23" y="130"/>
                    <a:pt x="15" y="156"/>
                    <a:pt x="12" y="183"/>
                  </a:cubicBezTo>
                  <a:cubicBezTo>
                    <a:pt x="11" y="193"/>
                    <a:pt x="10" y="204"/>
                    <a:pt x="11" y="214"/>
                  </a:cubicBezTo>
                  <a:cubicBezTo>
                    <a:pt x="11" y="216"/>
                    <a:pt x="12" y="218"/>
                    <a:pt x="12" y="220"/>
                  </a:cubicBezTo>
                  <a:cubicBezTo>
                    <a:pt x="5" y="190"/>
                    <a:pt x="7" y="160"/>
                    <a:pt x="20" y="131"/>
                  </a:cubicBezTo>
                  <a:close/>
                  <a:moveTo>
                    <a:pt x="155" y="391"/>
                  </a:moveTo>
                  <a:cubicBezTo>
                    <a:pt x="142" y="387"/>
                    <a:pt x="129" y="381"/>
                    <a:pt x="118" y="374"/>
                  </a:cubicBezTo>
                  <a:cubicBezTo>
                    <a:pt x="127" y="379"/>
                    <a:pt x="137" y="383"/>
                    <a:pt x="147" y="386"/>
                  </a:cubicBezTo>
                  <a:cubicBezTo>
                    <a:pt x="147" y="386"/>
                    <a:pt x="147" y="386"/>
                    <a:pt x="148" y="387"/>
                  </a:cubicBezTo>
                  <a:cubicBezTo>
                    <a:pt x="148" y="387"/>
                    <a:pt x="149" y="387"/>
                    <a:pt x="149" y="386"/>
                  </a:cubicBezTo>
                  <a:cubicBezTo>
                    <a:pt x="184" y="397"/>
                    <a:pt x="221" y="397"/>
                    <a:pt x="257" y="386"/>
                  </a:cubicBezTo>
                  <a:cubicBezTo>
                    <a:pt x="224" y="397"/>
                    <a:pt x="188" y="399"/>
                    <a:pt x="155" y="3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0"/>
            <p:cNvSpPr>
              <a:spLocks noEditPoints="1"/>
            </p:cNvSpPr>
            <p:nvPr/>
          </p:nvSpPr>
          <p:spPr bwMode="auto">
            <a:xfrm>
              <a:off x="6861151" y="4895654"/>
              <a:ext cx="610623" cy="616243"/>
            </a:xfrm>
            <a:custGeom>
              <a:avLst/>
              <a:gdLst>
                <a:gd name="T0" fmla="*/ 310 w 318"/>
                <a:gd name="T1" fmla="*/ 210 h 321"/>
                <a:gd name="T2" fmla="*/ 313 w 318"/>
                <a:gd name="T3" fmla="*/ 198 h 321"/>
                <a:gd name="T4" fmla="*/ 315 w 318"/>
                <a:gd name="T5" fmla="*/ 188 h 321"/>
                <a:gd name="T6" fmla="*/ 316 w 318"/>
                <a:gd name="T7" fmla="*/ 179 h 321"/>
                <a:gd name="T8" fmla="*/ 311 w 318"/>
                <a:gd name="T9" fmla="*/ 120 h 321"/>
                <a:gd name="T10" fmla="*/ 304 w 318"/>
                <a:gd name="T11" fmla="*/ 90 h 321"/>
                <a:gd name="T12" fmla="*/ 295 w 318"/>
                <a:gd name="T13" fmla="*/ 74 h 321"/>
                <a:gd name="T14" fmla="*/ 295 w 318"/>
                <a:gd name="T15" fmla="*/ 82 h 321"/>
                <a:gd name="T16" fmla="*/ 290 w 318"/>
                <a:gd name="T17" fmla="*/ 75 h 321"/>
                <a:gd name="T18" fmla="*/ 268 w 318"/>
                <a:gd name="T19" fmla="*/ 43 h 321"/>
                <a:gd name="T20" fmla="*/ 259 w 318"/>
                <a:gd name="T21" fmla="*/ 42 h 321"/>
                <a:gd name="T22" fmla="*/ 251 w 318"/>
                <a:gd name="T23" fmla="*/ 35 h 321"/>
                <a:gd name="T24" fmla="*/ 234 w 318"/>
                <a:gd name="T25" fmla="*/ 23 h 321"/>
                <a:gd name="T26" fmla="*/ 231 w 318"/>
                <a:gd name="T27" fmla="*/ 22 h 321"/>
                <a:gd name="T28" fmla="*/ 226 w 318"/>
                <a:gd name="T29" fmla="*/ 21 h 321"/>
                <a:gd name="T30" fmla="*/ 202 w 318"/>
                <a:gd name="T31" fmla="*/ 4 h 321"/>
                <a:gd name="T32" fmla="*/ 200 w 318"/>
                <a:gd name="T33" fmla="*/ 12 h 321"/>
                <a:gd name="T34" fmla="*/ 192 w 318"/>
                <a:gd name="T35" fmla="*/ 10 h 321"/>
                <a:gd name="T36" fmla="*/ 174 w 318"/>
                <a:gd name="T37" fmla="*/ 5 h 321"/>
                <a:gd name="T38" fmla="*/ 162 w 318"/>
                <a:gd name="T39" fmla="*/ 1 h 321"/>
                <a:gd name="T40" fmla="*/ 160 w 318"/>
                <a:gd name="T41" fmla="*/ 7 h 321"/>
                <a:gd name="T42" fmla="*/ 149 w 318"/>
                <a:gd name="T43" fmla="*/ 2 h 321"/>
                <a:gd name="T44" fmla="*/ 138 w 318"/>
                <a:gd name="T45" fmla="*/ 2 h 321"/>
                <a:gd name="T46" fmla="*/ 138 w 318"/>
                <a:gd name="T47" fmla="*/ 9 h 321"/>
                <a:gd name="T48" fmla="*/ 134 w 318"/>
                <a:gd name="T49" fmla="*/ 10 h 321"/>
                <a:gd name="T50" fmla="*/ 119 w 318"/>
                <a:gd name="T51" fmla="*/ 11 h 321"/>
                <a:gd name="T52" fmla="*/ 108 w 318"/>
                <a:gd name="T53" fmla="*/ 12 h 321"/>
                <a:gd name="T54" fmla="*/ 107 w 318"/>
                <a:gd name="T55" fmla="*/ 17 h 321"/>
                <a:gd name="T56" fmla="*/ 101 w 318"/>
                <a:gd name="T57" fmla="*/ 16 h 321"/>
                <a:gd name="T58" fmla="*/ 99 w 318"/>
                <a:gd name="T59" fmla="*/ 20 h 321"/>
                <a:gd name="T60" fmla="*/ 97 w 318"/>
                <a:gd name="T61" fmla="*/ 22 h 321"/>
                <a:gd name="T62" fmla="*/ 88 w 318"/>
                <a:gd name="T63" fmla="*/ 23 h 321"/>
                <a:gd name="T64" fmla="*/ 21 w 318"/>
                <a:gd name="T65" fmla="*/ 226 h 321"/>
                <a:gd name="T66" fmla="*/ 209 w 318"/>
                <a:gd name="T67" fmla="*/ 310 h 321"/>
                <a:gd name="T68" fmla="*/ 138 w 318"/>
                <a:gd name="T69" fmla="*/ 302 h 321"/>
                <a:gd name="T70" fmla="*/ 61 w 318"/>
                <a:gd name="T71" fmla="*/ 62 h 321"/>
                <a:gd name="T72" fmla="*/ 108 w 318"/>
                <a:gd name="T73" fmla="*/ 176 h 321"/>
                <a:gd name="T74" fmla="*/ 124 w 318"/>
                <a:gd name="T75" fmla="*/ 299 h 321"/>
                <a:gd name="T76" fmla="*/ 59 w 318"/>
                <a:gd name="T77" fmla="*/ 64 h 321"/>
                <a:gd name="T78" fmla="*/ 143 w 318"/>
                <a:gd name="T79" fmla="*/ 303 h 321"/>
                <a:gd name="T80" fmla="*/ 117 w 318"/>
                <a:gd name="T81" fmla="*/ 27 h 321"/>
                <a:gd name="T82" fmla="*/ 145 w 318"/>
                <a:gd name="T83" fmla="*/ 304 h 321"/>
                <a:gd name="T84" fmla="*/ 168 w 318"/>
                <a:gd name="T85" fmla="*/ 20 h 321"/>
                <a:gd name="T86" fmla="*/ 250 w 318"/>
                <a:gd name="T87" fmla="*/ 275 h 321"/>
                <a:gd name="T88" fmla="*/ 217 w 318"/>
                <a:gd name="T89" fmla="*/ 141 h 321"/>
                <a:gd name="T90" fmla="*/ 195 w 318"/>
                <a:gd name="T91" fmla="*/ 24 h 321"/>
                <a:gd name="T92" fmla="*/ 267 w 318"/>
                <a:gd name="T93" fmla="*/ 259 h 321"/>
                <a:gd name="T94" fmla="*/ 217 w 318"/>
                <a:gd name="T95" fmla="*/ 141 h 321"/>
                <a:gd name="T96" fmla="*/ 208 w 318"/>
                <a:gd name="T97" fmla="*/ 27 h 321"/>
                <a:gd name="T98" fmla="*/ 271 w 318"/>
                <a:gd name="T99" fmla="*/ 255 h 321"/>
                <a:gd name="T100" fmla="*/ 199 w 318"/>
                <a:gd name="T101" fmla="*/ 2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1">
                  <a:moveTo>
                    <a:pt x="213" y="309"/>
                  </a:moveTo>
                  <a:cubicBezTo>
                    <a:pt x="233" y="302"/>
                    <a:pt x="252" y="291"/>
                    <a:pt x="268" y="275"/>
                  </a:cubicBezTo>
                  <a:cubicBezTo>
                    <a:pt x="288" y="257"/>
                    <a:pt x="302" y="234"/>
                    <a:pt x="310" y="210"/>
                  </a:cubicBezTo>
                  <a:cubicBezTo>
                    <a:pt x="310" y="209"/>
                    <a:pt x="310" y="207"/>
                    <a:pt x="311" y="206"/>
                  </a:cubicBezTo>
                  <a:cubicBezTo>
                    <a:pt x="311" y="205"/>
                    <a:pt x="311" y="204"/>
                    <a:pt x="312" y="203"/>
                  </a:cubicBezTo>
                  <a:cubicBezTo>
                    <a:pt x="312" y="201"/>
                    <a:pt x="312" y="200"/>
                    <a:pt x="313" y="198"/>
                  </a:cubicBezTo>
                  <a:cubicBezTo>
                    <a:pt x="313" y="197"/>
                    <a:pt x="313" y="197"/>
                    <a:pt x="313" y="196"/>
                  </a:cubicBezTo>
                  <a:cubicBezTo>
                    <a:pt x="314" y="194"/>
                    <a:pt x="314" y="193"/>
                    <a:pt x="314" y="191"/>
                  </a:cubicBezTo>
                  <a:cubicBezTo>
                    <a:pt x="315" y="190"/>
                    <a:pt x="315" y="189"/>
                    <a:pt x="315" y="188"/>
                  </a:cubicBezTo>
                  <a:cubicBezTo>
                    <a:pt x="315" y="187"/>
                    <a:pt x="315" y="186"/>
                    <a:pt x="315" y="185"/>
                  </a:cubicBezTo>
                  <a:cubicBezTo>
                    <a:pt x="316" y="183"/>
                    <a:pt x="316" y="181"/>
                    <a:pt x="316" y="179"/>
                  </a:cubicBezTo>
                  <a:cubicBezTo>
                    <a:pt x="316" y="179"/>
                    <a:pt x="316" y="179"/>
                    <a:pt x="316" y="179"/>
                  </a:cubicBezTo>
                  <a:cubicBezTo>
                    <a:pt x="318" y="163"/>
                    <a:pt x="317" y="147"/>
                    <a:pt x="314" y="132"/>
                  </a:cubicBezTo>
                  <a:cubicBezTo>
                    <a:pt x="314" y="128"/>
                    <a:pt x="313" y="124"/>
                    <a:pt x="313" y="120"/>
                  </a:cubicBezTo>
                  <a:cubicBezTo>
                    <a:pt x="312" y="120"/>
                    <a:pt x="312" y="120"/>
                    <a:pt x="311" y="120"/>
                  </a:cubicBezTo>
                  <a:cubicBezTo>
                    <a:pt x="310" y="116"/>
                    <a:pt x="309" y="112"/>
                    <a:pt x="307" y="108"/>
                  </a:cubicBezTo>
                  <a:cubicBezTo>
                    <a:pt x="307" y="102"/>
                    <a:pt x="306" y="96"/>
                    <a:pt x="306" y="90"/>
                  </a:cubicBezTo>
                  <a:cubicBezTo>
                    <a:pt x="306" y="89"/>
                    <a:pt x="304" y="89"/>
                    <a:pt x="304" y="90"/>
                  </a:cubicBezTo>
                  <a:cubicBezTo>
                    <a:pt x="304" y="94"/>
                    <a:pt x="304" y="97"/>
                    <a:pt x="304" y="100"/>
                  </a:cubicBezTo>
                  <a:cubicBezTo>
                    <a:pt x="303" y="99"/>
                    <a:pt x="303" y="97"/>
                    <a:pt x="302" y="96"/>
                  </a:cubicBezTo>
                  <a:cubicBezTo>
                    <a:pt x="301" y="88"/>
                    <a:pt x="298" y="81"/>
                    <a:pt x="295" y="74"/>
                  </a:cubicBezTo>
                  <a:cubicBezTo>
                    <a:pt x="295" y="73"/>
                    <a:pt x="293" y="73"/>
                    <a:pt x="293" y="75"/>
                  </a:cubicBezTo>
                  <a:cubicBezTo>
                    <a:pt x="295" y="78"/>
                    <a:pt x="296" y="82"/>
                    <a:pt x="297" y="86"/>
                  </a:cubicBezTo>
                  <a:cubicBezTo>
                    <a:pt x="296" y="84"/>
                    <a:pt x="295" y="83"/>
                    <a:pt x="295" y="82"/>
                  </a:cubicBezTo>
                  <a:cubicBezTo>
                    <a:pt x="293" y="73"/>
                    <a:pt x="290" y="64"/>
                    <a:pt x="286" y="56"/>
                  </a:cubicBezTo>
                  <a:cubicBezTo>
                    <a:pt x="285" y="55"/>
                    <a:pt x="283" y="56"/>
                    <a:pt x="284" y="57"/>
                  </a:cubicBezTo>
                  <a:cubicBezTo>
                    <a:pt x="287" y="63"/>
                    <a:pt x="289" y="69"/>
                    <a:pt x="290" y="75"/>
                  </a:cubicBezTo>
                  <a:cubicBezTo>
                    <a:pt x="288" y="73"/>
                    <a:pt x="287" y="70"/>
                    <a:pt x="285" y="68"/>
                  </a:cubicBezTo>
                  <a:cubicBezTo>
                    <a:pt x="281" y="59"/>
                    <a:pt x="274" y="50"/>
                    <a:pt x="269" y="42"/>
                  </a:cubicBezTo>
                  <a:cubicBezTo>
                    <a:pt x="269" y="41"/>
                    <a:pt x="267" y="41"/>
                    <a:pt x="268" y="43"/>
                  </a:cubicBezTo>
                  <a:cubicBezTo>
                    <a:pt x="270" y="47"/>
                    <a:pt x="272" y="51"/>
                    <a:pt x="274" y="56"/>
                  </a:cubicBezTo>
                  <a:cubicBezTo>
                    <a:pt x="274" y="55"/>
                    <a:pt x="274" y="55"/>
                    <a:pt x="274" y="55"/>
                  </a:cubicBezTo>
                  <a:cubicBezTo>
                    <a:pt x="269" y="50"/>
                    <a:pt x="264" y="46"/>
                    <a:pt x="259" y="42"/>
                  </a:cubicBezTo>
                  <a:cubicBezTo>
                    <a:pt x="256" y="38"/>
                    <a:pt x="253" y="35"/>
                    <a:pt x="250" y="31"/>
                  </a:cubicBezTo>
                  <a:cubicBezTo>
                    <a:pt x="250" y="31"/>
                    <a:pt x="249" y="32"/>
                    <a:pt x="249" y="32"/>
                  </a:cubicBezTo>
                  <a:cubicBezTo>
                    <a:pt x="250" y="33"/>
                    <a:pt x="250" y="34"/>
                    <a:pt x="251" y="35"/>
                  </a:cubicBezTo>
                  <a:cubicBezTo>
                    <a:pt x="249" y="34"/>
                    <a:pt x="248" y="33"/>
                    <a:pt x="246" y="32"/>
                  </a:cubicBezTo>
                  <a:cubicBezTo>
                    <a:pt x="243" y="28"/>
                    <a:pt x="239" y="25"/>
                    <a:pt x="235" y="22"/>
                  </a:cubicBezTo>
                  <a:cubicBezTo>
                    <a:pt x="235" y="21"/>
                    <a:pt x="233" y="22"/>
                    <a:pt x="234" y="23"/>
                  </a:cubicBezTo>
                  <a:cubicBezTo>
                    <a:pt x="235" y="24"/>
                    <a:pt x="236" y="25"/>
                    <a:pt x="237" y="26"/>
                  </a:cubicBezTo>
                  <a:cubicBezTo>
                    <a:pt x="235" y="25"/>
                    <a:pt x="234" y="25"/>
                    <a:pt x="233" y="24"/>
                  </a:cubicBezTo>
                  <a:cubicBezTo>
                    <a:pt x="232" y="23"/>
                    <a:pt x="231" y="23"/>
                    <a:pt x="231" y="22"/>
                  </a:cubicBezTo>
                  <a:cubicBezTo>
                    <a:pt x="227" y="18"/>
                    <a:pt x="223" y="14"/>
                    <a:pt x="219" y="10"/>
                  </a:cubicBezTo>
                  <a:cubicBezTo>
                    <a:pt x="218" y="9"/>
                    <a:pt x="217" y="10"/>
                    <a:pt x="217" y="11"/>
                  </a:cubicBezTo>
                  <a:cubicBezTo>
                    <a:pt x="220" y="14"/>
                    <a:pt x="223" y="18"/>
                    <a:pt x="226" y="21"/>
                  </a:cubicBezTo>
                  <a:cubicBezTo>
                    <a:pt x="225" y="20"/>
                    <a:pt x="224" y="20"/>
                    <a:pt x="224" y="20"/>
                  </a:cubicBezTo>
                  <a:cubicBezTo>
                    <a:pt x="222" y="19"/>
                    <a:pt x="220" y="18"/>
                    <a:pt x="218" y="17"/>
                  </a:cubicBezTo>
                  <a:cubicBezTo>
                    <a:pt x="213" y="12"/>
                    <a:pt x="207" y="8"/>
                    <a:pt x="202" y="4"/>
                  </a:cubicBezTo>
                  <a:cubicBezTo>
                    <a:pt x="201" y="3"/>
                    <a:pt x="201" y="4"/>
                    <a:pt x="201" y="5"/>
                  </a:cubicBezTo>
                  <a:cubicBezTo>
                    <a:pt x="204" y="8"/>
                    <a:pt x="206" y="11"/>
                    <a:pt x="209" y="14"/>
                  </a:cubicBezTo>
                  <a:cubicBezTo>
                    <a:pt x="206" y="13"/>
                    <a:pt x="203" y="13"/>
                    <a:pt x="200" y="12"/>
                  </a:cubicBezTo>
                  <a:cubicBezTo>
                    <a:pt x="196" y="9"/>
                    <a:pt x="191" y="6"/>
                    <a:pt x="187" y="3"/>
                  </a:cubicBezTo>
                  <a:cubicBezTo>
                    <a:pt x="186" y="3"/>
                    <a:pt x="185" y="4"/>
                    <a:pt x="186" y="5"/>
                  </a:cubicBezTo>
                  <a:cubicBezTo>
                    <a:pt x="188" y="6"/>
                    <a:pt x="190" y="8"/>
                    <a:pt x="192" y="10"/>
                  </a:cubicBezTo>
                  <a:cubicBezTo>
                    <a:pt x="189" y="9"/>
                    <a:pt x="186" y="9"/>
                    <a:pt x="183" y="9"/>
                  </a:cubicBezTo>
                  <a:cubicBezTo>
                    <a:pt x="180" y="7"/>
                    <a:pt x="178" y="5"/>
                    <a:pt x="175" y="4"/>
                  </a:cubicBezTo>
                  <a:cubicBezTo>
                    <a:pt x="174" y="3"/>
                    <a:pt x="174" y="4"/>
                    <a:pt x="174" y="5"/>
                  </a:cubicBezTo>
                  <a:cubicBezTo>
                    <a:pt x="175" y="6"/>
                    <a:pt x="177" y="7"/>
                    <a:pt x="178" y="8"/>
                  </a:cubicBezTo>
                  <a:cubicBezTo>
                    <a:pt x="176" y="8"/>
                    <a:pt x="174" y="8"/>
                    <a:pt x="172" y="7"/>
                  </a:cubicBezTo>
                  <a:cubicBezTo>
                    <a:pt x="168" y="5"/>
                    <a:pt x="165" y="3"/>
                    <a:pt x="162" y="1"/>
                  </a:cubicBezTo>
                  <a:cubicBezTo>
                    <a:pt x="161" y="0"/>
                    <a:pt x="160" y="2"/>
                    <a:pt x="161" y="2"/>
                  </a:cubicBezTo>
                  <a:cubicBezTo>
                    <a:pt x="163" y="4"/>
                    <a:pt x="165" y="6"/>
                    <a:pt x="167" y="7"/>
                  </a:cubicBezTo>
                  <a:cubicBezTo>
                    <a:pt x="165" y="7"/>
                    <a:pt x="163" y="7"/>
                    <a:pt x="160" y="7"/>
                  </a:cubicBezTo>
                  <a:cubicBezTo>
                    <a:pt x="159" y="7"/>
                    <a:pt x="159" y="7"/>
                    <a:pt x="158" y="6"/>
                  </a:cubicBezTo>
                  <a:cubicBezTo>
                    <a:pt x="155" y="4"/>
                    <a:pt x="152" y="3"/>
                    <a:pt x="149" y="1"/>
                  </a:cubicBezTo>
                  <a:cubicBezTo>
                    <a:pt x="149" y="1"/>
                    <a:pt x="148" y="2"/>
                    <a:pt x="149" y="2"/>
                  </a:cubicBezTo>
                  <a:cubicBezTo>
                    <a:pt x="151" y="4"/>
                    <a:pt x="153" y="6"/>
                    <a:pt x="155" y="7"/>
                  </a:cubicBezTo>
                  <a:cubicBezTo>
                    <a:pt x="154" y="7"/>
                    <a:pt x="152" y="8"/>
                    <a:pt x="150" y="8"/>
                  </a:cubicBezTo>
                  <a:cubicBezTo>
                    <a:pt x="146" y="6"/>
                    <a:pt x="142" y="4"/>
                    <a:pt x="138" y="2"/>
                  </a:cubicBezTo>
                  <a:cubicBezTo>
                    <a:pt x="137" y="2"/>
                    <a:pt x="136" y="3"/>
                    <a:pt x="137" y="4"/>
                  </a:cubicBezTo>
                  <a:cubicBezTo>
                    <a:pt x="139" y="5"/>
                    <a:pt x="142" y="7"/>
                    <a:pt x="144" y="8"/>
                  </a:cubicBezTo>
                  <a:cubicBezTo>
                    <a:pt x="142" y="9"/>
                    <a:pt x="140" y="9"/>
                    <a:pt x="138" y="9"/>
                  </a:cubicBezTo>
                  <a:cubicBezTo>
                    <a:pt x="135" y="7"/>
                    <a:pt x="131" y="5"/>
                    <a:pt x="128" y="3"/>
                  </a:cubicBezTo>
                  <a:cubicBezTo>
                    <a:pt x="127" y="3"/>
                    <a:pt x="126" y="4"/>
                    <a:pt x="127" y="5"/>
                  </a:cubicBezTo>
                  <a:cubicBezTo>
                    <a:pt x="129" y="6"/>
                    <a:pt x="132" y="8"/>
                    <a:pt x="134" y="10"/>
                  </a:cubicBezTo>
                  <a:cubicBezTo>
                    <a:pt x="131" y="10"/>
                    <a:pt x="129" y="11"/>
                    <a:pt x="126" y="12"/>
                  </a:cubicBezTo>
                  <a:cubicBezTo>
                    <a:pt x="123" y="11"/>
                    <a:pt x="121" y="10"/>
                    <a:pt x="119" y="10"/>
                  </a:cubicBezTo>
                  <a:cubicBezTo>
                    <a:pt x="118" y="10"/>
                    <a:pt x="118" y="11"/>
                    <a:pt x="119" y="11"/>
                  </a:cubicBezTo>
                  <a:cubicBezTo>
                    <a:pt x="120" y="12"/>
                    <a:pt x="121" y="12"/>
                    <a:pt x="122" y="13"/>
                  </a:cubicBezTo>
                  <a:cubicBezTo>
                    <a:pt x="120" y="13"/>
                    <a:pt x="118" y="14"/>
                    <a:pt x="116" y="14"/>
                  </a:cubicBezTo>
                  <a:cubicBezTo>
                    <a:pt x="113" y="13"/>
                    <a:pt x="111" y="13"/>
                    <a:pt x="108" y="12"/>
                  </a:cubicBezTo>
                  <a:cubicBezTo>
                    <a:pt x="107" y="12"/>
                    <a:pt x="107" y="13"/>
                    <a:pt x="108" y="13"/>
                  </a:cubicBezTo>
                  <a:cubicBezTo>
                    <a:pt x="109" y="14"/>
                    <a:pt x="111" y="15"/>
                    <a:pt x="112" y="15"/>
                  </a:cubicBezTo>
                  <a:cubicBezTo>
                    <a:pt x="111" y="16"/>
                    <a:pt x="109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5" y="16"/>
                    <a:pt x="103" y="16"/>
                    <a:pt x="101" y="15"/>
                  </a:cubicBezTo>
                  <a:cubicBezTo>
                    <a:pt x="100" y="15"/>
                    <a:pt x="100" y="16"/>
                    <a:pt x="101" y="16"/>
                  </a:cubicBezTo>
                  <a:cubicBezTo>
                    <a:pt x="102" y="17"/>
                    <a:pt x="103" y="18"/>
                    <a:pt x="105" y="18"/>
                  </a:cubicBezTo>
                  <a:cubicBezTo>
                    <a:pt x="103" y="19"/>
                    <a:pt x="101" y="20"/>
                    <a:pt x="99" y="21"/>
                  </a:cubicBezTo>
                  <a:cubicBezTo>
                    <a:pt x="99" y="21"/>
                    <a:pt x="99" y="20"/>
                    <a:pt x="99" y="20"/>
                  </a:cubicBezTo>
                  <a:cubicBezTo>
                    <a:pt x="97" y="20"/>
                    <a:pt x="95" y="19"/>
                    <a:pt x="93" y="18"/>
                  </a:cubicBezTo>
                  <a:cubicBezTo>
                    <a:pt x="93" y="18"/>
                    <a:pt x="92" y="19"/>
                    <a:pt x="93" y="19"/>
                  </a:cubicBezTo>
                  <a:cubicBezTo>
                    <a:pt x="94" y="20"/>
                    <a:pt x="95" y="21"/>
                    <a:pt x="97" y="22"/>
                  </a:cubicBezTo>
                  <a:cubicBezTo>
                    <a:pt x="95" y="22"/>
                    <a:pt x="94" y="23"/>
                    <a:pt x="92" y="24"/>
                  </a:cubicBezTo>
                  <a:cubicBezTo>
                    <a:pt x="91" y="23"/>
                    <a:pt x="90" y="23"/>
                    <a:pt x="89" y="22"/>
                  </a:cubicBezTo>
                  <a:cubicBezTo>
                    <a:pt x="88" y="22"/>
                    <a:pt x="88" y="23"/>
                    <a:pt x="88" y="23"/>
                  </a:cubicBezTo>
                  <a:cubicBezTo>
                    <a:pt x="89" y="24"/>
                    <a:pt x="90" y="24"/>
                    <a:pt x="90" y="25"/>
                  </a:cubicBezTo>
                  <a:cubicBezTo>
                    <a:pt x="57" y="41"/>
                    <a:pt x="30" y="69"/>
                    <a:pt x="16" y="105"/>
                  </a:cubicBezTo>
                  <a:cubicBezTo>
                    <a:pt x="0" y="144"/>
                    <a:pt x="2" y="189"/>
                    <a:pt x="21" y="226"/>
                  </a:cubicBezTo>
                  <a:cubicBezTo>
                    <a:pt x="23" y="230"/>
                    <a:pt x="25" y="233"/>
                    <a:pt x="27" y="236"/>
                  </a:cubicBezTo>
                  <a:cubicBezTo>
                    <a:pt x="42" y="265"/>
                    <a:pt x="66" y="290"/>
                    <a:pt x="97" y="304"/>
                  </a:cubicBezTo>
                  <a:cubicBezTo>
                    <a:pt x="134" y="320"/>
                    <a:pt x="173" y="321"/>
                    <a:pt x="209" y="310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10" y="309"/>
                    <a:pt x="212" y="309"/>
                    <a:pt x="213" y="309"/>
                  </a:cubicBezTo>
                  <a:close/>
                  <a:moveTo>
                    <a:pt x="138" y="302"/>
                  </a:moveTo>
                  <a:cubicBezTo>
                    <a:pt x="135" y="302"/>
                    <a:pt x="132" y="301"/>
                    <a:pt x="129" y="300"/>
                  </a:cubicBezTo>
                  <a:cubicBezTo>
                    <a:pt x="117" y="259"/>
                    <a:pt x="107" y="218"/>
                    <a:pt x="95" y="177"/>
                  </a:cubicBezTo>
                  <a:cubicBezTo>
                    <a:pt x="85" y="139"/>
                    <a:pt x="76" y="99"/>
                    <a:pt x="61" y="62"/>
                  </a:cubicBezTo>
                  <a:cubicBezTo>
                    <a:pt x="63" y="61"/>
                    <a:pt x="64" y="60"/>
                    <a:pt x="65" y="58"/>
                  </a:cubicBezTo>
                  <a:cubicBezTo>
                    <a:pt x="68" y="55"/>
                    <a:pt x="71" y="53"/>
                    <a:pt x="75" y="50"/>
                  </a:cubicBezTo>
                  <a:cubicBezTo>
                    <a:pt x="83" y="92"/>
                    <a:pt x="97" y="134"/>
                    <a:pt x="108" y="176"/>
                  </a:cubicBezTo>
                  <a:cubicBezTo>
                    <a:pt x="119" y="218"/>
                    <a:pt x="129" y="260"/>
                    <a:pt x="138" y="302"/>
                  </a:cubicBezTo>
                  <a:close/>
                  <a:moveTo>
                    <a:pt x="90" y="181"/>
                  </a:moveTo>
                  <a:cubicBezTo>
                    <a:pt x="101" y="220"/>
                    <a:pt x="113" y="259"/>
                    <a:pt x="124" y="299"/>
                  </a:cubicBezTo>
                  <a:cubicBezTo>
                    <a:pt x="113" y="295"/>
                    <a:pt x="101" y="291"/>
                    <a:pt x="91" y="286"/>
                  </a:cubicBezTo>
                  <a:cubicBezTo>
                    <a:pt x="79" y="279"/>
                    <a:pt x="68" y="270"/>
                    <a:pt x="58" y="260"/>
                  </a:cubicBezTo>
                  <a:cubicBezTo>
                    <a:pt x="6" y="205"/>
                    <a:pt x="7" y="118"/>
                    <a:pt x="59" y="64"/>
                  </a:cubicBezTo>
                  <a:cubicBezTo>
                    <a:pt x="67" y="104"/>
                    <a:pt x="80" y="143"/>
                    <a:pt x="90" y="181"/>
                  </a:cubicBezTo>
                  <a:close/>
                  <a:moveTo>
                    <a:pt x="145" y="304"/>
                  </a:moveTo>
                  <a:cubicBezTo>
                    <a:pt x="144" y="304"/>
                    <a:pt x="144" y="304"/>
                    <a:pt x="143" y="303"/>
                  </a:cubicBezTo>
                  <a:cubicBezTo>
                    <a:pt x="133" y="259"/>
                    <a:pt x="122" y="216"/>
                    <a:pt x="111" y="172"/>
                  </a:cubicBezTo>
                  <a:cubicBezTo>
                    <a:pt x="101" y="131"/>
                    <a:pt x="92" y="88"/>
                    <a:pt x="77" y="48"/>
                  </a:cubicBezTo>
                  <a:cubicBezTo>
                    <a:pt x="90" y="39"/>
                    <a:pt x="103" y="32"/>
                    <a:pt x="117" y="27"/>
                  </a:cubicBezTo>
                  <a:cubicBezTo>
                    <a:pt x="129" y="73"/>
                    <a:pt x="145" y="119"/>
                    <a:pt x="158" y="165"/>
                  </a:cubicBezTo>
                  <a:cubicBezTo>
                    <a:pt x="170" y="210"/>
                    <a:pt x="181" y="256"/>
                    <a:pt x="192" y="302"/>
                  </a:cubicBezTo>
                  <a:cubicBezTo>
                    <a:pt x="177" y="305"/>
                    <a:pt x="161" y="306"/>
                    <a:pt x="145" y="304"/>
                  </a:cubicBezTo>
                  <a:close/>
                  <a:moveTo>
                    <a:pt x="160" y="161"/>
                  </a:moveTo>
                  <a:cubicBezTo>
                    <a:pt x="148" y="116"/>
                    <a:pt x="136" y="70"/>
                    <a:pt x="119" y="27"/>
                  </a:cubicBezTo>
                  <a:cubicBezTo>
                    <a:pt x="135" y="22"/>
                    <a:pt x="152" y="19"/>
                    <a:pt x="168" y="20"/>
                  </a:cubicBezTo>
                  <a:cubicBezTo>
                    <a:pt x="174" y="37"/>
                    <a:pt x="182" y="54"/>
                    <a:pt x="188" y="72"/>
                  </a:cubicBezTo>
                  <a:cubicBezTo>
                    <a:pt x="198" y="96"/>
                    <a:pt x="206" y="120"/>
                    <a:pt x="214" y="145"/>
                  </a:cubicBezTo>
                  <a:cubicBezTo>
                    <a:pt x="228" y="188"/>
                    <a:pt x="240" y="231"/>
                    <a:pt x="250" y="275"/>
                  </a:cubicBezTo>
                  <a:cubicBezTo>
                    <a:pt x="233" y="288"/>
                    <a:pt x="215" y="296"/>
                    <a:pt x="196" y="301"/>
                  </a:cubicBezTo>
                  <a:cubicBezTo>
                    <a:pt x="185" y="254"/>
                    <a:pt x="173" y="207"/>
                    <a:pt x="160" y="161"/>
                  </a:cubicBezTo>
                  <a:close/>
                  <a:moveTo>
                    <a:pt x="217" y="141"/>
                  </a:moveTo>
                  <a:cubicBezTo>
                    <a:pt x="210" y="120"/>
                    <a:pt x="203" y="99"/>
                    <a:pt x="195" y="78"/>
                  </a:cubicBezTo>
                  <a:cubicBezTo>
                    <a:pt x="188" y="59"/>
                    <a:pt x="181" y="39"/>
                    <a:pt x="172" y="20"/>
                  </a:cubicBezTo>
                  <a:cubicBezTo>
                    <a:pt x="180" y="21"/>
                    <a:pt x="188" y="22"/>
                    <a:pt x="195" y="24"/>
                  </a:cubicBezTo>
                  <a:cubicBezTo>
                    <a:pt x="200" y="40"/>
                    <a:pt x="207" y="57"/>
                    <a:pt x="213" y="74"/>
                  </a:cubicBezTo>
                  <a:cubicBezTo>
                    <a:pt x="220" y="95"/>
                    <a:pt x="226" y="116"/>
                    <a:pt x="233" y="137"/>
                  </a:cubicBezTo>
                  <a:cubicBezTo>
                    <a:pt x="245" y="177"/>
                    <a:pt x="257" y="218"/>
                    <a:pt x="267" y="259"/>
                  </a:cubicBezTo>
                  <a:cubicBezTo>
                    <a:pt x="265" y="262"/>
                    <a:pt x="262" y="264"/>
                    <a:pt x="260" y="266"/>
                  </a:cubicBezTo>
                  <a:cubicBezTo>
                    <a:pt x="258" y="268"/>
                    <a:pt x="256" y="270"/>
                    <a:pt x="253" y="272"/>
                  </a:cubicBezTo>
                  <a:cubicBezTo>
                    <a:pt x="243" y="228"/>
                    <a:pt x="231" y="184"/>
                    <a:pt x="217" y="141"/>
                  </a:cubicBezTo>
                  <a:close/>
                  <a:moveTo>
                    <a:pt x="266" y="65"/>
                  </a:moveTo>
                  <a:cubicBezTo>
                    <a:pt x="316" y="118"/>
                    <a:pt x="317" y="198"/>
                    <a:pt x="273" y="253"/>
                  </a:cubicBezTo>
                  <a:cubicBezTo>
                    <a:pt x="253" y="177"/>
                    <a:pt x="236" y="101"/>
                    <a:pt x="208" y="27"/>
                  </a:cubicBezTo>
                  <a:cubicBezTo>
                    <a:pt x="230" y="35"/>
                    <a:pt x="250" y="47"/>
                    <a:pt x="266" y="65"/>
                  </a:cubicBezTo>
                  <a:close/>
                  <a:moveTo>
                    <a:pt x="205" y="26"/>
                  </a:moveTo>
                  <a:cubicBezTo>
                    <a:pt x="230" y="101"/>
                    <a:pt x="257" y="177"/>
                    <a:pt x="271" y="255"/>
                  </a:cubicBezTo>
                  <a:cubicBezTo>
                    <a:pt x="271" y="255"/>
                    <a:pt x="270" y="256"/>
                    <a:pt x="270" y="256"/>
                  </a:cubicBezTo>
                  <a:cubicBezTo>
                    <a:pt x="258" y="215"/>
                    <a:pt x="247" y="174"/>
                    <a:pt x="235" y="133"/>
                  </a:cubicBezTo>
                  <a:cubicBezTo>
                    <a:pt x="224" y="98"/>
                    <a:pt x="214" y="59"/>
                    <a:pt x="199" y="25"/>
                  </a:cubicBezTo>
                  <a:cubicBezTo>
                    <a:pt x="201" y="25"/>
                    <a:pt x="203" y="26"/>
                    <a:pt x="205" y="26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155791" y="3593544"/>
            <a:ext cx="872888" cy="779196"/>
            <a:chOff x="2729142" y="3058165"/>
            <a:chExt cx="1047051" cy="934666"/>
          </a:xfrm>
        </p:grpSpPr>
        <p:sp>
          <p:nvSpPr>
            <p:cNvPr id="148" name="Freeform 41"/>
            <p:cNvSpPr>
              <a:spLocks noEditPoints="1"/>
            </p:cNvSpPr>
            <p:nvPr/>
          </p:nvSpPr>
          <p:spPr bwMode="auto">
            <a:xfrm>
              <a:off x="2729142" y="3058165"/>
              <a:ext cx="1047051" cy="934666"/>
            </a:xfrm>
            <a:custGeom>
              <a:avLst/>
              <a:gdLst>
                <a:gd name="T0" fmla="*/ 450 w 546"/>
                <a:gd name="T1" fmla="*/ 123 h 487"/>
                <a:gd name="T2" fmla="*/ 311 w 546"/>
                <a:gd name="T3" fmla="*/ 53 h 487"/>
                <a:gd name="T4" fmla="*/ 190 w 546"/>
                <a:gd name="T5" fmla="*/ 86 h 487"/>
                <a:gd name="T6" fmla="*/ 12 w 546"/>
                <a:gd name="T7" fmla="*/ 314 h 487"/>
                <a:gd name="T8" fmla="*/ 121 w 546"/>
                <a:gd name="T9" fmla="*/ 469 h 487"/>
                <a:gd name="T10" fmla="*/ 301 w 546"/>
                <a:gd name="T11" fmla="*/ 480 h 487"/>
                <a:gd name="T12" fmla="*/ 340 w 546"/>
                <a:gd name="T13" fmla="*/ 456 h 487"/>
                <a:gd name="T14" fmla="*/ 371 w 546"/>
                <a:gd name="T15" fmla="*/ 323 h 487"/>
                <a:gd name="T16" fmla="*/ 542 w 546"/>
                <a:gd name="T17" fmla="*/ 174 h 487"/>
                <a:gd name="T18" fmla="*/ 530 w 546"/>
                <a:gd name="T19" fmla="*/ 177 h 487"/>
                <a:gd name="T20" fmla="*/ 372 w 546"/>
                <a:gd name="T21" fmla="*/ 310 h 487"/>
                <a:gd name="T22" fmla="*/ 446 w 546"/>
                <a:gd name="T23" fmla="*/ 135 h 487"/>
                <a:gd name="T24" fmla="*/ 370 w 546"/>
                <a:gd name="T25" fmla="*/ 269 h 487"/>
                <a:gd name="T26" fmla="*/ 347 w 546"/>
                <a:gd name="T27" fmla="*/ 137 h 487"/>
                <a:gd name="T28" fmla="*/ 353 w 546"/>
                <a:gd name="T29" fmla="*/ 316 h 487"/>
                <a:gd name="T30" fmla="*/ 359 w 546"/>
                <a:gd name="T31" fmla="*/ 314 h 487"/>
                <a:gd name="T32" fmla="*/ 121 w 546"/>
                <a:gd name="T33" fmla="*/ 353 h 487"/>
                <a:gd name="T34" fmla="*/ 186 w 546"/>
                <a:gd name="T35" fmla="*/ 255 h 487"/>
                <a:gd name="T36" fmla="*/ 121 w 546"/>
                <a:gd name="T37" fmla="*/ 353 h 487"/>
                <a:gd name="T38" fmla="*/ 193 w 546"/>
                <a:gd name="T39" fmla="*/ 182 h 487"/>
                <a:gd name="T40" fmla="*/ 201 w 546"/>
                <a:gd name="T41" fmla="*/ 171 h 487"/>
                <a:gd name="T42" fmla="*/ 214 w 546"/>
                <a:gd name="T43" fmla="*/ 154 h 487"/>
                <a:gd name="T44" fmla="*/ 202 w 546"/>
                <a:gd name="T45" fmla="*/ 89 h 487"/>
                <a:gd name="T46" fmla="*/ 248 w 546"/>
                <a:gd name="T47" fmla="*/ 19 h 487"/>
                <a:gd name="T48" fmla="*/ 437 w 546"/>
                <a:gd name="T49" fmla="*/ 122 h 487"/>
                <a:gd name="T50" fmla="*/ 321 w 546"/>
                <a:gd name="T51" fmla="*/ 70 h 487"/>
                <a:gd name="T52" fmla="*/ 332 w 546"/>
                <a:gd name="T53" fmla="*/ 54 h 487"/>
                <a:gd name="T54" fmla="*/ 437 w 546"/>
                <a:gd name="T55" fmla="*/ 122 h 487"/>
                <a:gd name="T56" fmla="*/ 333 w 546"/>
                <a:gd name="T57" fmla="*/ 323 h 487"/>
                <a:gd name="T58" fmla="*/ 218 w 546"/>
                <a:gd name="T59" fmla="*/ 349 h 487"/>
                <a:gd name="T60" fmla="*/ 194 w 546"/>
                <a:gd name="T61" fmla="*/ 203 h 487"/>
                <a:gd name="T62" fmla="*/ 222 w 546"/>
                <a:gd name="T63" fmla="*/ 164 h 487"/>
                <a:gd name="T64" fmla="*/ 335 w 546"/>
                <a:gd name="T65" fmla="*/ 139 h 487"/>
                <a:gd name="T66" fmla="*/ 359 w 546"/>
                <a:gd name="T67" fmla="*/ 287 h 487"/>
                <a:gd name="T68" fmla="*/ 235 w 546"/>
                <a:gd name="T69" fmla="*/ 147 h 487"/>
                <a:gd name="T70" fmla="*/ 310 w 546"/>
                <a:gd name="T71" fmla="*/ 76 h 487"/>
                <a:gd name="T72" fmla="*/ 331 w 546"/>
                <a:gd name="T73" fmla="*/ 127 h 487"/>
                <a:gd name="T74" fmla="*/ 235 w 546"/>
                <a:gd name="T75" fmla="*/ 147 h 487"/>
                <a:gd name="T76" fmla="*/ 210 w 546"/>
                <a:gd name="T77" fmla="*/ 363 h 487"/>
                <a:gd name="T78" fmla="*/ 236 w 546"/>
                <a:gd name="T79" fmla="*/ 424 h 487"/>
                <a:gd name="T80" fmla="*/ 128 w 546"/>
                <a:gd name="T81" fmla="*/ 459 h 487"/>
                <a:gd name="T82" fmla="*/ 319 w 546"/>
                <a:gd name="T83" fmla="*/ 340 h 487"/>
                <a:gd name="T84" fmla="*/ 243 w 546"/>
                <a:gd name="T85" fmla="*/ 411 h 487"/>
                <a:gd name="T86" fmla="*/ 222 w 546"/>
                <a:gd name="T87" fmla="*/ 361 h 487"/>
                <a:gd name="T88" fmla="*/ 319 w 546"/>
                <a:gd name="T89" fmla="*/ 340 h 487"/>
                <a:gd name="T90" fmla="*/ 359 w 546"/>
                <a:gd name="T91" fmla="*/ 328 h 487"/>
                <a:gd name="T92" fmla="*/ 305 w 546"/>
                <a:gd name="T93" fmla="*/ 468 h 487"/>
                <a:gd name="T94" fmla="*/ 340 w 546"/>
                <a:gd name="T95" fmla="*/ 334 h 487"/>
                <a:gd name="T96" fmla="*/ 34 w 546"/>
                <a:gd name="T97" fmla="*/ 273 h 487"/>
                <a:gd name="T98" fmla="*/ 181 w 546"/>
                <a:gd name="T99" fmla="*/ 178 h 487"/>
                <a:gd name="T100" fmla="*/ 108 w 546"/>
                <a:gd name="T101" fmla="*/ 35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6" h="487">
                  <a:moveTo>
                    <a:pt x="542" y="174"/>
                  </a:moveTo>
                  <a:cubicBezTo>
                    <a:pt x="535" y="147"/>
                    <a:pt x="502" y="129"/>
                    <a:pt x="450" y="123"/>
                  </a:cubicBezTo>
                  <a:cubicBezTo>
                    <a:pt x="462" y="71"/>
                    <a:pt x="456" y="34"/>
                    <a:pt x="433" y="19"/>
                  </a:cubicBezTo>
                  <a:cubicBezTo>
                    <a:pt x="407" y="0"/>
                    <a:pt x="363" y="13"/>
                    <a:pt x="311" y="53"/>
                  </a:cubicBezTo>
                  <a:cubicBezTo>
                    <a:pt x="291" y="20"/>
                    <a:pt x="268" y="4"/>
                    <a:pt x="246" y="7"/>
                  </a:cubicBezTo>
                  <a:cubicBezTo>
                    <a:pt x="221" y="10"/>
                    <a:pt x="201" y="38"/>
                    <a:pt x="190" y="86"/>
                  </a:cubicBezTo>
                  <a:cubicBezTo>
                    <a:pt x="185" y="110"/>
                    <a:pt x="182" y="136"/>
                    <a:pt x="181" y="165"/>
                  </a:cubicBezTo>
                  <a:cubicBezTo>
                    <a:pt x="68" y="207"/>
                    <a:pt x="0" y="267"/>
                    <a:pt x="12" y="314"/>
                  </a:cubicBezTo>
                  <a:cubicBezTo>
                    <a:pt x="19" y="340"/>
                    <a:pt x="52" y="359"/>
                    <a:pt x="105" y="365"/>
                  </a:cubicBezTo>
                  <a:cubicBezTo>
                    <a:pt x="92" y="416"/>
                    <a:pt x="98" y="453"/>
                    <a:pt x="121" y="469"/>
                  </a:cubicBezTo>
                  <a:cubicBezTo>
                    <a:pt x="147" y="487"/>
                    <a:pt x="191" y="475"/>
                    <a:pt x="242" y="435"/>
                  </a:cubicBezTo>
                  <a:cubicBezTo>
                    <a:pt x="261" y="465"/>
                    <a:pt x="281" y="480"/>
                    <a:pt x="301" y="480"/>
                  </a:cubicBezTo>
                  <a:cubicBezTo>
                    <a:pt x="303" y="480"/>
                    <a:pt x="304" y="480"/>
                    <a:pt x="306" y="480"/>
                  </a:cubicBezTo>
                  <a:cubicBezTo>
                    <a:pt x="319" y="478"/>
                    <a:pt x="330" y="470"/>
                    <a:pt x="340" y="456"/>
                  </a:cubicBezTo>
                  <a:cubicBezTo>
                    <a:pt x="349" y="443"/>
                    <a:pt x="357" y="424"/>
                    <a:pt x="362" y="400"/>
                  </a:cubicBezTo>
                  <a:cubicBezTo>
                    <a:pt x="368" y="377"/>
                    <a:pt x="371" y="351"/>
                    <a:pt x="371" y="323"/>
                  </a:cubicBezTo>
                  <a:cubicBezTo>
                    <a:pt x="447" y="295"/>
                    <a:pt x="505" y="258"/>
                    <a:pt x="530" y="222"/>
                  </a:cubicBezTo>
                  <a:cubicBezTo>
                    <a:pt x="542" y="205"/>
                    <a:pt x="546" y="189"/>
                    <a:pt x="542" y="174"/>
                  </a:cubicBezTo>
                  <a:close/>
                  <a:moveTo>
                    <a:pt x="446" y="135"/>
                  </a:moveTo>
                  <a:cubicBezTo>
                    <a:pt x="494" y="140"/>
                    <a:pt x="525" y="156"/>
                    <a:pt x="530" y="177"/>
                  </a:cubicBezTo>
                  <a:cubicBezTo>
                    <a:pt x="536" y="199"/>
                    <a:pt x="516" y="229"/>
                    <a:pt x="474" y="257"/>
                  </a:cubicBezTo>
                  <a:cubicBezTo>
                    <a:pt x="447" y="277"/>
                    <a:pt x="411" y="295"/>
                    <a:pt x="372" y="310"/>
                  </a:cubicBezTo>
                  <a:cubicBezTo>
                    <a:pt x="372" y="303"/>
                    <a:pt x="372" y="297"/>
                    <a:pt x="371" y="290"/>
                  </a:cubicBezTo>
                  <a:cubicBezTo>
                    <a:pt x="407" y="237"/>
                    <a:pt x="433" y="182"/>
                    <a:pt x="446" y="135"/>
                  </a:cubicBezTo>
                  <a:close/>
                  <a:moveTo>
                    <a:pt x="434" y="134"/>
                  </a:moveTo>
                  <a:cubicBezTo>
                    <a:pt x="422" y="176"/>
                    <a:pt x="400" y="222"/>
                    <a:pt x="370" y="269"/>
                  </a:cubicBezTo>
                  <a:cubicBezTo>
                    <a:pt x="369" y="257"/>
                    <a:pt x="368" y="244"/>
                    <a:pt x="367" y="232"/>
                  </a:cubicBezTo>
                  <a:cubicBezTo>
                    <a:pt x="362" y="198"/>
                    <a:pt x="356" y="167"/>
                    <a:pt x="347" y="137"/>
                  </a:cubicBezTo>
                  <a:cubicBezTo>
                    <a:pt x="378" y="133"/>
                    <a:pt x="408" y="132"/>
                    <a:pt x="434" y="134"/>
                  </a:cubicBezTo>
                  <a:close/>
                  <a:moveTo>
                    <a:pt x="353" y="316"/>
                  </a:moveTo>
                  <a:cubicBezTo>
                    <a:pt x="355" y="314"/>
                    <a:pt x="357" y="311"/>
                    <a:pt x="359" y="308"/>
                  </a:cubicBezTo>
                  <a:cubicBezTo>
                    <a:pt x="359" y="310"/>
                    <a:pt x="359" y="312"/>
                    <a:pt x="359" y="314"/>
                  </a:cubicBezTo>
                  <a:cubicBezTo>
                    <a:pt x="357" y="315"/>
                    <a:pt x="355" y="316"/>
                    <a:pt x="353" y="316"/>
                  </a:cubicBezTo>
                  <a:close/>
                  <a:moveTo>
                    <a:pt x="121" y="353"/>
                  </a:moveTo>
                  <a:cubicBezTo>
                    <a:pt x="132" y="312"/>
                    <a:pt x="154" y="267"/>
                    <a:pt x="183" y="221"/>
                  </a:cubicBezTo>
                  <a:cubicBezTo>
                    <a:pt x="183" y="232"/>
                    <a:pt x="185" y="243"/>
                    <a:pt x="186" y="255"/>
                  </a:cubicBezTo>
                  <a:cubicBezTo>
                    <a:pt x="190" y="289"/>
                    <a:pt x="197" y="321"/>
                    <a:pt x="206" y="351"/>
                  </a:cubicBezTo>
                  <a:cubicBezTo>
                    <a:pt x="175" y="354"/>
                    <a:pt x="146" y="355"/>
                    <a:pt x="121" y="353"/>
                  </a:cubicBezTo>
                  <a:close/>
                  <a:moveTo>
                    <a:pt x="201" y="171"/>
                  </a:moveTo>
                  <a:cubicBezTo>
                    <a:pt x="198" y="175"/>
                    <a:pt x="196" y="178"/>
                    <a:pt x="193" y="182"/>
                  </a:cubicBezTo>
                  <a:cubicBezTo>
                    <a:pt x="193" y="179"/>
                    <a:pt x="193" y="177"/>
                    <a:pt x="193" y="174"/>
                  </a:cubicBezTo>
                  <a:cubicBezTo>
                    <a:pt x="196" y="173"/>
                    <a:pt x="199" y="172"/>
                    <a:pt x="201" y="171"/>
                  </a:cubicBezTo>
                  <a:close/>
                  <a:moveTo>
                    <a:pt x="302" y="61"/>
                  </a:moveTo>
                  <a:cubicBezTo>
                    <a:pt x="272" y="85"/>
                    <a:pt x="242" y="117"/>
                    <a:pt x="214" y="154"/>
                  </a:cubicBezTo>
                  <a:cubicBezTo>
                    <a:pt x="207" y="156"/>
                    <a:pt x="200" y="158"/>
                    <a:pt x="194" y="161"/>
                  </a:cubicBezTo>
                  <a:cubicBezTo>
                    <a:pt x="195" y="134"/>
                    <a:pt x="197" y="110"/>
                    <a:pt x="202" y="89"/>
                  </a:cubicBezTo>
                  <a:cubicBezTo>
                    <a:pt x="207" y="67"/>
                    <a:pt x="214" y="49"/>
                    <a:pt x="223" y="37"/>
                  </a:cubicBezTo>
                  <a:cubicBezTo>
                    <a:pt x="230" y="26"/>
                    <a:pt x="239" y="20"/>
                    <a:pt x="248" y="19"/>
                  </a:cubicBezTo>
                  <a:cubicBezTo>
                    <a:pt x="265" y="17"/>
                    <a:pt x="284" y="32"/>
                    <a:pt x="302" y="61"/>
                  </a:cubicBezTo>
                  <a:close/>
                  <a:moveTo>
                    <a:pt x="437" y="122"/>
                  </a:moveTo>
                  <a:cubicBezTo>
                    <a:pt x="409" y="120"/>
                    <a:pt x="377" y="121"/>
                    <a:pt x="343" y="125"/>
                  </a:cubicBezTo>
                  <a:cubicBezTo>
                    <a:pt x="337" y="105"/>
                    <a:pt x="329" y="86"/>
                    <a:pt x="321" y="70"/>
                  </a:cubicBezTo>
                  <a:cubicBezTo>
                    <a:pt x="320" y="68"/>
                    <a:pt x="319" y="66"/>
                    <a:pt x="318" y="64"/>
                  </a:cubicBezTo>
                  <a:cubicBezTo>
                    <a:pt x="323" y="60"/>
                    <a:pt x="327" y="57"/>
                    <a:pt x="332" y="54"/>
                  </a:cubicBezTo>
                  <a:cubicBezTo>
                    <a:pt x="373" y="25"/>
                    <a:pt x="407" y="16"/>
                    <a:pt x="426" y="29"/>
                  </a:cubicBezTo>
                  <a:cubicBezTo>
                    <a:pt x="445" y="41"/>
                    <a:pt x="448" y="75"/>
                    <a:pt x="437" y="122"/>
                  </a:cubicBezTo>
                  <a:close/>
                  <a:moveTo>
                    <a:pt x="353" y="296"/>
                  </a:moveTo>
                  <a:cubicBezTo>
                    <a:pt x="346" y="305"/>
                    <a:pt x="340" y="314"/>
                    <a:pt x="333" y="323"/>
                  </a:cubicBezTo>
                  <a:cubicBezTo>
                    <a:pt x="322" y="327"/>
                    <a:pt x="311" y="330"/>
                    <a:pt x="300" y="332"/>
                  </a:cubicBezTo>
                  <a:cubicBezTo>
                    <a:pt x="273" y="340"/>
                    <a:pt x="245" y="345"/>
                    <a:pt x="218" y="349"/>
                  </a:cubicBezTo>
                  <a:cubicBezTo>
                    <a:pt x="209" y="319"/>
                    <a:pt x="202" y="287"/>
                    <a:pt x="198" y="253"/>
                  </a:cubicBezTo>
                  <a:cubicBezTo>
                    <a:pt x="196" y="236"/>
                    <a:pt x="195" y="220"/>
                    <a:pt x="194" y="203"/>
                  </a:cubicBezTo>
                  <a:cubicBezTo>
                    <a:pt x="197" y="199"/>
                    <a:pt x="199" y="195"/>
                    <a:pt x="202" y="192"/>
                  </a:cubicBezTo>
                  <a:cubicBezTo>
                    <a:pt x="208" y="183"/>
                    <a:pt x="215" y="173"/>
                    <a:pt x="222" y="164"/>
                  </a:cubicBezTo>
                  <a:cubicBezTo>
                    <a:pt x="232" y="161"/>
                    <a:pt x="243" y="158"/>
                    <a:pt x="254" y="155"/>
                  </a:cubicBezTo>
                  <a:cubicBezTo>
                    <a:pt x="281" y="148"/>
                    <a:pt x="308" y="142"/>
                    <a:pt x="335" y="139"/>
                  </a:cubicBezTo>
                  <a:cubicBezTo>
                    <a:pt x="344" y="168"/>
                    <a:pt x="350" y="200"/>
                    <a:pt x="354" y="233"/>
                  </a:cubicBezTo>
                  <a:cubicBezTo>
                    <a:pt x="357" y="251"/>
                    <a:pt x="358" y="269"/>
                    <a:pt x="359" y="287"/>
                  </a:cubicBezTo>
                  <a:cubicBezTo>
                    <a:pt x="357" y="290"/>
                    <a:pt x="355" y="293"/>
                    <a:pt x="353" y="296"/>
                  </a:cubicBezTo>
                  <a:close/>
                  <a:moveTo>
                    <a:pt x="235" y="147"/>
                  </a:moveTo>
                  <a:cubicBezTo>
                    <a:pt x="259" y="118"/>
                    <a:pt x="283" y="93"/>
                    <a:pt x="308" y="72"/>
                  </a:cubicBezTo>
                  <a:cubicBezTo>
                    <a:pt x="309" y="73"/>
                    <a:pt x="309" y="74"/>
                    <a:pt x="310" y="76"/>
                  </a:cubicBezTo>
                  <a:cubicBezTo>
                    <a:pt x="310" y="76"/>
                    <a:pt x="310" y="76"/>
                    <a:pt x="310" y="76"/>
                  </a:cubicBezTo>
                  <a:cubicBezTo>
                    <a:pt x="318" y="91"/>
                    <a:pt x="325" y="108"/>
                    <a:pt x="331" y="127"/>
                  </a:cubicBezTo>
                  <a:cubicBezTo>
                    <a:pt x="305" y="130"/>
                    <a:pt x="278" y="136"/>
                    <a:pt x="251" y="143"/>
                  </a:cubicBezTo>
                  <a:cubicBezTo>
                    <a:pt x="246" y="144"/>
                    <a:pt x="240" y="146"/>
                    <a:pt x="235" y="147"/>
                  </a:cubicBezTo>
                  <a:close/>
                  <a:moveTo>
                    <a:pt x="117" y="366"/>
                  </a:moveTo>
                  <a:cubicBezTo>
                    <a:pt x="145" y="368"/>
                    <a:pt x="176" y="367"/>
                    <a:pt x="210" y="363"/>
                  </a:cubicBezTo>
                  <a:cubicBezTo>
                    <a:pt x="216" y="383"/>
                    <a:pt x="224" y="401"/>
                    <a:pt x="232" y="416"/>
                  </a:cubicBezTo>
                  <a:cubicBezTo>
                    <a:pt x="233" y="419"/>
                    <a:pt x="234" y="422"/>
                    <a:pt x="236" y="424"/>
                  </a:cubicBezTo>
                  <a:cubicBezTo>
                    <a:pt x="231" y="428"/>
                    <a:pt x="227" y="431"/>
                    <a:pt x="223" y="434"/>
                  </a:cubicBezTo>
                  <a:cubicBezTo>
                    <a:pt x="181" y="463"/>
                    <a:pt x="147" y="472"/>
                    <a:pt x="128" y="459"/>
                  </a:cubicBezTo>
                  <a:cubicBezTo>
                    <a:pt x="110" y="446"/>
                    <a:pt x="106" y="412"/>
                    <a:pt x="117" y="366"/>
                  </a:cubicBezTo>
                  <a:close/>
                  <a:moveTo>
                    <a:pt x="319" y="340"/>
                  </a:moveTo>
                  <a:cubicBezTo>
                    <a:pt x="296" y="369"/>
                    <a:pt x="270" y="396"/>
                    <a:pt x="246" y="416"/>
                  </a:cubicBezTo>
                  <a:cubicBezTo>
                    <a:pt x="245" y="414"/>
                    <a:pt x="244" y="413"/>
                    <a:pt x="243" y="411"/>
                  </a:cubicBezTo>
                  <a:cubicBezTo>
                    <a:pt x="243" y="411"/>
                    <a:pt x="243" y="411"/>
                    <a:pt x="243" y="411"/>
                  </a:cubicBezTo>
                  <a:cubicBezTo>
                    <a:pt x="235" y="396"/>
                    <a:pt x="228" y="379"/>
                    <a:pt x="222" y="361"/>
                  </a:cubicBezTo>
                  <a:cubicBezTo>
                    <a:pt x="249" y="357"/>
                    <a:pt x="276" y="352"/>
                    <a:pt x="304" y="344"/>
                  </a:cubicBezTo>
                  <a:cubicBezTo>
                    <a:pt x="309" y="343"/>
                    <a:pt x="314" y="342"/>
                    <a:pt x="319" y="340"/>
                  </a:cubicBezTo>
                  <a:close/>
                  <a:moveTo>
                    <a:pt x="340" y="334"/>
                  </a:moveTo>
                  <a:cubicBezTo>
                    <a:pt x="347" y="332"/>
                    <a:pt x="353" y="330"/>
                    <a:pt x="359" y="328"/>
                  </a:cubicBezTo>
                  <a:cubicBezTo>
                    <a:pt x="358" y="353"/>
                    <a:pt x="355" y="377"/>
                    <a:pt x="350" y="397"/>
                  </a:cubicBezTo>
                  <a:cubicBezTo>
                    <a:pt x="341" y="439"/>
                    <a:pt x="324" y="465"/>
                    <a:pt x="305" y="468"/>
                  </a:cubicBezTo>
                  <a:cubicBezTo>
                    <a:pt x="288" y="470"/>
                    <a:pt x="270" y="455"/>
                    <a:pt x="252" y="427"/>
                  </a:cubicBezTo>
                  <a:cubicBezTo>
                    <a:pt x="281" y="403"/>
                    <a:pt x="312" y="371"/>
                    <a:pt x="340" y="334"/>
                  </a:cubicBezTo>
                  <a:close/>
                  <a:moveTo>
                    <a:pt x="24" y="310"/>
                  </a:moveTo>
                  <a:cubicBezTo>
                    <a:pt x="21" y="299"/>
                    <a:pt x="25" y="287"/>
                    <a:pt x="34" y="273"/>
                  </a:cubicBezTo>
                  <a:cubicBezTo>
                    <a:pt x="44" y="259"/>
                    <a:pt x="59" y="244"/>
                    <a:pt x="80" y="230"/>
                  </a:cubicBezTo>
                  <a:cubicBezTo>
                    <a:pt x="107" y="211"/>
                    <a:pt x="142" y="193"/>
                    <a:pt x="181" y="178"/>
                  </a:cubicBezTo>
                  <a:cubicBezTo>
                    <a:pt x="181" y="185"/>
                    <a:pt x="181" y="192"/>
                    <a:pt x="181" y="200"/>
                  </a:cubicBezTo>
                  <a:cubicBezTo>
                    <a:pt x="147" y="252"/>
                    <a:pt x="121" y="306"/>
                    <a:pt x="108" y="352"/>
                  </a:cubicBezTo>
                  <a:cubicBezTo>
                    <a:pt x="60" y="347"/>
                    <a:pt x="30" y="332"/>
                    <a:pt x="24" y="31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2"/>
            <p:cNvSpPr/>
            <p:nvPr/>
          </p:nvSpPr>
          <p:spPr bwMode="auto">
            <a:xfrm>
              <a:off x="2757239" y="3464622"/>
              <a:ext cx="134862" cy="132989"/>
            </a:xfrm>
            <a:custGeom>
              <a:avLst/>
              <a:gdLst>
                <a:gd name="T0" fmla="*/ 52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7 h 70"/>
                <a:gd name="T8" fmla="*/ 52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2" y="10"/>
                  </a:moveTo>
                  <a:cubicBezTo>
                    <a:pt x="66" y="19"/>
                    <a:pt x="70" y="38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0"/>
                    <a:pt x="0" y="31"/>
                    <a:pt x="10" y="17"/>
                  </a:cubicBezTo>
                  <a:cubicBezTo>
                    <a:pt x="20" y="4"/>
                    <a:pt x="39" y="0"/>
                    <a:pt x="52" y="10"/>
                  </a:cubicBezTo>
                  <a:close/>
                </a:path>
              </a:pathLst>
            </a:custGeom>
            <a:solidFill>
              <a:srgbClr val="EEC1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3"/>
            <p:cNvSpPr/>
            <p:nvPr/>
          </p:nvSpPr>
          <p:spPr bwMode="auto">
            <a:xfrm>
              <a:off x="3339765" y="3355984"/>
              <a:ext cx="132989" cy="134862"/>
            </a:xfrm>
            <a:custGeom>
              <a:avLst/>
              <a:gdLst>
                <a:gd name="T0" fmla="*/ 53 w 70"/>
                <a:gd name="T1" fmla="*/ 10 h 70"/>
                <a:gd name="T2" fmla="*/ 60 w 70"/>
                <a:gd name="T3" fmla="*/ 52 h 70"/>
                <a:gd name="T4" fmla="*/ 18 w 70"/>
                <a:gd name="T5" fmla="*/ 60 h 70"/>
                <a:gd name="T6" fmla="*/ 10 w 70"/>
                <a:gd name="T7" fmla="*/ 18 h 70"/>
                <a:gd name="T8" fmla="*/ 53 w 70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53" y="10"/>
                  </a:moveTo>
                  <a:cubicBezTo>
                    <a:pt x="66" y="20"/>
                    <a:pt x="70" y="39"/>
                    <a:pt x="60" y="52"/>
                  </a:cubicBezTo>
                  <a:cubicBezTo>
                    <a:pt x="51" y="66"/>
                    <a:pt x="32" y="70"/>
                    <a:pt x="18" y="60"/>
                  </a:cubicBezTo>
                  <a:cubicBezTo>
                    <a:pt x="4" y="51"/>
                    <a:pt x="0" y="31"/>
                    <a:pt x="10" y="18"/>
                  </a:cubicBezTo>
                  <a:cubicBezTo>
                    <a:pt x="20" y="4"/>
                    <a:pt x="39" y="0"/>
                    <a:pt x="53" y="10"/>
                  </a:cubicBezTo>
                  <a:close/>
                </a:path>
              </a:pathLst>
            </a:custGeom>
            <a:solidFill>
              <a:srgbClr val="55B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4"/>
            <p:cNvSpPr/>
            <p:nvPr/>
          </p:nvSpPr>
          <p:spPr bwMode="auto">
            <a:xfrm>
              <a:off x="3055058" y="3140580"/>
              <a:ext cx="114258" cy="114258"/>
            </a:xfrm>
            <a:custGeom>
              <a:avLst/>
              <a:gdLst>
                <a:gd name="T0" fmla="*/ 45 w 60"/>
                <a:gd name="T1" fmla="*/ 8 h 60"/>
                <a:gd name="T2" fmla="*/ 52 w 60"/>
                <a:gd name="T3" fmla="*/ 45 h 60"/>
                <a:gd name="T4" fmla="*/ 15 w 60"/>
                <a:gd name="T5" fmla="*/ 52 h 60"/>
                <a:gd name="T6" fmla="*/ 8 w 60"/>
                <a:gd name="T7" fmla="*/ 15 h 60"/>
                <a:gd name="T8" fmla="*/ 45 w 60"/>
                <a:gd name="T9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45" y="8"/>
                  </a:moveTo>
                  <a:cubicBezTo>
                    <a:pt x="57" y="17"/>
                    <a:pt x="60" y="33"/>
                    <a:pt x="52" y="45"/>
                  </a:cubicBezTo>
                  <a:cubicBezTo>
                    <a:pt x="44" y="57"/>
                    <a:pt x="27" y="60"/>
                    <a:pt x="15" y="52"/>
                  </a:cubicBezTo>
                  <a:cubicBezTo>
                    <a:pt x="3" y="44"/>
                    <a:pt x="0" y="27"/>
                    <a:pt x="8" y="15"/>
                  </a:cubicBezTo>
                  <a:cubicBezTo>
                    <a:pt x="17" y="3"/>
                    <a:pt x="33" y="0"/>
                    <a:pt x="45" y="8"/>
                  </a:cubicBezTo>
                  <a:close/>
                </a:path>
              </a:pathLst>
            </a:custGeom>
            <a:solidFill>
              <a:srgbClr val="EE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2501500" y="228277"/>
            <a:ext cx="751338" cy="997678"/>
            <a:chOff x="8777311" y="2458780"/>
            <a:chExt cx="685546" cy="910315"/>
          </a:xfrm>
        </p:grpSpPr>
        <p:sp>
          <p:nvSpPr>
            <p:cNvPr id="220" name="Freeform 45"/>
            <p:cNvSpPr/>
            <p:nvPr/>
          </p:nvSpPr>
          <p:spPr bwMode="auto">
            <a:xfrm>
              <a:off x="8777311" y="2683549"/>
              <a:ext cx="685546" cy="685546"/>
            </a:xfrm>
            <a:custGeom>
              <a:avLst/>
              <a:gdLst>
                <a:gd name="T0" fmla="*/ 330 w 358"/>
                <a:gd name="T1" fmla="*/ 128 h 358"/>
                <a:gd name="T2" fmla="*/ 231 w 358"/>
                <a:gd name="T3" fmla="*/ 330 h 358"/>
                <a:gd name="T4" fmla="*/ 29 w 358"/>
                <a:gd name="T5" fmla="*/ 231 h 358"/>
                <a:gd name="T6" fmla="*/ 128 w 358"/>
                <a:gd name="T7" fmla="*/ 29 h 358"/>
                <a:gd name="T8" fmla="*/ 330 w 358"/>
                <a:gd name="T9" fmla="*/ 12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58">
                  <a:moveTo>
                    <a:pt x="330" y="128"/>
                  </a:moveTo>
                  <a:cubicBezTo>
                    <a:pt x="358" y="211"/>
                    <a:pt x="314" y="301"/>
                    <a:pt x="231" y="330"/>
                  </a:cubicBezTo>
                  <a:cubicBezTo>
                    <a:pt x="148" y="358"/>
                    <a:pt x="57" y="314"/>
                    <a:pt x="29" y="231"/>
                  </a:cubicBezTo>
                  <a:cubicBezTo>
                    <a:pt x="0" y="147"/>
                    <a:pt x="45" y="57"/>
                    <a:pt x="128" y="29"/>
                  </a:cubicBezTo>
                  <a:cubicBezTo>
                    <a:pt x="211" y="0"/>
                    <a:pt x="302" y="45"/>
                    <a:pt x="330" y="128"/>
                  </a:cubicBezTo>
                  <a:close/>
                </a:path>
              </a:pathLst>
            </a:custGeom>
            <a:solidFill>
              <a:srgbClr val="F6B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6"/>
            <p:cNvSpPr>
              <a:spLocks noEditPoints="1"/>
            </p:cNvSpPr>
            <p:nvPr/>
          </p:nvSpPr>
          <p:spPr bwMode="auto">
            <a:xfrm>
              <a:off x="8799787" y="2458780"/>
              <a:ext cx="634974" cy="899077"/>
            </a:xfrm>
            <a:custGeom>
              <a:avLst/>
              <a:gdLst>
                <a:gd name="T0" fmla="*/ 139 w 331"/>
                <a:gd name="T1" fmla="*/ 137 h 469"/>
                <a:gd name="T2" fmla="*/ 143 w 331"/>
                <a:gd name="T3" fmla="*/ 49 h 469"/>
                <a:gd name="T4" fmla="*/ 29 w 331"/>
                <a:gd name="T5" fmla="*/ 88 h 469"/>
                <a:gd name="T6" fmla="*/ 87 w 331"/>
                <a:gd name="T7" fmla="*/ 156 h 469"/>
                <a:gd name="T8" fmla="*/ 25 w 331"/>
                <a:gd name="T9" fmla="*/ 218 h 469"/>
                <a:gd name="T10" fmla="*/ 8 w 331"/>
                <a:gd name="T11" fmla="*/ 323 h 469"/>
                <a:gd name="T12" fmla="*/ 31 w 331"/>
                <a:gd name="T13" fmla="*/ 383 h 469"/>
                <a:gd name="T14" fmla="*/ 121 w 331"/>
                <a:gd name="T15" fmla="*/ 453 h 469"/>
                <a:gd name="T16" fmla="*/ 328 w 331"/>
                <a:gd name="T17" fmla="*/ 316 h 469"/>
                <a:gd name="T18" fmla="*/ 218 w 331"/>
                <a:gd name="T19" fmla="*/ 444 h 469"/>
                <a:gd name="T20" fmla="*/ 69 w 331"/>
                <a:gd name="T21" fmla="*/ 415 h 469"/>
                <a:gd name="T22" fmla="*/ 69 w 331"/>
                <a:gd name="T23" fmla="*/ 418 h 469"/>
                <a:gd name="T24" fmla="*/ 60 w 331"/>
                <a:gd name="T25" fmla="*/ 403 h 469"/>
                <a:gd name="T26" fmla="*/ 61 w 331"/>
                <a:gd name="T27" fmla="*/ 411 h 469"/>
                <a:gd name="T28" fmla="*/ 54 w 331"/>
                <a:gd name="T29" fmla="*/ 403 h 469"/>
                <a:gd name="T30" fmla="*/ 50 w 331"/>
                <a:gd name="T31" fmla="*/ 390 h 469"/>
                <a:gd name="T32" fmla="*/ 48 w 331"/>
                <a:gd name="T33" fmla="*/ 398 h 469"/>
                <a:gd name="T34" fmla="*/ 44 w 331"/>
                <a:gd name="T35" fmla="*/ 378 h 469"/>
                <a:gd name="T36" fmla="*/ 44 w 331"/>
                <a:gd name="T37" fmla="*/ 390 h 469"/>
                <a:gd name="T38" fmla="*/ 40 w 331"/>
                <a:gd name="T39" fmla="*/ 388 h 469"/>
                <a:gd name="T40" fmla="*/ 37 w 331"/>
                <a:gd name="T41" fmla="*/ 367 h 469"/>
                <a:gd name="T42" fmla="*/ 32 w 331"/>
                <a:gd name="T43" fmla="*/ 373 h 469"/>
                <a:gd name="T44" fmla="*/ 32 w 331"/>
                <a:gd name="T45" fmla="*/ 357 h 469"/>
                <a:gd name="T46" fmla="*/ 27 w 331"/>
                <a:gd name="T47" fmla="*/ 363 h 469"/>
                <a:gd name="T48" fmla="*/ 26 w 331"/>
                <a:gd name="T49" fmla="*/ 344 h 469"/>
                <a:gd name="T50" fmla="*/ 25 w 331"/>
                <a:gd name="T51" fmla="*/ 356 h 469"/>
                <a:gd name="T52" fmla="*/ 22 w 331"/>
                <a:gd name="T53" fmla="*/ 350 h 469"/>
                <a:gd name="T54" fmla="*/ 25 w 331"/>
                <a:gd name="T55" fmla="*/ 333 h 469"/>
                <a:gd name="T56" fmla="*/ 20 w 331"/>
                <a:gd name="T57" fmla="*/ 344 h 469"/>
                <a:gd name="T58" fmla="*/ 25 w 331"/>
                <a:gd name="T59" fmla="*/ 312 h 469"/>
                <a:gd name="T60" fmla="*/ 18 w 331"/>
                <a:gd name="T61" fmla="*/ 336 h 469"/>
                <a:gd name="T62" fmla="*/ 16 w 331"/>
                <a:gd name="T63" fmla="*/ 329 h 469"/>
                <a:gd name="T64" fmla="*/ 21 w 331"/>
                <a:gd name="T65" fmla="*/ 307 h 469"/>
                <a:gd name="T66" fmla="*/ 14 w 331"/>
                <a:gd name="T67" fmla="*/ 322 h 469"/>
                <a:gd name="T68" fmla="*/ 13 w 331"/>
                <a:gd name="T69" fmla="*/ 316 h 469"/>
                <a:gd name="T70" fmla="*/ 20 w 331"/>
                <a:gd name="T71" fmla="*/ 290 h 469"/>
                <a:gd name="T72" fmla="*/ 11 w 331"/>
                <a:gd name="T73" fmla="*/ 298 h 469"/>
                <a:gd name="T74" fmla="*/ 11 w 331"/>
                <a:gd name="T75" fmla="*/ 289 h 469"/>
                <a:gd name="T76" fmla="*/ 20 w 331"/>
                <a:gd name="T77" fmla="*/ 263 h 469"/>
                <a:gd name="T78" fmla="*/ 14 w 331"/>
                <a:gd name="T79" fmla="*/ 277 h 469"/>
                <a:gd name="T80" fmla="*/ 12 w 331"/>
                <a:gd name="T81" fmla="*/ 273 h 469"/>
                <a:gd name="T82" fmla="*/ 21 w 331"/>
                <a:gd name="T83" fmla="*/ 253 h 469"/>
                <a:gd name="T84" fmla="*/ 14 w 331"/>
                <a:gd name="T85" fmla="*/ 264 h 469"/>
                <a:gd name="T86" fmla="*/ 19 w 331"/>
                <a:gd name="T87" fmla="*/ 250 h 469"/>
                <a:gd name="T88" fmla="*/ 17 w 331"/>
                <a:gd name="T89" fmla="*/ 254 h 469"/>
                <a:gd name="T90" fmla="*/ 26 w 331"/>
                <a:gd name="T91" fmla="*/ 229 h 469"/>
                <a:gd name="T92" fmla="*/ 117 w 331"/>
                <a:gd name="T93" fmla="*/ 148 h 469"/>
                <a:gd name="T94" fmla="*/ 212 w 331"/>
                <a:gd name="T95" fmla="*/ 148 h 469"/>
                <a:gd name="T96" fmla="*/ 324 w 331"/>
                <a:gd name="T97" fmla="*/ 309 h 469"/>
                <a:gd name="T98" fmla="*/ 40 w 331"/>
                <a:gd name="T99" fmla="*/ 84 h 469"/>
                <a:gd name="T100" fmla="*/ 131 w 331"/>
                <a:gd name="T101" fmla="*/ 53 h 469"/>
                <a:gd name="T102" fmla="*/ 102 w 331"/>
                <a:gd name="T103" fmla="*/ 86 h 469"/>
                <a:gd name="T104" fmla="*/ 73 w 331"/>
                <a:gd name="T105" fmla="*/ 11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1" h="469">
                  <a:moveTo>
                    <a:pt x="320" y="244"/>
                  </a:moveTo>
                  <a:cubicBezTo>
                    <a:pt x="294" y="168"/>
                    <a:pt x="216" y="123"/>
                    <a:pt x="139" y="137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45" y="94"/>
                    <a:pt x="150" y="70"/>
                    <a:pt x="143" y="49"/>
                  </a:cubicBezTo>
                  <a:cubicBezTo>
                    <a:pt x="132" y="17"/>
                    <a:pt x="98" y="0"/>
                    <a:pt x="66" y="11"/>
                  </a:cubicBezTo>
                  <a:cubicBezTo>
                    <a:pt x="35" y="22"/>
                    <a:pt x="18" y="56"/>
                    <a:pt x="29" y="88"/>
                  </a:cubicBezTo>
                  <a:cubicBezTo>
                    <a:pt x="36" y="110"/>
                    <a:pt x="56" y="125"/>
                    <a:pt x="78" y="128"/>
                  </a:cubicBezTo>
                  <a:cubicBezTo>
                    <a:pt x="87" y="156"/>
                    <a:pt x="87" y="156"/>
                    <a:pt x="87" y="156"/>
                  </a:cubicBezTo>
                  <a:cubicBezTo>
                    <a:pt x="63" y="170"/>
                    <a:pt x="43" y="190"/>
                    <a:pt x="29" y="213"/>
                  </a:cubicBezTo>
                  <a:cubicBezTo>
                    <a:pt x="28" y="215"/>
                    <a:pt x="27" y="216"/>
                    <a:pt x="25" y="218"/>
                  </a:cubicBezTo>
                  <a:cubicBezTo>
                    <a:pt x="6" y="247"/>
                    <a:pt x="0" y="280"/>
                    <a:pt x="6" y="314"/>
                  </a:cubicBezTo>
                  <a:cubicBezTo>
                    <a:pt x="7" y="317"/>
                    <a:pt x="7" y="320"/>
                    <a:pt x="8" y="323"/>
                  </a:cubicBezTo>
                  <a:cubicBezTo>
                    <a:pt x="9" y="331"/>
                    <a:pt x="11" y="340"/>
                    <a:pt x="14" y="348"/>
                  </a:cubicBezTo>
                  <a:cubicBezTo>
                    <a:pt x="19" y="361"/>
                    <a:pt x="24" y="372"/>
                    <a:pt x="31" y="383"/>
                  </a:cubicBezTo>
                  <a:cubicBezTo>
                    <a:pt x="35" y="391"/>
                    <a:pt x="40" y="398"/>
                    <a:pt x="46" y="405"/>
                  </a:cubicBezTo>
                  <a:cubicBezTo>
                    <a:pt x="65" y="430"/>
                    <a:pt x="91" y="445"/>
                    <a:pt x="121" y="453"/>
                  </a:cubicBezTo>
                  <a:cubicBezTo>
                    <a:pt x="186" y="469"/>
                    <a:pt x="257" y="450"/>
                    <a:pt x="298" y="395"/>
                  </a:cubicBezTo>
                  <a:cubicBezTo>
                    <a:pt x="315" y="371"/>
                    <a:pt x="325" y="344"/>
                    <a:pt x="328" y="316"/>
                  </a:cubicBezTo>
                  <a:cubicBezTo>
                    <a:pt x="331" y="292"/>
                    <a:pt x="329" y="268"/>
                    <a:pt x="320" y="244"/>
                  </a:cubicBezTo>
                  <a:close/>
                  <a:moveTo>
                    <a:pt x="218" y="444"/>
                  </a:moveTo>
                  <a:cubicBezTo>
                    <a:pt x="166" y="462"/>
                    <a:pt x="111" y="451"/>
                    <a:pt x="71" y="420"/>
                  </a:cubicBezTo>
                  <a:cubicBezTo>
                    <a:pt x="70" y="418"/>
                    <a:pt x="70" y="417"/>
                    <a:pt x="69" y="415"/>
                  </a:cubicBezTo>
                  <a:cubicBezTo>
                    <a:pt x="69" y="415"/>
                    <a:pt x="68" y="415"/>
                    <a:pt x="68" y="416"/>
                  </a:cubicBezTo>
                  <a:cubicBezTo>
                    <a:pt x="68" y="416"/>
                    <a:pt x="68" y="417"/>
                    <a:pt x="69" y="418"/>
                  </a:cubicBezTo>
                  <a:cubicBezTo>
                    <a:pt x="67" y="417"/>
                    <a:pt x="66" y="415"/>
                    <a:pt x="64" y="414"/>
                  </a:cubicBezTo>
                  <a:cubicBezTo>
                    <a:pt x="63" y="411"/>
                    <a:pt x="61" y="407"/>
                    <a:pt x="60" y="403"/>
                  </a:cubicBezTo>
                  <a:cubicBezTo>
                    <a:pt x="60" y="402"/>
                    <a:pt x="58" y="402"/>
                    <a:pt x="58" y="403"/>
                  </a:cubicBezTo>
                  <a:cubicBezTo>
                    <a:pt x="59" y="406"/>
                    <a:pt x="60" y="408"/>
                    <a:pt x="61" y="411"/>
                  </a:cubicBezTo>
                  <a:cubicBezTo>
                    <a:pt x="58" y="409"/>
                    <a:pt x="56" y="407"/>
                    <a:pt x="54" y="404"/>
                  </a:cubicBezTo>
                  <a:cubicBezTo>
                    <a:pt x="54" y="404"/>
                    <a:pt x="54" y="403"/>
                    <a:pt x="54" y="403"/>
                  </a:cubicBezTo>
                  <a:cubicBezTo>
                    <a:pt x="52" y="399"/>
                    <a:pt x="52" y="394"/>
                    <a:pt x="51" y="390"/>
                  </a:cubicBezTo>
                  <a:cubicBezTo>
                    <a:pt x="51" y="390"/>
                    <a:pt x="50" y="390"/>
                    <a:pt x="50" y="390"/>
                  </a:cubicBezTo>
                  <a:cubicBezTo>
                    <a:pt x="50" y="394"/>
                    <a:pt x="50" y="397"/>
                    <a:pt x="51" y="401"/>
                  </a:cubicBezTo>
                  <a:cubicBezTo>
                    <a:pt x="50" y="400"/>
                    <a:pt x="49" y="399"/>
                    <a:pt x="48" y="398"/>
                  </a:cubicBezTo>
                  <a:cubicBezTo>
                    <a:pt x="48" y="395"/>
                    <a:pt x="47" y="392"/>
                    <a:pt x="47" y="389"/>
                  </a:cubicBezTo>
                  <a:cubicBezTo>
                    <a:pt x="46" y="386"/>
                    <a:pt x="45" y="382"/>
                    <a:pt x="44" y="378"/>
                  </a:cubicBezTo>
                  <a:cubicBezTo>
                    <a:pt x="44" y="378"/>
                    <a:pt x="43" y="378"/>
                    <a:pt x="43" y="379"/>
                  </a:cubicBezTo>
                  <a:cubicBezTo>
                    <a:pt x="43" y="382"/>
                    <a:pt x="44" y="386"/>
                    <a:pt x="44" y="390"/>
                  </a:cubicBezTo>
                  <a:cubicBezTo>
                    <a:pt x="45" y="391"/>
                    <a:pt x="45" y="393"/>
                    <a:pt x="45" y="394"/>
                  </a:cubicBezTo>
                  <a:cubicBezTo>
                    <a:pt x="43" y="392"/>
                    <a:pt x="42" y="390"/>
                    <a:pt x="40" y="388"/>
                  </a:cubicBezTo>
                  <a:cubicBezTo>
                    <a:pt x="40" y="381"/>
                    <a:pt x="39" y="374"/>
                    <a:pt x="38" y="366"/>
                  </a:cubicBezTo>
                  <a:cubicBezTo>
                    <a:pt x="38" y="366"/>
                    <a:pt x="37" y="366"/>
                    <a:pt x="37" y="367"/>
                  </a:cubicBezTo>
                  <a:cubicBezTo>
                    <a:pt x="37" y="372"/>
                    <a:pt x="37" y="378"/>
                    <a:pt x="38" y="384"/>
                  </a:cubicBezTo>
                  <a:cubicBezTo>
                    <a:pt x="36" y="380"/>
                    <a:pt x="34" y="377"/>
                    <a:pt x="32" y="373"/>
                  </a:cubicBezTo>
                  <a:cubicBezTo>
                    <a:pt x="32" y="368"/>
                    <a:pt x="32" y="363"/>
                    <a:pt x="33" y="357"/>
                  </a:cubicBezTo>
                  <a:cubicBezTo>
                    <a:pt x="33" y="357"/>
                    <a:pt x="32" y="356"/>
                    <a:pt x="32" y="357"/>
                  </a:cubicBezTo>
                  <a:cubicBezTo>
                    <a:pt x="31" y="361"/>
                    <a:pt x="30" y="365"/>
                    <a:pt x="30" y="369"/>
                  </a:cubicBezTo>
                  <a:cubicBezTo>
                    <a:pt x="29" y="367"/>
                    <a:pt x="28" y="365"/>
                    <a:pt x="27" y="363"/>
                  </a:cubicBezTo>
                  <a:cubicBezTo>
                    <a:pt x="28" y="361"/>
                    <a:pt x="27" y="358"/>
                    <a:pt x="27" y="356"/>
                  </a:cubicBezTo>
                  <a:cubicBezTo>
                    <a:pt x="27" y="352"/>
                    <a:pt x="27" y="348"/>
                    <a:pt x="26" y="344"/>
                  </a:cubicBezTo>
                  <a:cubicBezTo>
                    <a:pt x="26" y="343"/>
                    <a:pt x="26" y="343"/>
                    <a:pt x="26" y="344"/>
                  </a:cubicBezTo>
                  <a:cubicBezTo>
                    <a:pt x="25" y="348"/>
                    <a:pt x="25" y="352"/>
                    <a:pt x="25" y="356"/>
                  </a:cubicBezTo>
                  <a:cubicBezTo>
                    <a:pt x="25" y="357"/>
                    <a:pt x="25" y="357"/>
                    <a:pt x="25" y="358"/>
                  </a:cubicBezTo>
                  <a:cubicBezTo>
                    <a:pt x="24" y="355"/>
                    <a:pt x="23" y="353"/>
                    <a:pt x="22" y="350"/>
                  </a:cubicBezTo>
                  <a:cubicBezTo>
                    <a:pt x="22" y="348"/>
                    <a:pt x="22" y="346"/>
                    <a:pt x="23" y="345"/>
                  </a:cubicBezTo>
                  <a:cubicBezTo>
                    <a:pt x="23" y="340"/>
                    <a:pt x="24" y="337"/>
                    <a:pt x="25" y="333"/>
                  </a:cubicBezTo>
                  <a:cubicBezTo>
                    <a:pt x="25" y="332"/>
                    <a:pt x="24" y="331"/>
                    <a:pt x="24" y="332"/>
                  </a:cubicBezTo>
                  <a:cubicBezTo>
                    <a:pt x="23" y="335"/>
                    <a:pt x="21" y="340"/>
                    <a:pt x="20" y="344"/>
                  </a:cubicBezTo>
                  <a:cubicBezTo>
                    <a:pt x="20" y="343"/>
                    <a:pt x="20" y="342"/>
                    <a:pt x="19" y="341"/>
                  </a:cubicBezTo>
                  <a:cubicBezTo>
                    <a:pt x="20" y="331"/>
                    <a:pt x="22" y="321"/>
                    <a:pt x="25" y="312"/>
                  </a:cubicBezTo>
                  <a:cubicBezTo>
                    <a:pt x="25" y="311"/>
                    <a:pt x="24" y="311"/>
                    <a:pt x="24" y="311"/>
                  </a:cubicBezTo>
                  <a:cubicBezTo>
                    <a:pt x="21" y="319"/>
                    <a:pt x="19" y="328"/>
                    <a:pt x="18" y="336"/>
                  </a:cubicBezTo>
                  <a:cubicBezTo>
                    <a:pt x="18" y="336"/>
                    <a:pt x="18" y="336"/>
                    <a:pt x="18" y="335"/>
                  </a:cubicBezTo>
                  <a:cubicBezTo>
                    <a:pt x="17" y="333"/>
                    <a:pt x="16" y="331"/>
                    <a:pt x="16" y="329"/>
                  </a:cubicBezTo>
                  <a:cubicBezTo>
                    <a:pt x="16" y="326"/>
                    <a:pt x="16" y="323"/>
                    <a:pt x="16" y="320"/>
                  </a:cubicBezTo>
                  <a:cubicBezTo>
                    <a:pt x="17" y="316"/>
                    <a:pt x="18" y="311"/>
                    <a:pt x="21" y="307"/>
                  </a:cubicBezTo>
                  <a:cubicBezTo>
                    <a:pt x="21" y="307"/>
                    <a:pt x="20" y="306"/>
                    <a:pt x="20" y="307"/>
                  </a:cubicBezTo>
                  <a:cubicBezTo>
                    <a:pt x="18" y="311"/>
                    <a:pt x="15" y="317"/>
                    <a:pt x="14" y="322"/>
                  </a:cubicBezTo>
                  <a:cubicBezTo>
                    <a:pt x="14" y="320"/>
                    <a:pt x="13" y="318"/>
                    <a:pt x="13" y="316"/>
                  </a:cubicBezTo>
                  <a:cubicBezTo>
                    <a:pt x="13" y="316"/>
                    <a:pt x="13" y="316"/>
                    <a:pt x="13" y="316"/>
                  </a:cubicBezTo>
                  <a:cubicBezTo>
                    <a:pt x="14" y="307"/>
                    <a:pt x="16" y="299"/>
                    <a:pt x="20" y="291"/>
                  </a:cubicBezTo>
                  <a:cubicBezTo>
                    <a:pt x="20" y="290"/>
                    <a:pt x="20" y="290"/>
                    <a:pt x="20" y="290"/>
                  </a:cubicBezTo>
                  <a:cubicBezTo>
                    <a:pt x="16" y="296"/>
                    <a:pt x="13" y="303"/>
                    <a:pt x="12" y="310"/>
                  </a:cubicBezTo>
                  <a:cubicBezTo>
                    <a:pt x="11" y="306"/>
                    <a:pt x="11" y="302"/>
                    <a:pt x="11" y="298"/>
                  </a:cubicBezTo>
                  <a:cubicBezTo>
                    <a:pt x="11" y="295"/>
                    <a:pt x="11" y="292"/>
                    <a:pt x="11" y="289"/>
                  </a:cubicBezTo>
                  <a:cubicBezTo>
                    <a:pt x="11" y="289"/>
                    <a:pt x="11" y="289"/>
                    <a:pt x="11" y="289"/>
                  </a:cubicBezTo>
                  <a:cubicBezTo>
                    <a:pt x="13" y="285"/>
                    <a:pt x="14" y="281"/>
                    <a:pt x="15" y="277"/>
                  </a:cubicBezTo>
                  <a:cubicBezTo>
                    <a:pt x="16" y="272"/>
                    <a:pt x="18" y="268"/>
                    <a:pt x="20" y="263"/>
                  </a:cubicBezTo>
                  <a:cubicBezTo>
                    <a:pt x="21" y="263"/>
                    <a:pt x="20" y="263"/>
                    <a:pt x="20" y="263"/>
                  </a:cubicBezTo>
                  <a:cubicBezTo>
                    <a:pt x="18" y="268"/>
                    <a:pt x="16" y="272"/>
                    <a:pt x="14" y="277"/>
                  </a:cubicBezTo>
                  <a:cubicBezTo>
                    <a:pt x="13" y="279"/>
                    <a:pt x="12" y="281"/>
                    <a:pt x="11" y="284"/>
                  </a:cubicBezTo>
                  <a:cubicBezTo>
                    <a:pt x="11" y="280"/>
                    <a:pt x="12" y="277"/>
                    <a:pt x="12" y="273"/>
                  </a:cubicBezTo>
                  <a:cubicBezTo>
                    <a:pt x="13" y="270"/>
                    <a:pt x="14" y="268"/>
                    <a:pt x="15" y="265"/>
                  </a:cubicBezTo>
                  <a:cubicBezTo>
                    <a:pt x="17" y="261"/>
                    <a:pt x="19" y="257"/>
                    <a:pt x="21" y="253"/>
                  </a:cubicBezTo>
                  <a:cubicBezTo>
                    <a:pt x="22" y="253"/>
                    <a:pt x="21" y="253"/>
                    <a:pt x="21" y="253"/>
                  </a:cubicBezTo>
                  <a:cubicBezTo>
                    <a:pt x="19" y="256"/>
                    <a:pt x="16" y="260"/>
                    <a:pt x="14" y="264"/>
                  </a:cubicBezTo>
                  <a:cubicBezTo>
                    <a:pt x="15" y="262"/>
                    <a:pt x="15" y="260"/>
                    <a:pt x="15" y="258"/>
                  </a:cubicBezTo>
                  <a:cubicBezTo>
                    <a:pt x="17" y="255"/>
                    <a:pt x="18" y="253"/>
                    <a:pt x="19" y="250"/>
                  </a:cubicBezTo>
                  <a:cubicBezTo>
                    <a:pt x="19" y="250"/>
                    <a:pt x="19" y="250"/>
                    <a:pt x="19" y="250"/>
                  </a:cubicBezTo>
                  <a:cubicBezTo>
                    <a:pt x="18" y="251"/>
                    <a:pt x="17" y="253"/>
                    <a:pt x="17" y="254"/>
                  </a:cubicBezTo>
                  <a:cubicBezTo>
                    <a:pt x="18" y="247"/>
                    <a:pt x="21" y="240"/>
                    <a:pt x="24" y="234"/>
                  </a:cubicBezTo>
                  <a:cubicBezTo>
                    <a:pt x="24" y="232"/>
                    <a:pt x="25" y="231"/>
                    <a:pt x="26" y="229"/>
                  </a:cubicBezTo>
                  <a:cubicBezTo>
                    <a:pt x="41" y="202"/>
                    <a:pt x="64" y="182"/>
                    <a:pt x="87" y="161"/>
                  </a:cubicBezTo>
                  <a:cubicBezTo>
                    <a:pt x="97" y="156"/>
                    <a:pt x="106" y="151"/>
                    <a:pt x="117" y="148"/>
                  </a:cubicBezTo>
                  <a:cubicBezTo>
                    <a:pt x="119" y="147"/>
                    <a:pt x="121" y="147"/>
                    <a:pt x="123" y="146"/>
                  </a:cubicBezTo>
                  <a:cubicBezTo>
                    <a:pt x="152" y="144"/>
                    <a:pt x="183" y="142"/>
                    <a:pt x="212" y="148"/>
                  </a:cubicBezTo>
                  <a:cubicBezTo>
                    <a:pt x="243" y="156"/>
                    <a:pt x="269" y="174"/>
                    <a:pt x="289" y="199"/>
                  </a:cubicBezTo>
                  <a:cubicBezTo>
                    <a:pt x="313" y="230"/>
                    <a:pt x="325" y="270"/>
                    <a:pt x="324" y="309"/>
                  </a:cubicBezTo>
                  <a:cubicBezTo>
                    <a:pt x="319" y="369"/>
                    <a:pt x="279" y="424"/>
                    <a:pt x="218" y="444"/>
                  </a:cubicBezTo>
                  <a:close/>
                  <a:moveTo>
                    <a:pt x="40" y="84"/>
                  </a:moveTo>
                  <a:cubicBezTo>
                    <a:pt x="32" y="59"/>
                    <a:pt x="45" y="31"/>
                    <a:pt x="70" y="23"/>
                  </a:cubicBezTo>
                  <a:cubicBezTo>
                    <a:pt x="95" y="14"/>
                    <a:pt x="123" y="28"/>
                    <a:pt x="131" y="53"/>
                  </a:cubicBezTo>
                  <a:cubicBezTo>
                    <a:pt x="136" y="68"/>
                    <a:pt x="134" y="84"/>
                    <a:pt x="125" y="96"/>
                  </a:cubicBezTo>
                  <a:cubicBezTo>
                    <a:pt x="121" y="87"/>
                    <a:pt x="111" y="83"/>
                    <a:pt x="102" y="86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6" y="95"/>
                    <a:pt x="71" y="105"/>
                    <a:pt x="73" y="114"/>
                  </a:cubicBezTo>
                  <a:cubicBezTo>
                    <a:pt x="58" y="110"/>
                    <a:pt x="46" y="99"/>
                    <a:pt x="40" y="84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7"/>
            <p:cNvSpPr/>
            <p:nvPr/>
          </p:nvSpPr>
          <p:spPr bwMode="auto">
            <a:xfrm>
              <a:off x="9063891" y="2876476"/>
              <a:ext cx="155466" cy="164831"/>
            </a:xfrm>
            <a:custGeom>
              <a:avLst/>
              <a:gdLst>
                <a:gd name="T0" fmla="*/ 0 w 81"/>
                <a:gd name="T1" fmla="*/ 0 h 86"/>
                <a:gd name="T2" fmla="*/ 21 w 81"/>
                <a:gd name="T3" fmla="*/ 79 h 86"/>
                <a:gd name="T4" fmla="*/ 23 w 81"/>
                <a:gd name="T5" fmla="*/ 84 h 86"/>
                <a:gd name="T6" fmla="*/ 26 w 81"/>
                <a:gd name="T7" fmla="*/ 85 h 86"/>
                <a:gd name="T8" fmla="*/ 30 w 81"/>
                <a:gd name="T9" fmla="*/ 85 h 86"/>
                <a:gd name="T10" fmla="*/ 33 w 81"/>
                <a:gd name="T11" fmla="*/ 81 h 86"/>
                <a:gd name="T12" fmla="*/ 81 w 81"/>
                <a:gd name="T13" fmla="*/ 16 h 86"/>
                <a:gd name="T14" fmla="*/ 29 w 81"/>
                <a:gd name="T15" fmla="*/ 68 h 86"/>
                <a:gd name="T16" fmla="*/ 0 w 81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86">
                  <a:moveTo>
                    <a:pt x="0" y="0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20" y="81"/>
                    <a:pt x="21" y="83"/>
                    <a:pt x="23" y="84"/>
                  </a:cubicBezTo>
                  <a:cubicBezTo>
                    <a:pt x="24" y="85"/>
                    <a:pt x="25" y="85"/>
                    <a:pt x="26" y="85"/>
                  </a:cubicBezTo>
                  <a:cubicBezTo>
                    <a:pt x="27" y="86"/>
                    <a:pt x="28" y="86"/>
                    <a:pt x="30" y="85"/>
                  </a:cubicBezTo>
                  <a:cubicBezTo>
                    <a:pt x="31" y="84"/>
                    <a:pt x="33" y="83"/>
                    <a:pt x="33" y="8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29" y="68"/>
                    <a:pt x="29" y="68"/>
                    <a:pt x="29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8"/>
            <p:cNvSpPr/>
            <p:nvPr/>
          </p:nvSpPr>
          <p:spPr bwMode="auto">
            <a:xfrm>
              <a:off x="8820391" y="2986988"/>
              <a:ext cx="20604" cy="48700"/>
            </a:xfrm>
            <a:custGeom>
              <a:avLst/>
              <a:gdLst>
                <a:gd name="T0" fmla="*/ 10 w 11"/>
                <a:gd name="T1" fmla="*/ 0 h 26"/>
                <a:gd name="T2" fmla="*/ 3 w 11"/>
                <a:gd name="T3" fmla="*/ 13 h 26"/>
                <a:gd name="T4" fmla="*/ 1 w 11"/>
                <a:gd name="T5" fmla="*/ 26 h 26"/>
                <a:gd name="T6" fmla="*/ 2 w 11"/>
                <a:gd name="T7" fmla="*/ 26 h 26"/>
                <a:gd name="T8" fmla="*/ 5 w 11"/>
                <a:gd name="T9" fmla="*/ 14 h 26"/>
                <a:gd name="T10" fmla="*/ 10 w 11"/>
                <a:gd name="T11" fmla="*/ 0 h 26"/>
                <a:gd name="T12" fmla="*/ 10 w 11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6">
                  <a:moveTo>
                    <a:pt x="10" y="0"/>
                  </a:moveTo>
                  <a:cubicBezTo>
                    <a:pt x="7" y="4"/>
                    <a:pt x="5" y="9"/>
                    <a:pt x="3" y="13"/>
                  </a:cubicBezTo>
                  <a:cubicBezTo>
                    <a:pt x="2" y="17"/>
                    <a:pt x="0" y="22"/>
                    <a:pt x="1" y="26"/>
                  </a:cubicBezTo>
                  <a:cubicBezTo>
                    <a:pt x="1" y="26"/>
                    <a:pt x="1" y="26"/>
                    <a:pt x="2" y="26"/>
                  </a:cubicBezTo>
                  <a:cubicBezTo>
                    <a:pt x="4" y="22"/>
                    <a:pt x="4" y="18"/>
                    <a:pt x="5" y="14"/>
                  </a:cubicBezTo>
                  <a:cubicBezTo>
                    <a:pt x="6" y="9"/>
                    <a:pt x="8" y="5"/>
                    <a:pt x="10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9"/>
            <p:cNvSpPr/>
            <p:nvPr/>
          </p:nvSpPr>
          <p:spPr bwMode="auto">
            <a:xfrm>
              <a:off x="9195006" y="2771584"/>
              <a:ext cx="3746" cy="3746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50"/>
            <p:cNvSpPr>
              <a:spLocks noEditPoints="1"/>
            </p:cNvSpPr>
            <p:nvPr/>
          </p:nvSpPr>
          <p:spPr bwMode="auto">
            <a:xfrm>
              <a:off x="8829757" y="2765965"/>
              <a:ext cx="560051" cy="522589"/>
            </a:xfrm>
            <a:custGeom>
              <a:avLst/>
              <a:gdLst>
                <a:gd name="T0" fmla="*/ 287 w 292"/>
                <a:gd name="T1" fmla="*/ 107 h 273"/>
                <a:gd name="T2" fmla="*/ 284 w 292"/>
                <a:gd name="T3" fmla="*/ 111 h 273"/>
                <a:gd name="T4" fmla="*/ 281 w 292"/>
                <a:gd name="T5" fmla="*/ 101 h 273"/>
                <a:gd name="T6" fmla="*/ 275 w 292"/>
                <a:gd name="T7" fmla="*/ 72 h 273"/>
                <a:gd name="T8" fmla="*/ 275 w 292"/>
                <a:gd name="T9" fmla="*/ 84 h 273"/>
                <a:gd name="T10" fmla="*/ 267 w 292"/>
                <a:gd name="T11" fmla="*/ 62 h 273"/>
                <a:gd name="T12" fmla="*/ 265 w 292"/>
                <a:gd name="T13" fmla="*/ 65 h 273"/>
                <a:gd name="T14" fmla="*/ 262 w 292"/>
                <a:gd name="T15" fmla="*/ 59 h 273"/>
                <a:gd name="T16" fmla="*/ 248 w 292"/>
                <a:gd name="T17" fmla="*/ 34 h 273"/>
                <a:gd name="T18" fmla="*/ 244 w 292"/>
                <a:gd name="T19" fmla="*/ 38 h 273"/>
                <a:gd name="T20" fmla="*/ 239 w 292"/>
                <a:gd name="T21" fmla="*/ 34 h 273"/>
                <a:gd name="T22" fmla="*/ 226 w 292"/>
                <a:gd name="T23" fmla="*/ 21 h 273"/>
                <a:gd name="T24" fmla="*/ 220 w 292"/>
                <a:gd name="T25" fmla="*/ 19 h 273"/>
                <a:gd name="T26" fmla="*/ 219 w 292"/>
                <a:gd name="T27" fmla="*/ 20 h 273"/>
                <a:gd name="T28" fmla="*/ 206 w 292"/>
                <a:gd name="T29" fmla="*/ 8 h 273"/>
                <a:gd name="T30" fmla="*/ 205 w 292"/>
                <a:gd name="T31" fmla="*/ 13 h 273"/>
                <a:gd name="T32" fmla="*/ 201 w 292"/>
                <a:gd name="T33" fmla="*/ 11 h 273"/>
                <a:gd name="T34" fmla="*/ 188 w 292"/>
                <a:gd name="T35" fmla="*/ 7 h 273"/>
                <a:gd name="T36" fmla="*/ 182 w 292"/>
                <a:gd name="T37" fmla="*/ 1 h 273"/>
                <a:gd name="T38" fmla="*/ 182 w 292"/>
                <a:gd name="T39" fmla="*/ 1 h 273"/>
                <a:gd name="T40" fmla="*/ 182 w 292"/>
                <a:gd name="T41" fmla="*/ 1 h 273"/>
                <a:gd name="T42" fmla="*/ 185 w 292"/>
                <a:gd name="T43" fmla="*/ 6 h 273"/>
                <a:gd name="T44" fmla="*/ 24 w 292"/>
                <a:gd name="T45" fmla="*/ 180 h 273"/>
                <a:gd name="T46" fmla="*/ 56 w 292"/>
                <a:gd name="T47" fmla="*/ 231 h 273"/>
                <a:gd name="T48" fmla="*/ 195 w 292"/>
                <a:gd name="T49" fmla="*/ 264 h 273"/>
                <a:gd name="T50" fmla="*/ 285 w 292"/>
                <a:gd name="T51" fmla="*/ 168 h 273"/>
                <a:gd name="T52" fmla="*/ 291 w 292"/>
                <a:gd name="T53" fmla="*/ 154 h 273"/>
                <a:gd name="T54" fmla="*/ 285 w 292"/>
                <a:gd name="T55" fmla="*/ 152 h 273"/>
                <a:gd name="T56" fmla="*/ 287 w 292"/>
                <a:gd name="T57" fmla="*/ 144 h 273"/>
                <a:gd name="T58" fmla="*/ 287 w 292"/>
                <a:gd name="T59" fmla="*/ 134 h 273"/>
                <a:gd name="T60" fmla="*/ 249 w 292"/>
                <a:gd name="T61" fmla="*/ 153 h 273"/>
                <a:gd name="T62" fmla="*/ 275 w 292"/>
                <a:gd name="T63" fmla="*/ 164 h 273"/>
                <a:gd name="T64" fmla="*/ 252 w 292"/>
                <a:gd name="T65" fmla="*/ 212 h 273"/>
                <a:gd name="T66" fmla="*/ 228 w 292"/>
                <a:gd name="T67" fmla="*/ 208 h 273"/>
                <a:gd name="T68" fmla="*/ 200 w 292"/>
                <a:gd name="T69" fmla="*/ 253 h 273"/>
                <a:gd name="T70" fmla="*/ 186 w 292"/>
                <a:gd name="T71" fmla="*/ 229 h 273"/>
                <a:gd name="T72" fmla="*/ 189 w 292"/>
                <a:gd name="T73" fmla="*/ 257 h 273"/>
                <a:gd name="T74" fmla="*/ 136 w 292"/>
                <a:gd name="T75" fmla="*/ 261 h 273"/>
                <a:gd name="T76" fmla="*/ 127 w 292"/>
                <a:gd name="T77" fmla="*/ 238 h 273"/>
                <a:gd name="T78" fmla="*/ 74 w 292"/>
                <a:gd name="T79" fmla="*/ 237 h 273"/>
                <a:gd name="T80" fmla="*/ 88 w 292"/>
                <a:gd name="T81" fmla="*/ 212 h 273"/>
                <a:gd name="T82" fmla="*/ 65 w 292"/>
                <a:gd name="T83" fmla="*/ 229 h 273"/>
                <a:gd name="T84" fmla="*/ 55 w 292"/>
                <a:gd name="T85" fmla="*/ 178 h 273"/>
                <a:gd name="T86" fmla="*/ 31 w 292"/>
                <a:gd name="T87" fmla="*/ 173 h 273"/>
                <a:gd name="T88" fmla="*/ 26 w 292"/>
                <a:gd name="T89" fmla="*/ 120 h 273"/>
                <a:gd name="T90" fmla="*/ 54 w 292"/>
                <a:gd name="T91" fmla="*/ 120 h 273"/>
                <a:gd name="T92" fmla="*/ 27 w 292"/>
                <a:gd name="T93" fmla="*/ 108 h 273"/>
                <a:gd name="T94" fmla="*/ 67 w 292"/>
                <a:gd name="T95" fmla="*/ 74 h 273"/>
                <a:gd name="T96" fmla="*/ 75 w 292"/>
                <a:gd name="T97" fmla="*/ 64 h 273"/>
                <a:gd name="T98" fmla="*/ 102 w 292"/>
                <a:gd name="T99" fmla="*/ 19 h 273"/>
                <a:gd name="T100" fmla="*/ 117 w 292"/>
                <a:gd name="T101" fmla="*/ 44 h 273"/>
                <a:gd name="T102" fmla="*/ 114 w 292"/>
                <a:gd name="T103" fmla="*/ 15 h 273"/>
                <a:gd name="T104" fmla="*/ 163 w 292"/>
                <a:gd name="T105" fmla="*/ 32 h 273"/>
                <a:gd name="T106" fmla="*/ 175 w 292"/>
                <a:gd name="T107" fmla="*/ 34 h 273"/>
                <a:gd name="T108" fmla="*/ 228 w 292"/>
                <a:gd name="T109" fmla="*/ 35 h 273"/>
                <a:gd name="T110" fmla="*/ 214 w 292"/>
                <a:gd name="T111" fmla="*/ 52 h 273"/>
                <a:gd name="T112" fmla="*/ 223 w 292"/>
                <a:gd name="T113" fmla="*/ 60 h 273"/>
                <a:gd name="T114" fmla="*/ 268 w 292"/>
                <a:gd name="T115" fmla="*/ 87 h 273"/>
                <a:gd name="T116" fmla="*/ 244 w 292"/>
                <a:gd name="T117" fmla="*/ 102 h 273"/>
                <a:gd name="T118" fmla="*/ 272 w 292"/>
                <a:gd name="T119" fmla="*/ 9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2" h="273">
                  <a:moveTo>
                    <a:pt x="287" y="134"/>
                  </a:moveTo>
                  <a:cubicBezTo>
                    <a:pt x="291" y="127"/>
                    <a:pt x="289" y="115"/>
                    <a:pt x="288" y="107"/>
                  </a:cubicBezTo>
                  <a:cubicBezTo>
                    <a:pt x="288" y="106"/>
                    <a:pt x="287" y="106"/>
                    <a:pt x="287" y="107"/>
                  </a:cubicBezTo>
                  <a:cubicBezTo>
                    <a:pt x="287" y="112"/>
                    <a:pt x="287" y="117"/>
                    <a:pt x="286" y="122"/>
                  </a:cubicBezTo>
                  <a:cubicBezTo>
                    <a:pt x="286" y="124"/>
                    <a:pt x="286" y="125"/>
                    <a:pt x="286" y="127"/>
                  </a:cubicBezTo>
                  <a:cubicBezTo>
                    <a:pt x="285" y="122"/>
                    <a:pt x="285" y="117"/>
                    <a:pt x="284" y="111"/>
                  </a:cubicBezTo>
                  <a:cubicBezTo>
                    <a:pt x="286" y="103"/>
                    <a:pt x="284" y="94"/>
                    <a:pt x="281" y="87"/>
                  </a:cubicBezTo>
                  <a:cubicBezTo>
                    <a:pt x="281" y="86"/>
                    <a:pt x="280" y="86"/>
                    <a:pt x="280" y="87"/>
                  </a:cubicBezTo>
                  <a:cubicBezTo>
                    <a:pt x="281" y="92"/>
                    <a:pt x="281" y="97"/>
                    <a:pt x="281" y="101"/>
                  </a:cubicBezTo>
                  <a:cubicBezTo>
                    <a:pt x="281" y="98"/>
                    <a:pt x="280" y="96"/>
                    <a:pt x="279" y="93"/>
                  </a:cubicBezTo>
                  <a:cubicBezTo>
                    <a:pt x="278" y="92"/>
                    <a:pt x="278" y="91"/>
                    <a:pt x="278" y="90"/>
                  </a:cubicBezTo>
                  <a:cubicBezTo>
                    <a:pt x="278" y="84"/>
                    <a:pt x="277" y="77"/>
                    <a:pt x="275" y="72"/>
                  </a:cubicBezTo>
                  <a:cubicBezTo>
                    <a:pt x="274" y="71"/>
                    <a:pt x="273" y="72"/>
                    <a:pt x="273" y="73"/>
                  </a:cubicBezTo>
                  <a:cubicBezTo>
                    <a:pt x="274" y="76"/>
                    <a:pt x="275" y="80"/>
                    <a:pt x="275" y="83"/>
                  </a:cubicBezTo>
                  <a:cubicBezTo>
                    <a:pt x="275" y="83"/>
                    <a:pt x="275" y="83"/>
                    <a:pt x="275" y="84"/>
                  </a:cubicBezTo>
                  <a:cubicBezTo>
                    <a:pt x="274" y="82"/>
                    <a:pt x="274" y="80"/>
                    <a:pt x="273" y="78"/>
                  </a:cubicBezTo>
                  <a:cubicBezTo>
                    <a:pt x="273" y="72"/>
                    <a:pt x="270" y="66"/>
                    <a:pt x="268" y="61"/>
                  </a:cubicBezTo>
                  <a:cubicBezTo>
                    <a:pt x="268" y="61"/>
                    <a:pt x="267" y="61"/>
                    <a:pt x="267" y="62"/>
                  </a:cubicBezTo>
                  <a:cubicBezTo>
                    <a:pt x="269" y="65"/>
                    <a:pt x="269" y="69"/>
                    <a:pt x="270" y="72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69" y="70"/>
                    <a:pt x="267" y="67"/>
                    <a:pt x="265" y="65"/>
                  </a:cubicBezTo>
                  <a:cubicBezTo>
                    <a:pt x="265" y="59"/>
                    <a:pt x="262" y="53"/>
                    <a:pt x="260" y="48"/>
                  </a:cubicBezTo>
                  <a:cubicBezTo>
                    <a:pt x="260" y="48"/>
                    <a:pt x="259" y="48"/>
                    <a:pt x="259" y="48"/>
                  </a:cubicBezTo>
                  <a:cubicBezTo>
                    <a:pt x="260" y="52"/>
                    <a:pt x="261" y="56"/>
                    <a:pt x="262" y="59"/>
                  </a:cubicBezTo>
                  <a:cubicBezTo>
                    <a:pt x="260" y="57"/>
                    <a:pt x="259" y="55"/>
                    <a:pt x="257" y="53"/>
                  </a:cubicBezTo>
                  <a:cubicBezTo>
                    <a:pt x="257" y="46"/>
                    <a:pt x="253" y="39"/>
                    <a:pt x="249" y="33"/>
                  </a:cubicBezTo>
                  <a:cubicBezTo>
                    <a:pt x="248" y="33"/>
                    <a:pt x="247" y="33"/>
                    <a:pt x="248" y="34"/>
                  </a:cubicBezTo>
                  <a:cubicBezTo>
                    <a:pt x="250" y="38"/>
                    <a:pt x="251" y="42"/>
                    <a:pt x="253" y="45"/>
                  </a:cubicBezTo>
                  <a:cubicBezTo>
                    <a:pt x="253" y="47"/>
                    <a:pt x="253" y="48"/>
                    <a:pt x="254" y="49"/>
                  </a:cubicBezTo>
                  <a:cubicBezTo>
                    <a:pt x="251" y="45"/>
                    <a:pt x="247" y="42"/>
                    <a:pt x="244" y="38"/>
                  </a:cubicBezTo>
                  <a:cubicBezTo>
                    <a:pt x="242" y="33"/>
                    <a:pt x="239" y="28"/>
                    <a:pt x="236" y="24"/>
                  </a:cubicBezTo>
                  <a:cubicBezTo>
                    <a:pt x="236" y="23"/>
                    <a:pt x="235" y="24"/>
                    <a:pt x="235" y="24"/>
                  </a:cubicBezTo>
                  <a:cubicBezTo>
                    <a:pt x="236" y="27"/>
                    <a:pt x="238" y="31"/>
                    <a:pt x="239" y="34"/>
                  </a:cubicBezTo>
                  <a:cubicBezTo>
                    <a:pt x="237" y="32"/>
                    <a:pt x="235" y="31"/>
                    <a:pt x="232" y="29"/>
                  </a:cubicBezTo>
                  <a:cubicBezTo>
                    <a:pt x="231" y="26"/>
                    <a:pt x="229" y="23"/>
                    <a:pt x="227" y="21"/>
                  </a:cubicBezTo>
                  <a:cubicBezTo>
                    <a:pt x="227" y="20"/>
                    <a:pt x="226" y="21"/>
                    <a:pt x="226" y="21"/>
                  </a:cubicBezTo>
                  <a:cubicBezTo>
                    <a:pt x="227" y="23"/>
                    <a:pt x="228" y="24"/>
                    <a:pt x="228" y="26"/>
                  </a:cubicBezTo>
                  <a:cubicBezTo>
                    <a:pt x="227" y="25"/>
                    <a:pt x="225" y="24"/>
                    <a:pt x="224" y="23"/>
                  </a:cubicBezTo>
                  <a:cubicBezTo>
                    <a:pt x="223" y="21"/>
                    <a:pt x="221" y="20"/>
                    <a:pt x="220" y="19"/>
                  </a:cubicBezTo>
                  <a:cubicBezTo>
                    <a:pt x="218" y="16"/>
                    <a:pt x="216" y="14"/>
                    <a:pt x="214" y="11"/>
                  </a:cubicBezTo>
                  <a:cubicBezTo>
                    <a:pt x="214" y="10"/>
                    <a:pt x="212" y="11"/>
                    <a:pt x="213" y="12"/>
                  </a:cubicBezTo>
                  <a:cubicBezTo>
                    <a:pt x="215" y="15"/>
                    <a:pt x="217" y="17"/>
                    <a:pt x="219" y="20"/>
                  </a:cubicBezTo>
                  <a:cubicBezTo>
                    <a:pt x="217" y="19"/>
                    <a:pt x="215" y="18"/>
                    <a:pt x="214" y="17"/>
                  </a:cubicBezTo>
                  <a:cubicBezTo>
                    <a:pt x="213" y="16"/>
                    <a:pt x="212" y="15"/>
                    <a:pt x="212" y="15"/>
                  </a:cubicBezTo>
                  <a:cubicBezTo>
                    <a:pt x="210" y="12"/>
                    <a:pt x="208" y="10"/>
                    <a:pt x="206" y="8"/>
                  </a:cubicBezTo>
                  <a:cubicBezTo>
                    <a:pt x="206" y="7"/>
                    <a:pt x="204" y="8"/>
                    <a:pt x="205" y="9"/>
                  </a:cubicBezTo>
                  <a:cubicBezTo>
                    <a:pt x="206" y="11"/>
                    <a:pt x="208" y="13"/>
                    <a:pt x="209" y="15"/>
                  </a:cubicBezTo>
                  <a:cubicBezTo>
                    <a:pt x="208" y="14"/>
                    <a:pt x="207" y="14"/>
                    <a:pt x="205" y="13"/>
                  </a:cubicBezTo>
                  <a:cubicBezTo>
                    <a:pt x="203" y="10"/>
                    <a:pt x="200" y="7"/>
                    <a:pt x="198" y="4"/>
                  </a:cubicBezTo>
                  <a:cubicBezTo>
                    <a:pt x="197" y="4"/>
                    <a:pt x="196" y="4"/>
                    <a:pt x="197" y="5"/>
                  </a:cubicBezTo>
                  <a:cubicBezTo>
                    <a:pt x="198" y="7"/>
                    <a:pt x="200" y="9"/>
                    <a:pt x="201" y="11"/>
                  </a:cubicBezTo>
                  <a:cubicBezTo>
                    <a:pt x="197" y="10"/>
                    <a:pt x="193" y="8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89" y="6"/>
                    <a:pt x="188" y="7"/>
                    <a:pt x="188" y="7"/>
                  </a:cubicBezTo>
                  <a:cubicBezTo>
                    <a:pt x="188" y="7"/>
                    <a:pt x="188" y="7"/>
                    <a:pt x="188" y="7"/>
                  </a:cubicBezTo>
                  <a:cubicBezTo>
                    <a:pt x="187" y="6"/>
                    <a:pt x="187" y="5"/>
                    <a:pt x="186" y="4"/>
                  </a:cubicBezTo>
                  <a:cubicBezTo>
                    <a:pt x="185" y="3"/>
                    <a:pt x="184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3"/>
                    <a:pt x="184" y="4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60" y="0"/>
                    <a:pt x="134" y="0"/>
                    <a:pt x="108" y="9"/>
                  </a:cubicBezTo>
                  <a:cubicBezTo>
                    <a:pt x="38" y="33"/>
                    <a:pt x="0" y="109"/>
                    <a:pt x="24" y="180"/>
                  </a:cubicBezTo>
                  <a:cubicBezTo>
                    <a:pt x="30" y="198"/>
                    <a:pt x="40" y="215"/>
                    <a:pt x="53" y="228"/>
                  </a:cubicBezTo>
                  <a:cubicBezTo>
                    <a:pt x="54" y="229"/>
                    <a:pt x="54" y="229"/>
                    <a:pt x="55" y="230"/>
                  </a:cubicBezTo>
                  <a:cubicBezTo>
                    <a:pt x="55" y="230"/>
                    <a:pt x="55" y="231"/>
                    <a:pt x="56" y="231"/>
                  </a:cubicBezTo>
                  <a:cubicBezTo>
                    <a:pt x="74" y="250"/>
                    <a:pt x="98" y="264"/>
                    <a:pt x="126" y="269"/>
                  </a:cubicBezTo>
                  <a:cubicBezTo>
                    <a:pt x="126" y="269"/>
                    <a:pt x="127" y="269"/>
                    <a:pt x="127" y="269"/>
                  </a:cubicBezTo>
                  <a:cubicBezTo>
                    <a:pt x="149" y="273"/>
                    <a:pt x="172" y="271"/>
                    <a:pt x="195" y="264"/>
                  </a:cubicBezTo>
                  <a:cubicBezTo>
                    <a:pt x="236" y="249"/>
                    <a:pt x="267" y="217"/>
                    <a:pt x="279" y="178"/>
                  </a:cubicBezTo>
                  <a:cubicBezTo>
                    <a:pt x="282" y="175"/>
                    <a:pt x="284" y="172"/>
                    <a:pt x="286" y="169"/>
                  </a:cubicBezTo>
                  <a:cubicBezTo>
                    <a:pt x="287" y="169"/>
                    <a:pt x="286" y="168"/>
                    <a:pt x="285" y="168"/>
                  </a:cubicBezTo>
                  <a:cubicBezTo>
                    <a:pt x="284" y="170"/>
                    <a:pt x="282" y="171"/>
                    <a:pt x="281" y="172"/>
                  </a:cubicBezTo>
                  <a:cubicBezTo>
                    <a:pt x="282" y="170"/>
                    <a:pt x="282" y="167"/>
                    <a:pt x="283" y="165"/>
                  </a:cubicBezTo>
                  <a:cubicBezTo>
                    <a:pt x="286" y="162"/>
                    <a:pt x="288" y="158"/>
                    <a:pt x="291" y="154"/>
                  </a:cubicBezTo>
                  <a:cubicBezTo>
                    <a:pt x="291" y="153"/>
                    <a:pt x="290" y="153"/>
                    <a:pt x="290" y="153"/>
                  </a:cubicBezTo>
                  <a:cubicBezTo>
                    <a:pt x="288" y="155"/>
                    <a:pt x="286" y="157"/>
                    <a:pt x="284" y="159"/>
                  </a:cubicBezTo>
                  <a:cubicBezTo>
                    <a:pt x="284" y="157"/>
                    <a:pt x="285" y="154"/>
                    <a:pt x="285" y="152"/>
                  </a:cubicBezTo>
                  <a:cubicBezTo>
                    <a:pt x="289" y="147"/>
                    <a:pt x="291" y="141"/>
                    <a:pt x="292" y="135"/>
                  </a:cubicBezTo>
                  <a:cubicBezTo>
                    <a:pt x="292" y="134"/>
                    <a:pt x="292" y="134"/>
                    <a:pt x="292" y="135"/>
                  </a:cubicBezTo>
                  <a:cubicBezTo>
                    <a:pt x="290" y="138"/>
                    <a:pt x="289" y="141"/>
                    <a:pt x="287" y="144"/>
                  </a:cubicBezTo>
                  <a:cubicBezTo>
                    <a:pt x="287" y="145"/>
                    <a:pt x="286" y="146"/>
                    <a:pt x="286" y="147"/>
                  </a:cubicBezTo>
                  <a:cubicBezTo>
                    <a:pt x="286" y="143"/>
                    <a:pt x="286" y="139"/>
                    <a:pt x="286" y="135"/>
                  </a:cubicBezTo>
                  <a:cubicBezTo>
                    <a:pt x="286" y="135"/>
                    <a:pt x="287" y="135"/>
                    <a:pt x="287" y="134"/>
                  </a:cubicBezTo>
                  <a:close/>
                  <a:moveTo>
                    <a:pt x="276" y="152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252" y="147"/>
                    <a:pt x="249" y="149"/>
                    <a:pt x="249" y="153"/>
                  </a:cubicBezTo>
                  <a:cubicBezTo>
                    <a:pt x="248" y="156"/>
                    <a:pt x="250" y="159"/>
                    <a:pt x="253" y="160"/>
                  </a:cubicBezTo>
                  <a:cubicBezTo>
                    <a:pt x="274" y="164"/>
                    <a:pt x="274" y="164"/>
                    <a:pt x="274" y="164"/>
                  </a:cubicBezTo>
                  <a:cubicBezTo>
                    <a:pt x="274" y="164"/>
                    <a:pt x="274" y="164"/>
                    <a:pt x="275" y="164"/>
                  </a:cubicBezTo>
                  <a:cubicBezTo>
                    <a:pt x="274" y="167"/>
                    <a:pt x="273" y="169"/>
                    <a:pt x="273" y="172"/>
                  </a:cubicBezTo>
                  <a:cubicBezTo>
                    <a:pt x="268" y="187"/>
                    <a:pt x="261" y="201"/>
                    <a:pt x="252" y="213"/>
                  </a:cubicBezTo>
                  <a:cubicBezTo>
                    <a:pt x="252" y="213"/>
                    <a:pt x="252" y="212"/>
                    <a:pt x="252" y="212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3" y="196"/>
                    <a:pt x="229" y="197"/>
                    <a:pt x="227" y="199"/>
                  </a:cubicBezTo>
                  <a:cubicBezTo>
                    <a:pt x="225" y="202"/>
                    <a:pt x="225" y="206"/>
                    <a:pt x="228" y="208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44" y="222"/>
                    <a:pt x="244" y="222"/>
                    <a:pt x="244" y="222"/>
                  </a:cubicBezTo>
                  <a:cubicBezTo>
                    <a:pt x="232" y="236"/>
                    <a:pt x="217" y="246"/>
                    <a:pt x="200" y="253"/>
                  </a:cubicBezTo>
                  <a:cubicBezTo>
                    <a:pt x="200" y="253"/>
                    <a:pt x="200" y="253"/>
                    <a:pt x="200" y="252"/>
                  </a:cubicBezTo>
                  <a:cubicBezTo>
                    <a:pt x="193" y="233"/>
                    <a:pt x="193" y="233"/>
                    <a:pt x="193" y="233"/>
                  </a:cubicBezTo>
                  <a:cubicBezTo>
                    <a:pt x="192" y="229"/>
                    <a:pt x="189" y="228"/>
                    <a:pt x="186" y="229"/>
                  </a:cubicBezTo>
                  <a:cubicBezTo>
                    <a:pt x="182" y="230"/>
                    <a:pt x="181" y="233"/>
                    <a:pt x="182" y="237"/>
                  </a:cubicBezTo>
                  <a:cubicBezTo>
                    <a:pt x="188" y="256"/>
                    <a:pt x="188" y="256"/>
                    <a:pt x="188" y="256"/>
                  </a:cubicBezTo>
                  <a:cubicBezTo>
                    <a:pt x="189" y="257"/>
                    <a:pt x="189" y="257"/>
                    <a:pt x="189" y="257"/>
                  </a:cubicBezTo>
                  <a:cubicBezTo>
                    <a:pt x="182" y="260"/>
                    <a:pt x="174" y="261"/>
                    <a:pt x="166" y="262"/>
                  </a:cubicBezTo>
                  <a:cubicBezTo>
                    <a:pt x="156" y="264"/>
                    <a:pt x="145" y="264"/>
                    <a:pt x="135" y="262"/>
                  </a:cubicBezTo>
                  <a:cubicBezTo>
                    <a:pt x="135" y="262"/>
                    <a:pt x="135" y="262"/>
                    <a:pt x="136" y="261"/>
                  </a:cubicBezTo>
                  <a:cubicBezTo>
                    <a:pt x="140" y="241"/>
                    <a:pt x="140" y="241"/>
                    <a:pt x="140" y="241"/>
                  </a:cubicBezTo>
                  <a:cubicBezTo>
                    <a:pt x="140" y="237"/>
                    <a:pt x="138" y="234"/>
                    <a:pt x="135" y="233"/>
                  </a:cubicBezTo>
                  <a:cubicBezTo>
                    <a:pt x="131" y="233"/>
                    <a:pt x="128" y="235"/>
                    <a:pt x="127" y="238"/>
                  </a:cubicBezTo>
                  <a:cubicBezTo>
                    <a:pt x="123" y="259"/>
                    <a:pt x="123" y="259"/>
                    <a:pt x="123" y="259"/>
                  </a:cubicBezTo>
                  <a:cubicBezTo>
                    <a:pt x="123" y="259"/>
                    <a:pt x="123" y="260"/>
                    <a:pt x="123" y="260"/>
                  </a:cubicBezTo>
                  <a:cubicBezTo>
                    <a:pt x="106" y="256"/>
                    <a:pt x="89" y="248"/>
                    <a:pt x="74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89" y="221"/>
                    <a:pt x="89" y="221"/>
                    <a:pt x="89" y="221"/>
                  </a:cubicBezTo>
                  <a:cubicBezTo>
                    <a:pt x="91" y="218"/>
                    <a:pt x="91" y="214"/>
                    <a:pt x="88" y="212"/>
                  </a:cubicBezTo>
                  <a:cubicBezTo>
                    <a:pt x="86" y="210"/>
                    <a:pt x="82" y="210"/>
                    <a:pt x="80" y="213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29"/>
                    <a:pt x="65" y="229"/>
                    <a:pt x="65" y="229"/>
                  </a:cubicBezTo>
                  <a:cubicBezTo>
                    <a:pt x="52" y="217"/>
                    <a:pt x="41" y="202"/>
                    <a:pt x="34" y="185"/>
                  </a:cubicBezTo>
                  <a:cubicBezTo>
                    <a:pt x="34" y="185"/>
                    <a:pt x="35" y="185"/>
                    <a:pt x="35" y="185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8" y="177"/>
                    <a:pt x="60" y="174"/>
                    <a:pt x="59" y="170"/>
                  </a:cubicBezTo>
                  <a:cubicBezTo>
                    <a:pt x="58" y="167"/>
                    <a:pt x="54" y="165"/>
                    <a:pt x="51" y="166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1" y="173"/>
                    <a:pt x="30" y="174"/>
                    <a:pt x="30" y="174"/>
                  </a:cubicBezTo>
                  <a:cubicBezTo>
                    <a:pt x="24" y="156"/>
                    <a:pt x="23" y="138"/>
                    <a:pt x="25" y="120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47" y="124"/>
                    <a:pt x="47" y="124"/>
                    <a:pt x="47" y="124"/>
                  </a:cubicBezTo>
                  <a:cubicBezTo>
                    <a:pt x="48" y="125"/>
                    <a:pt x="49" y="125"/>
                    <a:pt x="50" y="124"/>
                  </a:cubicBezTo>
                  <a:cubicBezTo>
                    <a:pt x="52" y="124"/>
                    <a:pt x="54" y="122"/>
                    <a:pt x="54" y="120"/>
                  </a:cubicBezTo>
                  <a:cubicBezTo>
                    <a:pt x="55" y="116"/>
                    <a:pt x="53" y="113"/>
                    <a:pt x="49" y="112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8" y="108"/>
                    <a:pt x="28" y="108"/>
                    <a:pt x="27" y="108"/>
                  </a:cubicBezTo>
                  <a:cubicBezTo>
                    <a:pt x="32" y="90"/>
                    <a:pt x="39" y="74"/>
                    <a:pt x="50" y="59"/>
                  </a:cubicBezTo>
                  <a:cubicBezTo>
                    <a:pt x="51" y="59"/>
                    <a:pt x="51" y="60"/>
                    <a:pt x="51" y="60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9" y="75"/>
                    <a:pt x="71" y="76"/>
                    <a:pt x="73" y="75"/>
                  </a:cubicBezTo>
                  <a:cubicBezTo>
                    <a:pt x="74" y="75"/>
                    <a:pt x="75" y="74"/>
                    <a:pt x="76" y="73"/>
                  </a:cubicBezTo>
                  <a:cubicBezTo>
                    <a:pt x="78" y="71"/>
                    <a:pt x="78" y="67"/>
                    <a:pt x="75" y="64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0"/>
                    <a:pt x="58" y="50"/>
                    <a:pt x="58" y="50"/>
                  </a:cubicBezTo>
                  <a:cubicBezTo>
                    <a:pt x="70" y="37"/>
                    <a:pt x="85" y="26"/>
                    <a:pt x="102" y="19"/>
                  </a:cubicBezTo>
                  <a:cubicBezTo>
                    <a:pt x="102" y="19"/>
                    <a:pt x="102" y="20"/>
                    <a:pt x="103" y="2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10" y="43"/>
                    <a:pt x="114" y="45"/>
                    <a:pt x="117" y="44"/>
                  </a:cubicBezTo>
                  <a:cubicBezTo>
                    <a:pt x="120" y="43"/>
                    <a:pt x="122" y="39"/>
                    <a:pt x="121" y="36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32" y="9"/>
                    <a:pt x="150" y="8"/>
                    <a:pt x="168" y="10"/>
                  </a:cubicBezTo>
                  <a:cubicBezTo>
                    <a:pt x="167" y="10"/>
                    <a:pt x="167" y="11"/>
                    <a:pt x="167" y="1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5"/>
                    <a:pt x="165" y="38"/>
                    <a:pt x="168" y="39"/>
                  </a:cubicBezTo>
                  <a:cubicBezTo>
                    <a:pt x="169" y="39"/>
                    <a:pt x="170" y="39"/>
                    <a:pt x="171" y="39"/>
                  </a:cubicBezTo>
                  <a:cubicBezTo>
                    <a:pt x="173" y="38"/>
                    <a:pt x="175" y="36"/>
                    <a:pt x="175" y="34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80" y="13"/>
                    <a:pt x="180" y="12"/>
                  </a:cubicBezTo>
                  <a:cubicBezTo>
                    <a:pt x="197" y="16"/>
                    <a:pt x="213" y="24"/>
                    <a:pt x="228" y="35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28" y="35"/>
                    <a:pt x="228" y="36"/>
                    <a:pt x="228" y="36"/>
                  </a:cubicBezTo>
                  <a:cubicBezTo>
                    <a:pt x="214" y="52"/>
                    <a:pt x="214" y="52"/>
                    <a:pt x="214" y="52"/>
                  </a:cubicBezTo>
                  <a:cubicBezTo>
                    <a:pt x="212" y="54"/>
                    <a:pt x="212" y="58"/>
                    <a:pt x="214" y="60"/>
                  </a:cubicBezTo>
                  <a:cubicBezTo>
                    <a:pt x="216" y="62"/>
                    <a:pt x="218" y="62"/>
                    <a:pt x="220" y="62"/>
                  </a:cubicBezTo>
                  <a:cubicBezTo>
                    <a:pt x="221" y="61"/>
                    <a:pt x="222" y="61"/>
                    <a:pt x="223" y="60"/>
                  </a:cubicBezTo>
                  <a:cubicBezTo>
                    <a:pt x="237" y="44"/>
                    <a:pt x="237" y="44"/>
                    <a:pt x="237" y="44"/>
                  </a:cubicBezTo>
                  <a:cubicBezTo>
                    <a:pt x="237" y="44"/>
                    <a:pt x="237" y="43"/>
                    <a:pt x="238" y="43"/>
                  </a:cubicBezTo>
                  <a:cubicBezTo>
                    <a:pt x="251" y="56"/>
                    <a:pt x="261" y="71"/>
                    <a:pt x="268" y="87"/>
                  </a:cubicBezTo>
                  <a:cubicBezTo>
                    <a:pt x="268" y="87"/>
                    <a:pt x="268" y="87"/>
                    <a:pt x="268" y="87"/>
                  </a:cubicBezTo>
                  <a:cubicBezTo>
                    <a:pt x="248" y="94"/>
                    <a:pt x="248" y="94"/>
                    <a:pt x="248" y="94"/>
                  </a:cubicBezTo>
                  <a:cubicBezTo>
                    <a:pt x="244" y="95"/>
                    <a:pt x="243" y="99"/>
                    <a:pt x="244" y="102"/>
                  </a:cubicBezTo>
                  <a:cubicBezTo>
                    <a:pt x="245" y="105"/>
                    <a:pt x="248" y="107"/>
                    <a:pt x="252" y="106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7" y="116"/>
                    <a:pt x="279" y="134"/>
                    <a:pt x="277" y="152"/>
                  </a:cubicBezTo>
                  <a:cubicBezTo>
                    <a:pt x="277" y="152"/>
                    <a:pt x="277" y="152"/>
                    <a:pt x="276" y="15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4362072">
            <a:off x="3064048" y="160327"/>
            <a:ext cx="452196" cy="518720"/>
            <a:chOff x="7655336" y="935967"/>
            <a:chExt cx="1005844" cy="1153816"/>
          </a:xfrm>
        </p:grpSpPr>
        <p:sp>
          <p:nvSpPr>
            <p:cNvPr id="4" name="Freeform 5"/>
            <p:cNvSpPr/>
            <p:nvPr/>
          </p:nvSpPr>
          <p:spPr bwMode="auto">
            <a:xfrm>
              <a:off x="7822041" y="1132641"/>
              <a:ext cx="837266" cy="951523"/>
            </a:xfrm>
            <a:custGeom>
              <a:avLst/>
              <a:gdLst>
                <a:gd name="T0" fmla="*/ 414 w 447"/>
                <a:gd name="T1" fmla="*/ 367 h 508"/>
                <a:gd name="T2" fmla="*/ 447 w 447"/>
                <a:gd name="T3" fmla="*/ 508 h 508"/>
                <a:gd name="T4" fmla="*/ 313 w 447"/>
                <a:gd name="T5" fmla="*/ 454 h 508"/>
                <a:gd name="T6" fmla="*/ 0 w 447"/>
                <a:gd name="T7" fmla="*/ 87 h 508"/>
                <a:gd name="T8" fmla="*/ 102 w 447"/>
                <a:gd name="T9" fmla="*/ 0 h 508"/>
                <a:gd name="T10" fmla="*/ 414 w 447"/>
                <a:gd name="T11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508">
                  <a:moveTo>
                    <a:pt x="414" y="367"/>
                  </a:moveTo>
                  <a:lnTo>
                    <a:pt x="447" y="508"/>
                  </a:lnTo>
                  <a:lnTo>
                    <a:pt x="313" y="454"/>
                  </a:lnTo>
                  <a:lnTo>
                    <a:pt x="0" y="87"/>
                  </a:lnTo>
                  <a:lnTo>
                    <a:pt x="102" y="0"/>
                  </a:lnTo>
                  <a:lnTo>
                    <a:pt x="414" y="367"/>
                  </a:lnTo>
                  <a:close/>
                </a:path>
              </a:pathLst>
            </a:custGeom>
            <a:solidFill>
              <a:srgbClr val="E8B2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7878233" y="1183214"/>
              <a:ext cx="781074" cy="900951"/>
            </a:xfrm>
            <a:custGeom>
              <a:avLst/>
              <a:gdLst>
                <a:gd name="T0" fmla="*/ 354 w 417"/>
                <a:gd name="T1" fmla="*/ 366 h 481"/>
                <a:gd name="T2" fmla="*/ 417 w 417"/>
                <a:gd name="T3" fmla="*/ 481 h 481"/>
                <a:gd name="T4" fmla="*/ 314 w 417"/>
                <a:gd name="T5" fmla="*/ 401 h 481"/>
                <a:gd name="T6" fmla="*/ 0 w 417"/>
                <a:gd name="T7" fmla="*/ 34 h 481"/>
                <a:gd name="T8" fmla="*/ 41 w 417"/>
                <a:gd name="T9" fmla="*/ 0 h 481"/>
                <a:gd name="T10" fmla="*/ 354 w 417"/>
                <a:gd name="T11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7" h="481">
                  <a:moveTo>
                    <a:pt x="354" y="366"/>
                  </a:moveTo>
                  <a:lnTo>
                    <a:pt x="417" y="481"/>
                  </a:lnTo>
                  <a:lnTo>
                    <a:pt x="314" y="401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354" y="366"/>
                  </a:lnTo>
                  <a:close/>
                </a:path>
              </a:pathLst>
            </a:custGeom>
            <a:solidFill>
              <a:srgbClr val="D6A4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7748990" y="1046480"/>
              <a:ext cx="264105" cy="249120"/>
            </a:xfrm>
            <a:custGeom>
              <a:avLst/>
              <a:gdLst>
                <a:gd name="T0" fmla="*/ 101 w 141"/>
                <a:gd name="T1" fmla="*/ 0 h 133"/>
                <a:gd name="T2" fmla="*/ 0 w 141"/>
                <a:gd name="T3" fmla="*/ 87 h 133"/>
                <a:gd name="T4" fmla="*/ 39 w 141"/>
                <a:gd name="T5" fmla="*/ 133 h 133"/>
                <a:gd name="T6" fmla="*/ 141 w 141"/>
                <a:gd name="T7" fmla="*/ 46 h 133"/>
                <a:gd name="T8" fmla="*/ 101 w 141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3">
                  <a:moveTo>
                    <a:pt x="101" y="0"/>
                  </a:moveTo>
                  <a:lnTo>
                    <a:pt x="0" y="87"/>
                  </a:lnTo>
                  <a:lnTo>
                    <a:pt x="39" y="133"/>
                  </a:lnTo>
                  <a:lnTo>
                    <a:pt x="141" y="4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7655336" y="937841"/>
              <a:ext cx="282835" cy="271597"/>
            </a:xfrm>
            <a:custGeom>
              <a:avLst/>
              <a:gdLst>
                <a:gd name="T0" fmla="*/ 147 w 147"/>
                <a:gd name="T1" fmla="*/ 57 h 142"/>
                <a:gd name="T2" fmla="*/ 48 w 147"/>
                <a:gd name="T3" fmla="*/ 142 h 142"/>
                <a:gd name="T4" fmla="*/ 11 w 147"/>
                <a:gd name="T5" fmla="*/ 99 h 142"/>
                <a:gd name="T6" fmla="*/ 14 w 147"/>
                <a:gd name="T7" fmla="*/ 56 h 142"/>
                <a:gd name="T8" fmla="*/ 68 w 147"/>
                <a:gd name="T9" fmla="*/ 10 h 142"/>
                <a:gd name="T10" fmla="*/ 110 w 147"/>
                <a:gd name="T11" fmla="*/ 14 h 142"/>
                <a:gd name="T12" fmla="*/ 147 w 147"/>
                <a:gd name="T13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2">
                  <a:moveTo>
                    <a:pt x="147" y="57"/>
                  </a:moveTo>
                  <a:cubicBezTo>
                    <a:pt x="48" y="142"/>
                    <a:pt x="48" y="142"/>
                    <a:pt x="48" y="142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0" y="86"/>
                    <a:pt x="1" y="67"/>
                    <a:pt x="14" y="56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80" y="0"/>
                    <a:pt x="99" y="1"/>
                    <a:pt x="110" y="14"/>
                  </a:cubicBezTo>
                  <a:lnTo>
                    <a:pt x="147" y="57"/>
                  </a:lnTo>
                  <a:close/>
                </a:path>
              </a:pathLst>
            </a:custGeom>
            <a:solidFill>
              <a:srgbClr val="EF8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9"/>
            <p:cNvSpPr/>
            <p:nvPr/>
          </p:nvSpPr>
          <p:spPr bwMode="auto">
            <a:xfrm>
              <a:off x="8408314" y="1814441"/>
              <a:ext cx="250992" cy="269723"/>
            </a:xfrm>
            <a:custGeom>
              <a:avLst/>
              <a:gdLst>
                <a:gd name="T0" fmla="*/ 99 w 131"/>
                <a:gd name="T1" fmla="*/ 3 h 141"/>
                <a:gd name="T2" fmla="*/ 89 w 131"/>
                <a:gd name="T3" fmla="*/ 2 h 141"/>
                <a:gd name="T4" fmla="*/ 72 w 131"/>
                <a:gd name="T5" fmla="*/ 14 h 141"/>
                <a:gd name="T6" fmla="*/ 71 w 131"/>
                <a:gd name="T7" fmla="*/ 17 h 141"/>
                <a:gd name="T8" fmla="*/ 58 w 131"/>
                <a:gd name="T9" fmla="*/ 30 h 141"/>
                <a:gd name="T10" fmla="*/ 48 w 131"/>
                <a:gd name="T11" fmla="*/ 30 h 141"/>
                <a:gd name="T12" fmla="*/ 35 w 131"/>
                <a:gd name="T13" fmla="*/ 42 h 141"/>
                <a:gd name="T14" fmla="*/ 32 w 131"/>
                <a:gd name="T15" fmla="*/ 51 h 141"/>
                <a:gd name="T16" fmla="*/ 17 w 131"/>
                <a:gd name="T17" fmla="*/ 62 h 141"/>
                <a:gd name="T18" fmla="*/ 17 w 131"/>
                <a:gd name="T19" fmla="*/ 62 h 141"/>
                <a:gd name="T20" fmla="*/ 1 w 131"/>
                <a:gd name="T21" fmla="*/ 76 h 141"/>
                <a:gd name="T22" fmla="*/ 0 w 131"/>
                <a:gd name="T23" fmla="*/ 88 h 141"/>
                <a:gd name="T24" fmla="*/ 131 w 131"/>
                <a:gd name="T25" fmla="*/ 141 h 141"/>
                <a:gd name="T26" fmla="*/ 99 w 131"/>
                <a:gd name="T27" fmla="*/ 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41">
                  <a:moveTo>
                    <a:pt x="99" y="3"/>
                  </a:moveTo>
                  <a:cubicBezTo>
                    <a:pt x="89" y="2"/>
                    <a:pt x="89" y="2"/>
                    <a:pt x="89" y="2"/>
                  </a:cubicBezTo>
                  <a:cubicBezTo>
                    <a:pt x="81" y="0"/>
                    <a:pt x="73" y="6"/>
                    <a:pt x="72" y="14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24"/>
                    <a:pt x="65" y="29"/>
                    <a:pt x="5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1" y="31"/>
                    <a:pt x="36" y="35"/>
                    <a:pt x="35" y="4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1" y="58"/>
                    <a:pt x="24" y="63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9" y="62"/>
                    <a:pt x="1" y="68"/>
                    <a:pt x="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31" y="141"/>
                    <a:pt x="131" y="141"/>
                    <a:pt x="131" y="141"/>
                  </a:cubicBezTo>
                  <a:lnTo>
                    <a:pt x="99" y="3"/>
                  </a:lnTo>
                  <a:close/>
                </a:path>
              </a:pathLst>
            </a:custGeom>
            <a:solidFill>
              <a:srgbClr val="FB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8575018" y="1996129"/>
              <a:ext cx="84289" cy="88035"/>
            </a:xfrm>
            <a:custGeom>
              <a:avLst/>
              <a:gdLst>
                <a:gd name="T0" fmla="*/ 0 w 44"/>
                <a:gd name="T1" fmla="*/ 29 h 46"/>
                <a:gd name="T2" fmla="*/ 44 w 44"/>
                <a:gd name="T3" fmla="*/ 46 h 46"/>
                <a:gd name="T4" fmla="*/ 33 w 44"/>
                <a:gd name="T5" fmla="*/ 0 h 46"/>
                <a:gd name="T6" fmla="*/ 13 w 44"/>
                <a:gd name="T7" fmla="*/ 10 h 46"/>
                <a:gd name="T8" fmla="*/ 0 w 44"/>
                <a:gd name="T9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0" y="29"/>
                  </a:moveTo>
                  <a:cubicBezTo>
                    <a:pt x="44" y="46"/>
                    <a:pt x="44" y="46"/>
                    <a:pt x="44" y="4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2"/>
                    <a:pt x="19" y="5"/>
                    <a:pt x="13" y="10"/>
                  </a:cubicBezTo>
                  <a:cubicBezTo>
                    <a:pt x="7" y="16"/>
                    <a:pt x="3" y="22"/>
                    <a:pt x="0" y="29"/>
                  </a:cubicBezTo>
                  <a:close/>
                </a:path>
              </a:pathLst>
            </a:custGeom>
            <a:solidFill>
              <a:srgbClr val="7C7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7657210" y="935967"/>
              <a:ext cx="1003970" cy="1153816"/>
            </a:xfrm>
            <a:custGeom>
              <a:avLst/>
              <a:gdLst>
                <a:gd name="T0" fmla="*/ 7 w 523"/>
                <a:gd name="T1" fmla="*/ 103 h 602"/>
                <a:gd name="T2" fmla="*/ 393 w 523"/>
                <a:gd name="T3" fmla="*/ 545 h 602"/>
                <a:gd name="T4" fmla="*/ 518 w 523"/>
                <a:gd name="T5" fmla="*/ 572 h 602"/>
                <a:gd name="T6" fmla="*/ 374 w 523"/>
                <a:gd name="T7" fmla="*/ 327 h 602"/>
                <a:gd name="T8" fmla="*/ 293 w 523"/>
                <a:gd name="T9" fmla="*/ 302 h 602"/>
                <a:gd name="T10" fmla="*/ 348 w 523"/>
                <a:gd name="T11" fmla="*/ 423 h 602"/>
                <a:gd name="T12" fmla="*/ 446 w 523"/>
                <a:gd name="T13" fmla="*/ 484 h 602"/>
                <a:gd name="T14" fmla="*/ 105 w 523"/>
                <a:gd name="T15" fmla="*/ 166 h 602"/>
                <a:gd name="T16" fmla="*/ 93 w 523"/>
                <a:gd name="T17" fmla="*/ 180 h 602"/>
                <a:gd name="T18" fmla="*/ 90 w 523"/>
                <a:gd name="T19" fmla="*/ 159 h 602"/>
                <a:gd name="T20" fmla="*/ 85 w 523"/>
                <a:gd name="T21" fmla="*/ 150 h 602"/>
                <a:gd name="T22" fmla="*/ 79 w 523"/>
                <a:gd name="T23" fmla="*/ 163 h 602"/>
                <a:gd name="T24" fmla="*/ 74 w 523"/>
                <a:gd name="T25" fmla="*/ 166 h 602"/>
                <a:gd name="T26" fmla="*/ 67 w 523"/>
                <a:gd name="T27" fmla="*/ 157 h 602"/>
                <a:gd name="T28" fmla="*/ 64 w 523"/>
                <a:gd name="T29" fmla="*/ 150 h 602"/>
                <a:gd name="T30" fmla="*/ 95 w 523"/>
                <a:gd name="T31" fmla="*/ 116 h 602"/>
                <a:gd name="T32" fmla="*/ 33 w 523"/>
                <a:gd name="T33" fmla="*/ 126 h 602"/>
                <a:gd name="T34" fmla="*/ 60 w 523"/>
                <a:gd name="T35" fmla="*/ 141 h 602"/>
                <a:gd name="T36" fmla="*/ 123 w 523"/>
                <a:gd name="T37" fmla="*/ 81 h 602"/>
                <a:gd name="T38" fmla="*/ 143 w 523"/>
                <a:gd name="T39" fmla="*/ 65 h 602"/>
                <a:gd name="T40" fmla="*/ 95 w 523"/>
                <a:gd name="T41" fmla="*/ 103 h 602"/>
                <a:gd name="T42" fmla="*/ 93 w 523"/>
                <a:gd name="T43" fmla="*/ 105 h 602"/>
                <a:gd name="T44" fmla="*/ 90 w 523"/>
                <a:gd name="T45" fmla="*/ 114 h 602"/>
                <a:gd name="T46" fmla="*/ 80 w 523"/>
                <a:gd name="T47" fmla="*/ 122 h 602"/>
                <a:gd name="T48" fmla="*/ 79 w 523"/>
                <a:gd name="T49" fmla="*/ 123 h 602"/>
                <a:gd name="T50" fmla="*/ 68 w 523"/>
                <a:gd name="T51" fmla="*/ 130 h 602"/>
                <a:gd name="T52" fmla="*/ 65 w 523"/>
                <a:gd name="T53" fmla="*/ 132 h 602"/>
                <a:gd name="T54" fmla="*/ 58 w 523"/>
                <a:gd name="T55" fmla="*/ 144 h 602"/>
                <a:gd name="T56" fmla="*/ 109 w 523"/>
                <a:gd name="T57" fmla="*/ 83 h 602"/>
                <a:gd name="T58" fmla="*/ 56 w 523"/>
                <a:gd name="T59" fmla="*/ 133 h 602"/>
                <a:gd name="T60" fmla="*/ 51 w 523"/>
                <a:gd name="T61" fmla="*/ 134 h 602"/>
                <a:gd name="T62" fmla="*/ 52 w 523"/>
                <a:gd name="T63" fmla="*/ 122 h 602"/>
                <a:gd name="T64" fmla="*/ 45 w 523"/>
                <a:gd name="T65" fmla="*/ 119 h 602"/>
                <a:gd name="T66" fmla="*/ 36 w 523"/>
                <a:gd name="T67" fmla="*/ 129 h 602"/>
                <a:gd name="T68" fmla="*/ 39 w 523"/>
                <a:gd name="T69" fmla="*/ 98 h 602"/>
                <a:gd name="T70" fmla="*/ 26 w 523"/>
                <a:gd name="T71" fmla="*/ 117 h 602"/>
                <a:gd name="T72" fmla="*/ 25 w 523"/>
                <a:gd name="T73" fmla="*/ 94 h 602"/>
                <a:gd name="T74" fmla="*/ 23 w 523"/>
                <a:gd name="T75" fmla="*/ 74 h 602"/>
                <a:gd name="T76" fmla="*/ 11 w 523"/>
                <a:gd name="T77" fmla="*/ 90 h 602"/>
                <a:gd name="T78" fmla="*/ 45 w 523"/>
                <a:gd name="T79" fmla="*/ 152 h 602"/>
                <a:gd name="T80" fmla="*/ 45 w 523"/>
                <a:gd name="T81" fmla="*/ 152 h 602"/>
                <a:gd name="T82" fmla="*/ 344 w 523"/>
                <a:gd name="T83" fmla="*/ 427 h 602"/>
                <a:gd name="T84" fmla="*/ 406 w 523"/>
                <a:gd name="T85" fmla="*/ 518 h 602"/>
                <a:gd name="T86" fmla="*/ 407 w 523"/>
                <a:gd name="T87" fmla="*/ 548 h 602"/>
                <a:gd name="T88" fmla="*/ 401 w 523"/>
                <a:gd name="T89" fmla="*/ 538 h 602"/>
                <a:gd name="T90" fmla="*/ 429 w 523"/>
                <a:gd name="T91" fmla="*/ 505 h 602"/>
                <a:gd name="T92" fmla="*/ 507 w 523"/>
                <a:gd name="T93" fmla="*/ 554 h 602"/>
                <a:gd name="T94" fmla="*/ 474 w 523"/>
                <a:gd name="T95" fmla="*/ 568 h 602"/>
                <a:gd name="T96" fmla="*/ 466 w 523"/>
                <a:gd name="T97" fmla="*/ 570 h 602"/>
                <a:gd name="T98" fmla="*/ 463 w 523"/>
                <a:gd name="T99" fmla="*/ 557 h 602"/>
                <a:gd name="T100" fmla="*/ 454 w 523"/>
                <a:gd name="T101" fmla="*/ 560 h 602"/>
                <a:gd name="T102" fmla="*/ 447 w 523"/>
                <a:gd name="T103" fmla="*/ 544 h 602"/>
                <a:gd name="T104" fmla="*/ 441 w 523"/>
                <a:gd name="T105" fmla="*/ 540 h 602"/>
                <a:gd name="T106" fmla="*/ 432 w 523"/>
                <a:gd name="T107" fmla="*/ 542 h 602"/>
                <a:gd name="T108" fmla="*/ 422 w 523"/>
                <a:gd name="T109" fmla="*/ 553 h 602"/>
                <a:gd name="T110" fmla="*/ 417 w 523"/>
                <a:gd name="T111" fmla="*/ 537 h 602"/>
                <a:gd name="T112" fmla="*/ 509 w 523"/>
                <a:gd name="T113" fmla="*/ 589 h 602"/>
                <a:gd name="T114" fmla="*/ 494 w 523"/>
                <a:gd name="T115" fmla="*/ 584 h 602"/>
                <a:gd name="T116" fmla="*/ 493 w 523"/>
                <a:gd name="T117" fmla="*/ 574 h 602"/>
                <a:gd name="T118" fmla="*/ 481 w 523"/>
                <a:gd name="T119" fmla="*/ 578 h 602"/>
                <a:gd name="T120" fmla="*/ 508 w 523"/>
                <a:gd name="T121" fmla="*/ 536 h 602"/>
                <a:gd name="T122" fmla="*/ 490 w 523"/>
                <a:gd name="T123" fmla="*/ 476 h 602"/>
                <a:gd name="T124" fmla="*/ 302 w 523"/>
                <a:gd name="T125" fmla="*/ 305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" h="602">
                  <a:moveTo>
                    <a:pt x="256" y="176"/>
                  </a:moveTo>
                  <a:cubicBezTo>
                    <a:pt x="243" y="161"/>
                    <a:pt x="230" y="147"/>
                    <a:pt x="216" y="134"/>
                  </a:cubicBezTo>
                  <a:cubicBezTo>
                    <a:pt x="196" y="110"/>
                    <a:pt x="177" y="86"/>
                    <a:pt x="156" y="62"/>
                  </a:cubicBezTo>
                  <a:cubicBezTo>
                    <a:pt x="142" y="47"/>
                    <a:pt x="129" y="29"/>
                    <a:pt x="112" y="18"/>
                  </a:cubicBezTo>
                  <a:cubicBezTo>
                    <a:pt x="106" y="11"/>
                    <a:pt x="99" y="6"/>
                    <a:pt x="90" y="4"/>
                  </a:cubicBezTo>
                  <a:cubicBezTo>
                    <a:pt x="77" y="2"/>
                    <a:pt x="64" y="10"/>
                    <a:pt x="54" y="17"/>
                  </a:cubicBezTo>
                  <a:cubicBezTo>
                    <a:pt x="32" y="33"/>
                    <a:pt x="0" y="54"/>
                    <a:pt x="4" y="83"/>
                  </a:cubicBezTo>
                  <a:cubicBezTo>
                    <a:pt x="4" y="90"/>
                    <a:pt x="5" y="97"/>
                    <a:pt x="7" y="103"/>
                  </a:cubicBezTo>
                  <a:cubicBezTo>
                    <a:pt x="20" y="135"/>
                    <a:pt x="50" y="162"/>
                    <a:pt x="73" y="186"/>
                  </a:cubicBezTo>
                  <a:cubicBezTo>
                    <a:pt x="103" y="217"/>
                    <a:pt x="130" y="250"/>
                    <a:pt x="158" y="282"/>
                  </a:cubicBezTo>
                  <a:cubicBezTo>
                    <a:pt x="160" y="285"/>
                    <a:pt x="162" y="287"/>
                    <a:pt x="164" y="290"/>
                  </a:cubicBezTo>
                  <a:cubicBezTo>
                    <a:pt x="182" y="313"/>
                    <a:pt x="202" y="335"/>
                    <a:pt x="222" y="356"/>
                  </a:cubicBezTo>
                  <a:cubicBezTo>
                    <a:pt x="271" y="408"/>
                    <a:pt x="311" y="467"/>
                    <a:pt x="361" y="517"/>
                  </a:cubicBezTo>
                  <a:cubicBezTo>
                    <a:pt x="372" y="527"/>
                    <a:pt x="381" y="536"/>
                    <a:pt x="391" y="544"/>
                  </a:cubicBezTo>
                  <a:cubicBezTo>
                    <a:pt x="392" y="544"/>
                    <a:pt x="392" y="544"/>
                    <a:pt x="392" y="545"/>
                  </a:cubicBezTo>
                  <a:cubicBezTo>
                    <a:pt x="392" y="545"/>
                    <a:pt x="393" y="545"/>
                    <a:pt x="393" y="545"/>
                  </a:cubicBezTo>
                  <a:cubicBezTo>
                    <a:pt x="401" y="550"/>
                    <a:pt x="410" y="555"/>
                    <a:pt x="421" y="559"/>
                  </a:cubicBezTo>
                  <a:cubicBezTo>
                    <a:pt x="439" y="566"/>
                    <a:pt x="458" y="572"/>
                    <a:pt x="477" y="580"/>
                  </a:cubicBezTo>
                  <a:cubicBezTo>
                    <a:pt x="478" y="580"/>
                    <a:pt x="478" y="580"/>
                    <a:pt x="478" y="580"/>
                  </a:cubicBezTo>
                  <a:cubicBezTo>
                    <a:pt x="492" y="586"/>
                    <a:pt x="506" y="593"/>
                    <a:pt x="518" y="601"/>
                  </a:cubicBezTo>
                  <a:cubicBezTo>
                    <a:pt x="519" y="601"/>
                    <a:pt x="520" y="601"/>
                    <a:pt x="521" y="601"/>
                  </a:cubicBezTo>
                  <a:cubicBezTo>
                    <a:pt x="522" y="602"/>
                    <a:pt x="523" y="601"/>
                    <a:pt x="522" y="600"/>
                  </a:cubicBezTo>
                  <a:cubicBezTo>
                    <a:pt x="523" y="599"/>
                    <a:pt x="523" y="599"/>
                    <a:pt x="523" y="599"/>
                  </a:cubicBezTo>
                  <a:cubicBezTo>
                    <a:pt x="523" y="589"/>
                    <a:pt x="521" y="581"/>
                    <a:pt x="518" y="572"/>
                  </a:cubicBezTo>
                  <a:cubicBezTo>
                    <a:pt x="518" y="570"/>
                    <a:pt x="518" y="568"/>
                    <a:pt x="518" y="566"/>
                  </a:cubicBezTo>
                  <a:cubicBezTo>
                    <a:pt x="517" y="556"/>
                    <a:pt x="514" y="546"/>
                    <a:pt x="511" y="536"/>
                  </a:cubicBezTo>
                  <a:cubicBezTo>
                    <a:pt x="504" y="512"/>
                    <a:pt x="499" y="485"/>
                    <a:pt x="488" y="463"/>
                  </a:cubicBezTo>
                  <a:cubicBezTo>
                    <a:pt x="487" y="461"/>
                    <a:pt x="486" y="459"/>
                    <a:pt x="485" y="457"/>
                  </a:cubicBezTo>
                  <a:cubicBezTo>
                    <a:pt x="485" y="456"/>
                    <a:pt x="485" y="456"/>
                    <a:pt x="485" y="456"/>
                  </a:cubicBezTo>
                  <a:cubicBezTo>
                    <a:pt x="485" y="455"/>
                    <a:pt x="484" y="454"/>
                    <a:pt x="483" y="454"/>
                  </a:cubicBezTo>
                  <a:cubicBezTo>
                    <a:pt x="472" y="435"/>
                    <a:pt x="454" y="419"/>
                    <a:pt x="439" y="403"/>
                  </a:cubicBezTo>
                  <a:cubicBezTo>
                    <a:pt x="417" y="378"/>
                    <a:pt x="395" y="352"/>
                    <a:pt x="374" y="327"/>
                  </a:cubicBezTo>
                  <a:cubicBezTo>
                    <a:pt x="333" y="278"/>
                    <a:pt x="296" y="225"/>
                    <a:pt x="256" y="176"/>
                  </a:cubicBezTo>
                  <a:close/>
                  <a:moveTo>
                    <a:pt x="201" y="118"/>
                  </a:moveTo>
                  <a:cubicBezTo>
                    <a:pt x="176" y="94"/>
                    <a:pt x="152" y="70"/>
                    <a:pt x="131" y="43"/>
                  </a:cubicBezTo>
                  <a:cubicBezTo>
                    <a:pt x="128" y="38"/>
                    <a:pt x="125" y="33"/>
                    <a:pt x="121" y="28"/>
                  </a:cubicBezTo>
                  <a:cubicBezTo>
                    <a:pt x="151" y="54"/>
                    <a:pt x="175" y="88"/>
                    <a:pt x="201" y="118"/>
                  </a:cubicBezTo>
                  <a:close/>
                  <a:moveTo>
                    <a:pt x="184" y="166"/>
                  </a:moveTo>
                  <a:cubicBezTo>
                    <a:pt x="195" y="180"/>
                    <a:pt x="206" y="194"/>
                    <a:pt x="217" y="207"/>
                  </a:cubicBezTo>
                  <a:cubicBezTo>
                    <a:pt x="243" y="239"/>
                    <a:pt x="266" y="272"/>
                    <a:pt x="293" y="302"/>
                  </a:cubicBezTo>
                  <a:cubicBezTo>
                    <a:pt x="346" y="361"/>
                    <a:pt x="397" y="421"/>
                    <a:pt x="448" y="480"/>
                  </a:cubicBezTo>
                  <a:cubicBezTo>
                    <a:pt x="448" y="481"/>
                    <a:pt x="447" y="481"/>
                    <a:pt x="446" y="482"/>
                  </a:cubicBezTo>
                  <a:cubicBezTo>
                    <a:pt x="446" y="481"/>
                    <a:pt x="436" y="482"/>
                    <a:pt x="439" y="481"/>
                  </a:cubicBezTo>
                  <a:cubicBezTo>
                    <a:pt x="433" y="482"/>
                    <a:pt x="430" y="484"/>
                    <a:pt x="427" y="488"/>
                  </a:cubicBezTo>
                  <a:cubicBezTo>
                    <a:pt x="427" y="489"/>
                    <a:pt x="425" y="492"/>
                    <a:pt x="425" y="492"/>
                  </a:cubicBezTo>
                  <a:cubicBezTo>
                    <a:pt x="425" y="494"/>
                    <a:pt x="424" y="496"/>
                    <a:pt x="424" y="497"/>
                  </a:cubicBezTo>
                  <a:cubicBezTo>
                    <a:pt x="422" y="503"/>
                    <a:pt x="419" y="507"/>
                    <a:pt x="416" y="510"/>
                  </a:cubicBezTo>
                  <a:cubicBezTo>
                    <a:pt x="392" y="482"/>
                    <a:pt x="370" y="453"/>
                    <a:pt x="348" y="423"/>
                  </a:cubicBezTo>
                  <a:cubicBezTo>
                    <a:pt x="326" y="393"/>
                    <a:pt x="297" y="367"/>
                    <a:pt x="273" y="338"/>
                  </a:cubicBezTo>
                  <a:cubicBezTo>
                    <a:pt x="247" y="308"/>
                    <a:pt x="220" y="280"/>
                    <a:pt x="196" y="249"/>
                  </a:cubicBezTo>
                  <a:cubicBezTo>
                    <a:pt x="172" y="219"/>
                    <a:pt x="147" y="187"/>
                    <a:pt x="119" y="162"/>
                  </a:cubicBezTo>
                  <a:cubicBezTo>
                    <a:pt x="124" y="157"/>
                    <a:pt x="128" y="153"/>
                    <a:pt x="132" y="149"/>
                  </a:cubicBezTo>
                  <a:cubicBezTo>
                    <a:pt x="140" y="142"/>
                    <a:pt x="147" y="136"/>
                    <a:pt x="154" y="129"/>
                  </a:cubicBezTo>
                  <a:cubicBezTo>
                    <a:pt x="161" y="143"/>
                    <a:pt x="174" y="154"/>
                    <a:pt x="184" y="166"/>
                  </a:cubicBezTo>
                  <a:close/>
                  <a:moveTo>
                    <a:pt x="447" y="484"/>
                  </a:moveTo>
                  <a:cubicBezTo>
                    <a:pt x="447" y="484"/>
                    <a:pt x="446" y="484"/>
                    <a:pt x="446" y="484"/>
                  </a:cubicBezTo>
                  <a:cubicBezTo>
                    <a:pt x="445" y="485"/>
                    <a:pt x="442" y="485"/>
                    <a:pt x="440" y="485"/>
                  </a:cubicBezTo>
                  <a:cubicBezTo>
                    <a:pt x="444" y="483"/>
                    <a:pt x="445" y="483"/>
                    <a:pt x="447" y="484"/>
                  </a:cubicBezTo>
                  <a:close/>
                  <a:moveTo>
                    <a:pt x="110" y="164"/>
                  </a:moveTo>
                  <a:cubicBezTo>
                    <a:pt x="109" y="164"/>
                    <a:pt x="108" y="164"/>
                    <a:pt x="108" y="165"/>
                  </a:cubicBezTo>
                  <a:cubicBezTo>
                    <a:pt x="108" y="165"/>
                    <a:pt x="108" y="165"/>
                    <a:pt x="108" y="166"/>
                  </a:cubicBezTo>
                  <a:cubicBezTo>
                    <a:pt x="108" y="167"/>
                    <a:pt x="107" y="168"/>
                    <a:pt x="106" y="168"/>
                  </a:cubicBezTo>
                  <a:cubicBezTo>
                    <a:pt x="106" y="168"/>
                    <a:pt x="106" y="167"/>
                    <a:pt x="105" y="166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3" y="171"/>
                    <a:pt x="101" y="172"/>
                    <a:pt x="100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69"/>
                    <a:pt x="101" y="167"/>
                    <a:pt x="101" y="165"/>
                  </a:cubicBezTo>
                  <a:cubicBezTo>
                    <a:pt x="101" y="164"/>
                    <a:pt x="99" y="164"/>
                    <a:pt x="99" y="165"/>
                  </a:cubicBezTo>
                  <a:cubicBezTo>
                    <a:pt x="99" y="168"/>
                    <a:pt x="98" y="170"/>
                    <a:pt x="97" y="172"/>
                  </a:cubicBezTo>
                  <a:cubicBezTo>
                    <a:pt x="97" y="174"/>
                    <a:pt x="96" y="176"/>
                    <a:pt x="96" y="177"/>
                  </a:cubicBezTo>
                  <a:cubicBezTo>
                    <a:pt x="95" y="178"/>
                    <a:pt x="94" y="179"/>
                    <a:pt x="93" y="180"/>
                  </a:cubicBezTo>
                  <a:cubicBezTo>
                    <a:pt x="93" y="178"/>
                    <a:pt x="93" y="177"/>
                    <a:pt x="93" y="175"/>
                  </a:cubicBezTo>
                  <a:cubicBezTo>
                    <a:pt x="94" y="171"/>
                    <a:pt x="94" y="167"/>
                    <a:pt x="95" y="163"/>
                  </a:cubicBezTo>
                  <a:cubicBezTo>
                    <a:pt x="95" y="162"/>
                    <a:pt x="94" y="162"/>
                    <a:pt x="94" y="163"/>
                  </a:cubicBezTo>
                  <a:cubicBezTo>
                    <a:pt x="93" y="165"/>
                    <a:pt x="87" y="181"/>
                    <a:pt x="91" y="182"/>
                  </a:cubicBezTo>
                  <a:cubicBezTo>
                    <a:pt x="91" y="182"/>
                    <a:pt x="91" y="182"/>
                    <a:pt x="91" y="183"/>
                  </a:cubicBezTo>
                  <a:cubicBezTo>
                    <a:pt x="90" y="182"/>
                    <a:pt x="89" y="181"/>
                    <a:pt x="88" y="180"/>
                  </a:cubicBezTo>
                  <a:cubicBezTo>
                    <a:pt x="88" y="177"/>
                    <a:pt x="89" y="173"/>
                    <a:pt x="89" y="170"/>
                  </a:cubicBezTo>
                  <a:cubicBezTo>
                    <a:pt x="89" y="166"/>
                    <a:pt x="89" y="162"/>
                    <a:pt x="90" y="159"/>
                  </a:cubicBezTo>
                  <a:cubicBezTo>
                    <a:pt x="90" y="158"/>
                    <a:pt x="89" y="158"/>
                    <a:pt x="89" y="158"/>
                  </a:cubicBezTo>
                  <a:cubicBezTo>
                    <a:pt x="88" y="162"/>
                    <a:pt x="88" y="166"/>
                    <a:pt x="87" y="170"/>
                  </a:cubicBezTo>
                  <a:cubicBezTo>
                    <a:pt x="87" y="172"/>
                    <a:pt x="86" y="175"/>
                    <a:pt x="86" y="177"/>
                  </a:cubicBezTo>
                  <a:cubicBezTo>
                    <a:pt x="85" y="177"/>
                    <a:pt x="85" y="176"/>
                    <a:pt x="84" y="176"/>
                  </a:cubicBezTo>
                  <a:cubicBezTo>
                    <a:pt x="85" y="174"/>
                    <a:pt x="84" y="173"/>
                    <a:pt x="84" y="171"/>
                  </a:cubicBezTo>
                  <a:cubicBezTo>
                    <a:pt x="84" y="169"/>
                    <a:pt x="85" y="167"/>
                    <a:pt x="85" y="165"/>
                  </a:cubicBezTo>
                  <a:cubicBezTo>
                    <a:pt x="85" y="160"/>
                    <a:pt x="86" y="155"/>
                    <a:pt x="86" y="150"/>
                  </a:cubicBezTo>
                  <a:cubicBezTo>
                    <a:pt x="86" y="150"/>
                    <a:pt x="85" y="149"/>
                    <a:pt x="85" y="150"/>
                  </a:cubicBezTo>
                  <a:cubicBezTo>
                    <a:pt x="84" y="156"/>
                    <a:pt x="83" y="161"/>
                    <a:pt x="83" y="166"/>
                  </a:cubicBezTo>
                  <a:cubicBezTo>
                    <a:pt x="82" y="168"/>
                    <a:pt x="82" y="171"/>
                    <a:pt x="82" y="173"/>
                  </a:cubicBezTo>
                  <a:cubicBezTo>
                    <a:pt x="81" y="173"/>
                    <a:pt x="80" y="172"/>
                    <a:pt x="80" y="171"/>
                  </a:cubicBezTo>
                  <a:cubicBezTo>
                    <a:pt x="80" y="171"/>
                    <a:pt x="80" y="171"/>
                    <a:pt x="80" y="171"/>
                  </a:cubicBezTo>
                  <a:cubicBezTo>
                    <a:pt x="81" y="169"/>
                    <a:pt x="81" y="166"/>
                    <a:pt x="81" y="163"/>
                  </a:cubicBezTo>
                  <a:cubicBezTo>
                    <a:pt x="81" y="160"/>
                    <a:pt x="81" y="157"/>
                    <a:pt x="81" y="155"/>
                  </a:cubicBezTo>
                  <a:cubicBezTo>
                    <a:pt x="81" y="154"/>
                    <a:pt x="80" y="154"/>
                    <a:pt x="80" y="154"/>
                  </a:cubicBezTo>
                  <a:cubicBezTo>
                    <a:pt x="79" y="157"/>
                    <a:pt x="79" y="160"/>
                    <a:pt x="79" y="163"/>
                  </a:cubicBezTo>
                  <a:cubicBezTo>
                    <a:pt x="78" y="165"/>
                    <a:pt x="78" y="167"/>
                    <a:pt x="78" y="170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63"/>
                    <a:pt x="77" y="159"/>
                    <a:pt x="77" y="154"/>
                  </a:cubicBezTo>
                  <a:cubicBezTo>
                    <a:pt x="77" y="149"/>
                    <a:pt x="79" y="144"/>
                    <a:pt x="79" y="139"/>
                  </a:cubicBezTo>
                  <a:cubicBezTo>
                    <a:pt x="79" y="138"/>
                    <a:pt x="78" y="137"/>
                    <a:pt x="77" y="139"/>
                  </a:cubicBezTo>
                  <a:cubicBezTo>
                    <a:pt x="77" y="143"/>
                    <a:pt x="76" y="148"/>
                    <a:pt x="75" y="153"/>
                  </a:cubicBezTo>
                  <a:cubicBezTo>
                    <a:pt x="75" y="157"/>
                    <a:pt x="75" y="162"/>
                    <a:pt x="74" y="166"/>
                  </a:cubicBezTo>
                  <a:cubicBezTo>
                    <a:pt x="73" y="165"/>
                    <a:pt x="73" y="165"/>
                    <a:pt x="72" y="164"/>
                  </a:cubicBezTo>
                  <a:cubicBezTo>
                    <a:pt x="72" y="160"/>
                    <a:pt x="72" y="157"/>
                    <a:pt x="72" y="153"/>
                  </a:cubicBezTo>
                  <a:cubicBezTo>
                    <a:pt x="73" y="149"/>
                    <a:pt x="73" y="145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73" y="146"/>
                    <a:pt x="72" y="150"/>
                    <a:pt x="71" y="154"/>
                  </a:cubicBezTo>
                  <a:cubicBezTo>
                    <a:pt x="70" y="157"/>
                    <a:pt x="70" y="159"/>
                    <a:pt x="70" y="162"/>
                  </a:cubicBezTo>
                  <a:cubicBezTo>
                    <a:pt x="69" y="161"/>
                    <a:pt x="68" y="161"/>
                    <a:pt x="67" y="160"/>
                  </a:cubicBezTo>
                  <a:cubicBezTo>
                    <a:pt x="67" y="159"/>
                    <a:pt x="67" y="158"/>
                    <a:pt x="67" y="157"/>
                  </a:cubicBezTo>
                  <a:cubicBezTo>
                    <a:pt x="68" y="156"/>
                    <a:pt x="68" y="155"/>
                    <a:pt x="68" y="153"/>
                  </a:cubicBezTo>
                  <a:cubicBezTo>
                    <a:pt x="69" y="151"/>
                    <a:pt x="69" y="148"/>
                    <a:pt x="68" y="146"/>
                  </a:cubicBezTo>
                  <a:cubicBezTo>
                    <a:pt x="68" y="145"/>
                    <a:pt x="67" y="145"/>
                    <a:pt x="67" y="146"/>
                  </a:cubicBezTo>
                  <a:cubicBezTo>
                    <a:pt x="67" y="149"/>
                    <a:pt x="66" y="152"/>
                    <a:pt x="65" y="154"/>
                  </a:cubicBezTo>
                  <a:cubicBezTo>
                    <a:pt x="65" y="156"/>
                    <a:pt x="65" y="157"/>
                    <a:pt x="65" y="158"/>
                  </a:cubicBezTo>
                  <a:cubicBezTo>
                    <a:pt x="64" y="157"/>
                    <a:pt x="64" y="157"/>
                    <a:pt x="63" y="156"/>
                  </a:cubicBezTo>
                  <a:cubicBezTo>
                    <a:pt x="64" y="154"/>
                    <a:pt x="64" y="152"/>
                    <a:pt x="64" y="150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2"/>
                    <a:pt x="63" y="154"/>
                    <a:pt x="63" y="155"/>
                  </a:cubicBezTo>
                  <a:cubicBezTo>
                    <a:pt x="63" y="155"/>
                    <a:pt x="63" y="156"/>
                    <a:pt x="63" y="156"/>
                  </a:cubicBezTo>
                  <a:cubicBezTo>
                    <a:pt x="61" y="154"/>
                    <a:pt x="59" y="153"/>
                    <a:pt x="58" y="151"/>
                  </a:cubicBezTo>
                  <a:cubicBezTo>
                    <a:pt x="58" y="151"/>
                    <a:pt x="59" y="150"/>
                    <a:pt x="60" y="149"/>
                  </a:cubicBezTo>
                  <a:cubicBezTo>
                    <a:pt x="60" y="150"/>
                    <a:pt x="61" y="149"/>
                    <a:pt x="61" y="149"/>
                  </a:cubicBezTo>
                  <a:cubicBezTo>
                    <a:pt x="61" y="148"/>
                    <a:pt x="61" y="148"/>
                    <a:pt x="61" y="148"/>
                  </a:cubicBezTo>
                  <a:cubicBezTo>
                    <a:pt x="62" y="147"/>
                    <a:pt x="63" y="146"/>
                    <a:pt x="64" y="145"/>
                  </a:cubicBezTo>
                  <a:cubicBezTo>
                    <a:pt x="74" y="134"/>
                    <a:pt x="84" y="125"/>
                    <a:pt x="95" y="116"/>
                  </a:cubicBezTo>
                  <a:cubicBezTo>
                    <a:pt x="111" y="102"/>
                    <a:pt x="127" y="78"/>
                    <a:pt x="146" y="69"/>
                  </a:cubicBezTo>
                  <a:cubicBezTo>
                    <a:pt x="151" y="75"/>
                    <a:pt x="156" y="81"/>
                    <a:pt x="161" y="86"/>
                  </a:cubicBezTo>
                  <a:cubicBezTo>
                    <a:pt x="167" y="92"/>
                    <a:pt x="173" y="98"/>
                    <a:pt x="178" y="104"/>
                  </a:cubicBezTo>
                  <a:cubicBezTo>
                    <a:pt x="155" y="123"/>
                    <a:pt x="132" y="144"/>
                    <a:pt x="110" y="164"/>
                  </a:cubicBez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ubicBezTo>
                    <a:pt x="33" y="126"/>
                    <a:pt x="33" y="126"/>
                    <a:pt x="33" y="126"/>
                  </a:cubicBezTo>
                  <a:close/>
                  <a:moveTo>
                    <a:pt x="53" y="142"/>
                  </a:moveTo>
                  <a:cubicBezTo>
                    <a:pt x="53" y="143"/>
                    <a:pt x="54" y="143"/>
                    <a:pt x="54" y="144"/>
                  </a:cubicBezTo>
                  <a:cubicBezTo>
                    <a:pt x="54" y="146"/>
                    <a:pt x="55" y="147"/>
                    <a:pt x="55" y="149"/>
                  </a:cubicBezTo>
                  <a:cubicBezTo>
                    <a:pt x="55" y="149"/>
                    <a:pt x="55" y="149"/>
                    <a:pt x="55" y="148"/>
                  </a:cubicBezTo>
                  <a:cubicBezTo>
                    <a:pt x="54" y="146"/>
                    <a:pt x="53" y="145"/>
                    <a:pt x="52" y="143"/>
                  </a:cubicBezTo>
                  <a:cubicBezTo>
                    <a:pt x="52" y="143"/>
                    <a:pt x="53" y="142"/>
                    <a:pt x="53" y="142"/>
                  </a:cubicBezTo>
                  <a:close/>
                  <a:moveTo>
                    <a:pt x="59" y="137"/>
                  </a:moveTo>
                  <a:cubicBezTo>
                    <a:pt x="59" y="138"/>
                    <a:pt x="60" y="140"/>
                    <a:pt x="60" y="141"/>
                  </a:cubicBezTo>
                  <a:cubicBezTo>
                    <a:pt x="60" y="141"/>
                    <a:pt x="60" y="141"/>
                    <a:pt x="60" y="142"/>
                  </a:cubicBezTo>
                  <a:cubicBezTo>
                    <a:pt x="59" y="140"/>
                    <a:pt x="59" y="139"/>
                    <a:pt x="58" y="137"/>
                  </a:cubicBezTo>
                  <a:cubicBezTo>
                    <a:pt x="59" y="137"/>
                    <a:pt x="59" y="137"/>
                    <a:pt x="59" y="137"/>
                  </a:cubicBezTo>
                  <a:close/>
                  <a:moveTo>
                    <a:pt x="107" y="95"/>
                  </a:moveTo>
                  <a:cubicBezTo>
                    <a:pt x="108" y="95"/>
                    <a:pt x="109" y="95"/>
                    <a:pt x="110" y="94"/>
                  </a:cubicBezTo>
                  <a:cubicBezTo>
                    <a:pt x="110" y="94"/>
                    <a:pt x="110" y="93"/>
                    <a:pt x="110" y="93"/>
                  </a:cubicBezTo>
                  <a:cubicBezTo>
                    <a:pt x="109" y="93"/>
                    <a:pt x="108" y="93"/>
                    <a:pt x="108" y="92"/>
                  </a:cubicBezTo>
                  <a:cubicBezTo>
                    <a:pt x="113" y="89"/>
                    <a:pt x="118" y="85"/>
                    <a:pt x="123" y="81"/>
                  </a:cubicBezTo>
                  <a:cubicBezTo>
                    <a:pt x="117" y="87"/>
                    <a:pt x="111" y="94"/>
                    <a:pt x="105" y="100"/>
                  </a:cubicBezTo>
                  <a:cubicBezTo>
                    <a:pt x="105" y="99"/>
                    <a:pt x="104" y="98"/>
                    <a:pt x="103" y="96"/>
                  </a:cubicBezTo>
                  <a:cubicBezTo>
                    <a:pt x="104" y="96"/>
                    <a:pt x="105" y="95"/>
                    <a:pt x="106" y="94"/>
                  </a:cubicBezTo>
                  <a:cubicBezTo>
                    <a:pt x="106" y="95"/>
                    <a:pt x="106" y="95"/>
                    <a:pt x="107" y="95"/>
                  </a:cubicBezTo>
                  <a:close/>
                  <a:moveTo>
                    <a:pt x="143" y="65"/>
                  </a:moveTo>
                  <a:cubicBezTo>
                    <a:pt x="141" y="66"/>
                    <a:pt x="140" y="67"/>
                    <a:pt x="138" y="68"/>
                  </a:cubicBezTo>
                  <a:cubicBezTo>
                    <a:pt x="140" y="67"/>
                    <a:pt x="141" y="65"/>
                    <a:pt x="142" y="64"/>
                  </a:cubicBezTo>
                  <a:cubicBezTo>
                    <a:pt x="142" y="65"/>
                    <a:pt x="142" y="65"/>
                    <a:pt x="143" y="65"/>
                  </a:cubicBezTo>
                  <a:close/>
                  <a:moveTo>
                    <a:pt x="104" y="102"/>
                  </a:moveTo>
                  <a:cubicBezTo>
                    <a:pt x="103" y="103"/>
                    <a:pt x="102" y="104"/>
                    <a:pt x="100" y="105"/>
                  </a:cubicBezTo>
                  <a:cubicBezTo>
                    <a:pt x="100" y="103"/>
                    <a:pt x="99" y="102"/>
                    <a:pt x="98" y="101"/>
                  </a:cubicBezTo>
                  <a:cubicBezTo>
                    <a:pt x="99" y="100"/>
                    <a:pt x="100" y="99"/>
                    <a:pt x="101" y="98"/>
                  </a:cubicBezTo>
                  <a:cubicBezTo>
                    <a:pt x="102" y="99"/>
                    <a:pt x="103" y="101"/>
                    <a:pt x="104" y="102"/>
                  </a:cubicBezTo>
                  <a:close/>
                  <a:moveTo>
                    <a:pt x="99" y="106"/>
                  </a:moveTo>
                  <a:cubicBezTo>
                    <a:pt x="99" y="107"/>
                    <a:pt x="98" y="107"/>
                    <a:pt x="98" y="107"/>
                  </a:cubicBezTo>
                  <a:cubicBezTo>
                    <a:pt x="97" y="106"/>
                    <a:pt x="96" y="104"/>
                    <a:pt x="95" y="103"/>
                  </a:cubicBezTo>
                  <a:cubicBezTo>
                    <a:pt x="95" y="103"/>
                    <a:pt x="96" y="102"/>
                    <a:pt x="96" y="102"/>
                  </a:cubicBezTo>
                  <a:cubicBezTo>
                    <a:pt x="97" y="103"/>
                    <a:pt x="98" y="105"/>
                    <a:pt x="99" y="106"/>
                  </a:cubicBezTo>
                  <a:close/>
                  <a:moveTo>
                    <a:pt x="95" y="108"/>
                  </a:moveTo>
                  <a:cubicBezTo>
                    <a:pt x="95" y="109"/>
                    <a:pt x="95" y="109"/>
                    <a:pt x="95" y="110"/>
                  </a:cubicBezTo>
                  <a:cubicBezTo>
                    <a:pt x="94" y="111"/>
                    <a:pt x="94" y="111"/>
                    <a:pt x="93" y="112"/>
                  </a:cubicBezTo>
                  <a:cubicBezTo>
                    <a:pt x="93" y="112"/>
                    <a:pt x="92" y="112"/>
                    <a:pt x="92" y="112"/>
                  </a:cubicBezTo>
                  <a:cubicBezTo>
                    <a:pt x="91" y="111"/>
                    <a:pt x="91" y="109"/>
                    <a:pt x="90" y="108"/>
                  </a:cubicBezTo>
                  <a:cubicBezTo>
                    <a:pt x="91" y="107"/>
                    <a:pt x="92" y="106"/>
                    <a:pt x="93" y="105"/>
                  </a:cubicBezTo>
                  <a:cubicBezTo>
                    <a:pt x="94" y="106"/>
                    <a:pt x="94" y="107"/>
                    <a:pt x="95" y="108"/>
                  </a:cubicBezTo>
                  <a:close/>
                  <a:moveTo>
                    <a:pt x="90" y="114"/>
                  </a:moveTo>
                  <a:cubicBezTo>
                    <a:pt x="90" y="115"/>
                    <a:pt x="90" y="115"/>
                    <a:pt x="89" y="115"/>
                  </a:cubicBezTo>
                  <a:cubicBezTo>
                    <a:pt x="89" y="115"/>
                    <a:pt x="89" y="115"/>
                    <a:pt x="89" y="115"/>
                  </a:cubicBezTo>
                  <a:cubicBezTo>
                    <a:pt x="89" y="114"/>
                    <a:pt x="88" y="113"/>
                    <a:pt x="88" y="112"/>
                  </a:cubicBezTo>
                  <a:cubicBezTo>
                    <a:pt x="87" y="112"/>
                    <a:pt x="87" y="111"/>
                    <a:pt x="87" y="111"/>
                  </a:cubicBezTo>
                  <a:cubicBezTo>
                    <a:pt x="87" y="111"/>
                    <a:pt x="87" y="110"/>
                    <a:pt x="88" y="110"/>
                  </a:cubicBezTo>
                  <a:cubicBezTo>
                    <a:pt x="88" y="111"/>
                    <a:pt x="89" y="113"/>
                    <a:pt x="90" y="114"/>
                  </a:cubicBezTo>
                  <a:close/>
                  <a:moveTo>
                    <a:pt x="87" y="117"/>
                  </a:moveTo>
                  <a:cubicBezTo>
                    <a:pt x="86" y="117"/>
                    <a:pt x="85" y="118"/>
                    <a:pt x="84" y="119"/>
                  </a:cubicBezTo>
                  <a:cubicBezTo>
                    <a:pt x="83" y="118"/>
                    <a:pt x="83" y="117"/>
                    <a:pt x="82" y="116"/>
                  </a:cubicBezTo>
                  <a:cubicBezTo>
                    <a:pt x="83" y="115"/>
                    <a:pt x="84" y="114"/>
                    <a:pt x="85" y="113"/>
                  </a:cubicBezTo>
                  <a:cubicBezTo>
                    <a:pt x="86" y="114"/>
                    <a:pt x="86" y="115"/>
                    <a:pt x="87" y="117"/>
                  </a:cubicBezTo>
                  <a:cubicBezTo>
                    <a:pt x="87" y="117"/>
                    <a:pt x="87" y="117"/>
                    <a:pt x="87" y="117"/>
                  </a:cubicBezTo>
                  <a:close/>
                  <a:moveTo>
                    <a:pt x="82" y="121"/>
                  </a:moveTo>
                  <a:cubicBezTo>
                    <a:pt x="82" y="121"/>
                    <a:pt x="81" y="122"/>
                    <a:pt x="80" y="122"/>
                  </a:cubicBezTo>
                  <a:cubicBezTo>
                    <a:pt x="80" y="121"/>
                    <a:pt x="79" y="120"/>
                    <a:pt x="79" y="119"/>
                  </a:cubicBezTo>
                  <a:cubicBezTo>
                    <a:pt x="79" y="118"/>
                    <a:pt x="80" y="118"/>
                    <a:pt x="80" y="117"/>
                  </a:cubicBezTo>
                  <a:cubicBezTo>
                    <a:pt x="81" y="118"/>
                    <a:pt x="81" y="120"/>
                    <a:pt x="82" y="121"/>
                  </a:cubicBezTo>
                  <a:close/>
                  <a:moveTo>
                    <a:pt x="79" y="123"/>
                  </a:moveTo>
                  <a:cubicBezTo>
                    <a:pt x="78" y="124"/>
                    <a:pt x="77" y="125"/>
                    <a:pt x="76" y="126"/>
                  </a:cubicBezTo>
                  <a:cubicBezTo>
                    <a:pt x="76" y="124"/>
                    <a:pt x="75" y="123"/>
                    <a:pt x="75" y="122"/>
                  </a:cubicBezTo>
                  <a:cubicBezTo>
                    <a:pt x="76" y="122"/>
                    <a:pt x="76" y="121"/>
                    <a:pt x="77" y="120"/>
                  </a:cubicBezTo>
                  <a:cubicBezTo>
                    <a:pt x="77" y="122"/>
                    <a:pt x="78" y="123"/>
                    <a:pt x="79" y="123"/>
                  </a:cubicBezTo>
                  <a:close/>
                  <a:moveTo>
                    <a:pt x="75" y="127"/>
                  </a:moveTo>
                  <a:cubicBezTo>
                    <a:pt x="74" y="127"/>
                    <a:pt x="73" y="128"/>
                    <a:pt x="72" y="129"/>
                  </a:cubicBezTo>
                  <a:cubicBezTo>
                    <a:pt x="72" y="128"/>
                    <a:pt x="71" y="127"/>
                    <a:pt x="71" y="127"/>
                  </a:cubicBezTo>
                  <a:cubicBezTo>
                    <a:pt x="72" y="126"/>
                    <a:pt x="73" y="125"/>
                    <a:pt x="74" y="124"/>
                  </a:cubicBezTo>
                  <a:cubicBezTo>
                    <a:pt x="74" y="125"/>
                    <a:pt x="74" y="126"/>
                    <a:pt x="75" y="127"/>
                  </a:cubicBezTo>
                  <a:close/>
                  <a:moveTo>
                    <a:pt x="71" y="130"/>
                  </a:moveTo>
                  <a:cubicBezTo>
                    <a:pt x="70" y="131"/>
                    <a:pt x="69" y="131"/>
                    <a:pt x="69" y="132"/>
                  </a:cubicBezTo>
                  <a:cubicBezTo>
                    <a:pt x="69" y="131"/>
                    <a:pt x="68" y="131"/>
                    <a:pt x="68" y="130"/>
                  </a:cubicBezTo>
                  <a:cubicBezTo>
                    <a:pt x="68" y="130"/>
                    <a:pt x="68" y="130"/>
                    <a:pt x="68" y="129"/>
                  </a:cubicBezTo>
                  <a:cubicBezTo>
                    <a:pt x="68" y="129"/>
                    <a:pt x="69" y="128"/>
                    <a:pt x="70" y="127"/>
                  </a:cubicBezTo>
                  <a:cubicBezTo>
                    <a:pt x="70" y="128"/>
                    <a:pt x="70" y="129"/>
                    <a:pt x="71" y="130"/>
                  </a:cubicBezTo>
                  <a:close/>
                  <a:moveTo>
                    <a:pt x="67" y="134"/>
                  </a:moveTo>
                  <a:cubicBezTo>
                    <a:pt x="66" y="135"/>
                    <a:pt x="65" y="135"/>
                    <a:pt x="64" y="136"/>
                  </a:cubicBezTo>
                  <a:cubicBezTo>
                    <a:pt x="64" y="136"/>
                    <a:pt x="64" y="136"/>
                    <a:pt x="64" y="135"/>
                  </a:cubicBezTo>
                  <a:cubicBezTo>
                    <a:pt x="64" y="135"/>
                    <a:pt x="64" y="134"/>
                    <a:pt x="64" y="133"/>
                  </a:cubicBezTo>
                  <a:cubicBezTo>
                    <a:pt x="64" y="132"/>
                    <a:pt x="65" y="132"/>
                    <a:pt x="65" y="132"/>
                  </a:cubicBezTo>
                  <a:cubicBezTo>
                    <a:pt x="65" y="132"/>
                    <a:pt x="66" y="133"/>
                    <a:pt x="67" y="134"/>
                  </a:cubicBezTo>
                  <a:close/>
                  <a:moveTo>
                    <a:pt x="63" y="136"/>
                  </a:moveTo>
                  <a:cubicBezTo>
                    <a:pt x="63" y="136"/>
                    <a:pt x="63" y="137"/>
                    <a:pt x="63" y="137"/>
                  </a:cubicBezTo>
                  <a:cubicBezTo>
                    <a:pt x="63" y="138"/>
                    <a:pt x="62" y="138"/>
                    <a:pt x="62" y="139"/>
                  </a:cubicBezTo>
                  <a:cubicBezTo>
                    <a:pt x="62" y="137"/>
                    <a:pt x="62" y="136"/>
                    <a:pt x="61" y="135"/>
                  </a:cubicBezTo>
                  <a:cubicBezTo>
                    <a:pt x="62" y="135"/>
                    <a:pt x="62" y="134"/>
                    <a:pt x="63" y="134"/>
                  </a:cubicBezTo>
                  <a:cubicBezTo>
                    <a:pt x="63" y="134"/>
                    <a:pt x="63" y="135"/>
                    <a:pt x="63" y="136"/>
                  </a:cubicBezTo>
                  <a:close/>
                  <a:moveTo>
                    <a:pt x="58" y="144"/>
                  </a:moveTo>
                  <a:cubicBezTo>
                    <a:pt x="57" y="145"/>
                    <a:pt x="57" y="145"/>
                    <a:pt x="57" y="146"/>
                  </a:cubicBezTo>
                  <a:cubicBezTo>
                    <a:pt x="56" y="144"/>
                    <a:pt x="55" y="142"/>
                    <a:pt x="55" y="141"/>
                  </a:cubicBezTo>
                  <a:cubicBezTo>
                    <a:pt x="55" y="140"/>
                    <a:pt x="56" y="139"/>
                    <a:pt x="57" y="139"/>
                  </a:cubicBezTo>
                  <a:cubicBezTo>
                    <a:pt x="57" y="141"/>
                    <a:pt x="57" y="142"/>
                    <a:pt x="58" y="144"/>
                  </a:cubicBezTo>
                  <a:close/>
                  <a:moveTo>
                    <a:pt x="43" y="35"/>
                  </a:moveTo>
                  <a:cubicBezTo>
                    <a:pt x="64" y="17"/>
                    <a:pt x="86" y="0"/>
                    <a:pt x="109" y="25"/>
                  </a:cubicBezTo>
                  <a:cubicBezTo>
                    <a:pt x="119" y="36"/>
                    <a:pt x="129" y="48"/>
                    <a:pt x="139" y="60"/>
                  </a:cubicBezTo>
                  <a:cubicBezTo>
                    <a:pt x="130" y="70"/>
                    <a:pt x="119" y="75"/>
                    <a:pt x="109" y="83"/>
                  </a:cubicBezTo>
                  <a:cubicBezTo>
                    <a:pt x="101" y="90"/>
                    <a:pt x="94" y="98"/>
                    <a:pt x="86" y="105"/>
                  </a:cubicBezTo>
                  <a:cubicBezTo>
                    <a:pt x="77" y="112"/>
                    <a:pt x="68" y="120"/>
                    <a:pt x="60" y="129"/>
                  </a:cubicBezTo>
                  <a:cubicBezTo>
                    <a:pt x="60" y="128"/>
                    <a:pt x="60" y="128"/>
                    <a:pt x="60" y="127"/>
                  </a:cubicBezTo>
                  <a:cubicBezTo>
                    <a:pt x="60" y="127"/>
                    <a:pt x="59" y="126"/>
                    <a:pt x="59" y="127"/>
                  </a:cubicBezTo>
                  <a:cubicBezTo>
                    <a:pt x="59" y="128"/>
                    <a:pt x="58" y="129"/>
                    <a:pt x="58" y="129"/>
                  </a:cubicBezTo>
                  <a:cubicBezTo>
                    <a:pt x="58" y="130"/>
                    <a:pt x="58" y="130"/>
                    <a:pt x="58" y="130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2"/>
                    <a:pt x="56" y="132"/>
                    <a:pt x="56" y="133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5" y="131"/>
                    <a:pt x="53" y="132"/>
                    <a:pt x="54" y="133"/>
                  </a:cubicBezTo>
                  <a:cubicBezTo>
                    <a:pt x="54" y="133"/>
                    <a:pt x="55" y="134"/>
                    <a:pt x="55" y="134"/>
                  </a:cubicBezTo>
                  <a:cubicBezTo>
                    <a:pt x="54" y="135"/>
                    <a:pt x="53" y="135"/>
                    <a:pt x="53" y="136"/>
                  </a:cubicBezTo>
                  <a:cubicBezTo>
                    <a:pt x="53" y="135"/>
                    <a:pt x="53" y="135"/>
                    <a:pt x="53" y="134"/>
                  </a:cubicBezTo>
                  <a:cubicBezTo>
                    <a:pt x="54" y="132"/>
                    <a:pt x="54" y="130"/>
                    <a:pt x="54" y="128"/>
                  </a:cubicBezTo>
                  <a:cubicBezTo>
                    <a:pt x="54" y="127"/>
                    <a:pt x="53" y="127"/>
                    <a:pt x="53" y="128"/>
                  </a:cubicBezTo>
                  <a:cubicBezTo>
                    <a:pt x="53" y="130"/>
                    <a:pt x="52" y="132"/>
                    <a:pt x="51" y="134"/>
                  </a:cubicBezTo>
                  <a:cubicBezTo>
                    <a:pt x="50" y="136"/>
                    <a:pt x="49" y="138"/>
                    <a:pt x="49" y="140"/>
                  </a:cubicBezTo>
                  <a:cubicBezTo>
                    <a:pt x="49" y="140"/>
                    <a:pt x="49" y="140"/>
                    <a:pt x="49" y="140"/>
                  </a:cubicBezTo>
                  <a:cubicBezTo>
                    <a:pt x="49" y="140"/>
                    <a:pt x="49" y="140"/>
                    <a:pt x="49" y="141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141"/>
                    <a:pt x="48" y="141"/>
                    <a:pt x="48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39"/>
                    <a:pt x="47" y="138"/>
                    <a:pt x="47" y="137"/>
                  </a:cubicBezTo>
                  <a:cubicBezTo>
                    <a:pt x="49" y="132"/>
                    <a:pt x="51" y="127"/>
                    <a:pt x="52" y="122"/>
                  </a:cubicBezTo>
                  <a:cubicBezTo>
                    <a:pt x="52" y="121"/>
                    <a:pt x="51" y="121"/>
                    <a:pt x="51" y="122"/>
                  </a:cubicBezTo>
                  <a:cubicBezTo>
                    <a:pt x="50" y="127"/>
                    <a:pt x="47" y="131"/>
                    <a:pt x="45" y="135"/>
                  </a:cubicBezTo>
                  <a:cubicBezTo>
                    <a:pt x="45" y="136"/>
                    <a:pt x="45" y="137"/>
                    <a:pt x="44" y="138"/>
                  </a:cubicBezTo>
                  <a:cubicBezTo>
                    <a:pt x="44" y="138"/>
                    <a:pt x="43" y="137"/>
                    <a:pt x="43" y="137"/>
                  </a:cubicBezTo>
                  <a:cubicBezTo>
                    <a:pt x="43" y="136"/>
                    <a:pt x="43" y="136"/>
                    <a:pt x="43" y="136"/>
                  </a:cubicBezTo>
                  <a:cubicBezTo>
                    <a:pt x="43" y="134"/>
                    <a:pt x="44" y="132"/>
                    <a:pt x="44" y="130"/>
                  </a:cubicBezTo>
                  <a:cubicBezTo>
                    <a:pt x="46" y="126"/>
                    <a:pt x="47" y="123"/>
                    <a:pt x="48" y="119"/>
                  </a:cubicBezTo>
                  <a:cubicBezTo>
                    <a:pt x="48" y="117"/>
                    <a:pt x="46" y="117"/>
                    <a:pt x="45" y="119"/>
                  </a:cubicBezTo>
                  <a:cubicBezTo>
                    <a:pt x="44" y="124"/>
                    <a:pt x="41" y="129"/>
                    <a:pt x="40" y="134"/>
                  </a:cubicBezTo>
                  <a:cubicBezTo>
                    <a:pt x="40" y="134"/>
                    <a:pt x="40" y="133"/>
                    <a:pt x="39" y="133"/>
                  </a:cubicBezTo>
                  <a:cubicBezTo>
                    <a:pt x="41" y="131"/>
                    <a:pt x="42" y="127"/>
                    <a:pt x="42" y="125"/>
                  </a:cubicBezTo>
                  <a:cubicBezTo>
                    <a:pt x="43" y="122"/>
                    <a:pt x="43" y="120"/>
                    <a:pt x="44" y="117"/>
                  </a:cubicBezTo>
                  <a:cubicBezTo>
                    <a:pt x="45" y="115"/>
                    <a:pt x="45" y="113"/>
                    <a:pt x="45" y="111"/>
                  </a:cubicBezTo>
                  <a:cubicBezTo>
                    <a:pt x="45" y="111"/>
                    <a:pt x="44" y="111"/>
                    <a:pt x="44" y="111"/>
                  </a:cubicBezTo>
                  <a:cubicBezTo>
                    <a:pt x="41" y="117"/>
                    <a:pt x="38" y="124"/>
                    <a:pt x="37" y="130"/>
                  </a:cubicBezTo>
                  <a:cubicBezTo>
                    <a:pt x="36" y="130"/>
                    <a:pt x="36" y="130"/>
                    <a:pt x="36" y="129"/>
                  </a:cubicBezTo>
                  <a:cubicBezTo>
                    <a:pt x="36" y="129"/>
                    <a:pt x="36" y="129"/>
                    <a:pt x="36" y="129"/>
                  </a:cubicBezTo>
                  <a:cubicBezTo>
                    <a:pt x="36" y="126"/>
                    <a:pt x="37" y="122"/>
                    <a:pt x="38" y="119"/>
                  </a:cubicBezTo>
                  <a:cubicBezTo>
                    <a:pt x="39" y="116"/>
                    <a:pt x="40" y="113"/>
                    <a:pt x="41" y="110"/>
                  </a:cubicBezTo>
                  <a:cubicBezTo>
                    <a:pt x="41" y="109"/>
                    <a:pt x="40" y="108"/>
                    <a:pt x="40" y="109"/>
                  </a:cubicBezTo>
                  <a:cubicBezTo>
                    <a:pt x="38" y="113"/>
                    <a:pt x="36" y="117"/>
                    <a:pt x="35" y="121"/>
                  </a:cubicBezTo>
                  <a:cubicBezTo>
                    <a:pt x="35" y="122"/>
                    <a:pt x="34" y="123"/>
                    <a:pt x="33" y="124"/>
                  </a:cubicBezTo>
                  <a:cubicBezTo>
                    <a:pt x="33" y="121"/>
                    <a:pt x="35" y="117"/>
                    <a:pt x="35" y="114"/>
                  </a:cubicBezTo>
                  <a:cubicBezTo>
                    <a:pt x="36" y="109"/>
                    <a:pt x="38" y="104"/>
                    <a:pt x="39" y="98"/>
                  </a:cubicBezTo>
                  <a:cubicBezTo>
                    <a:pt x="39" y="98"/>
                    <a:pt x="39" y="98"/>
                    <a:pt x="38" y="98"/>
                  </a:cubicBezTo>
                  <a:cubicBezTo>
                    <a:pt x="37" y="104"/>
                    <a:pt x="34" y="110"/>
                    <a:pt x="32" y="115"/>
                  </a:cubicBezTo>
                  <a:cubicBezTo>
                    <a:pt x="32" y="117"/>
                    <a:pt x="30" y="120"/>
                    <a:pt x="30" y="123"/>
                  </a:cubicBezTo>
                  <a:cubicBezTo>
                    <a:pt x="30" y="122"/>
                    <a:pt x="29" y="121"/>
                    <a:pt x="28" y="120"/>
                  </a:cubicBezTo>
                  <a:cubicBezTo>
                    <a:pt x="29" y="120"/>
                    <a:pt x="29" y="119"/>
                    <a:pt x="29" y="119"/>
                  </a:cubicBezTo>
                  <a:cubicBezTo>
                    <a:pt x="30" y="110"/>
                    <a:pt x="34" y="101"/>
                    <a:pt x="35" y="92"/>
                  </a:cubicBezTo>
                  <a:cubicBezTo>
                    <a:pt x="35" y="92"/>
                    <a:pt x="34" y="92"/>
                    <a:pt x="34" y="92"/>
                  </a:cubicBezTo>
                  <a:cubicBezTo>
                    <a:pt x="32" y="101"/>
                    <a:pt x="27" y="108"/>
                    <a:pt x="26" y="117"/>
                  </a:cubicBezTo>
                  <a:cubicBezTo>
                    <a:pt x="25" y="116"/>
                    <a:pt x="25" y="115"/>
                    <a:pt x="24" y="114"/>
                  </a:cubicBezTo>
                  <a:cubicBezTo>
                    <a:pt x="27" y="105"/>
                    <a:pt x="29" y="97"/>
                    <a:pt x="31" y="88"/>
                  </a:cubicBezTo>
                  <a:cubicBezTo>
                    <a:pt x="31" y="88"/>
                    <a:pt x="30" y="87"/>
                    <a:pt x="30" y="88"/>
                  </a:cubicBezTo>
                  <a:cubicBezTo>
                    <a:pt x="27" y="95"/>
                    <a:pt x="24" y="102"/>
                    <a:pt x="21" y="110"/>
                  </a:cubicBezTo>
                  <a:cubicBezTo>
                    <a:pt x="21" y="110"/>
                    <a:pt x="21" y="110"/>
                    <a:pt x="21" y="109"/>
                  </a:cubicBezTo>
                  <a:cubicBezTo>
                    <a:pt x="21" y="109"/>
                    <a:pt x="21" y="109"/>
                    <a:pt x="21" y="108"/>
                  </a:cubicBezTo>
                  <a:cubicBezTo>
                    <a:pt x="21" y="107"/>
                    <a:pt x="22" y="105"/>
                    <a:pt x="22" y="104"/>
                  </a:cubicBezTo>
                  <a:cubicBezTo>
                    <a:pt x="23" y="101"/>
                    <a:pt x="24" y="97"/>
                    <a:pt x="25" y="94"/>
                  </a:cubicBezTo>
                  <a:cubicBezTo>
                    <a:pt x="26" y="88"/>
                    <a:pt x="28" y="83"/>
                    <a:pt x="29" y="77"/>
                  </a:cubicBezTo>
                  <a:cubicBezTo>
                    <a:pt x="29" y="76"/>
                    <a:pt x="28" y="76"/>
                    <a:pt x="27" y="77"/>
                  </a:cubicBezTo>
                  <a:cubicBezTo>
                    <a:pt x="25" y="84"/>
                    <a:pt x="22" y="91"/>
                    <a:pt x="20" y="98"/>
                  </a:cubicBezTo>
                  <a:cubicBezTo>
                    <a:pt x="20" y="99"/>
                    <a:pt x="19" y="102"/>
                    <a:pt x="18" y="105"/>
                  </a:cubicBezTo>
                  <a:cubicBezTo>
                    <a:pt x="18" y="104"/>
                    <a:pt x="17" y="103"/>
                    <a:pt x="17" y="102"/>
                  </a:cubicBezTo>
                  <a:cubicBezTo>
                    <a:pt x="18" y="99"/>
                    <a:pt x="19" y="95"/>
                    <a:pt x="19" y="92"/>
                  </a:cubicBezTo>
                  <a:cubicBezTo>
                    <a:pt x="21" y="86"/>
                    <a:pt x="22" y="80"/>
                    <a:pt x="24" y="74"/>
                  </a:cubicBezTo>
                  <a:cubicBezTo>
                    <a:pt x="24" y="74"/>
                    <a:pt x="23" y="74"/>
                    <a:pt x="23" y="74"/>
                  </a:cubicBezTo>
                  <a:cubicBezTo>
                    <a:pt x="20" y="80"/>
                    <a:pt x="18" y="86"/>
                    <a:pt x="16" y="92"/>
                  </a:cubicBezTo>
                  <a:cubicBezTo>
                    <a:pt x="16" y="94"/>
                    <a:pt x="15" y="96"/>
                    <a:pt x="14" y="97"/>
                  </a:cubicBezTo>
                  <a:cubicBezTo>
                    <a:pt x="14" y="97"/>
                    <a:pt x="13" y="96"/>
                    <a:pt x="13" y="95"/>
                  </a:cubicBezTo>
                  <a:cubicBezTo>
                    <a:pt x="14" y="90"/>
                    <a:pt x="15" y="86"/>
                    <a:pt x="16" y="82"/>
                  </a:cubicBezTo>
                  <a:cubicBezTo>
                    <a:pt x="18" y="75"/>
                    <a:pt x="19" y="69"/>
                    <a:pt x="21" y="62"/>
                  </a:cubicBezTo>
                  <a:cubicBezTo>
                    <a:pt x="21" y="61"/>
                    <a:pt x="20" y="61"/>
                    <a:pt x="20" y="62"/>
                  </a:cubicBezTo>
                  <a:cubicBezTo>
                    <a:pt x="17" y="69"/>
                    <a:pt x="15" y="76"/>
                    <a:pt x="13" y="83"/>
                  </a:cubicBezTo>
                  <a:cubicBezTo>
                    <a:pt x="13" y="85"/>
                    <a:pt x="12" y="87"/>
                    <a:pt x="11" y="9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3"/>
                    <a:pt x="13" y="79"/>
                    <a:pt x="15" y="74"/>
                  </a:cubicBezTo>
                  <a:cubicBezTo>
                    <a:pt x="16" y="69"/>
                    <a:pt x="17" y="64"/>
                    <a:pt x="19" y="59"/>
                  </a:cubicBezTo>
                  <a:cubicBezTo>
                    <a:pt x="19" y="59"/>
                    <a:pt x="18" y="58"/>
                    <a:pt x="18" y="59"/>
                  </a:cubicBezTo>
                  <a:cubicBezTo>
                    <a:pt x="14" y="62"/>
                    <a:pt x="14" y="68"/>
                    <a:pt x="13" y="73"/>
                  </a:cubicBezTo>
                  <a:cubicBezTo>
                    <a:pt x="12" y="76"/>
                    <a:pt x="11" y="79"/>
                    <a:pt x="10" y="83"/>
                  </a:cubicBezTo>
                  <a:cubicBezTo>
                    <a:pt x="8" y="62"/>
                    <a:pt x="27" y="48"/>
                    <a:pt x="43" y="35"/>
                  </a:cubicBezTo>
                  <a:close/>
                  <a:moveTo>
                    <a:pt x="45" y="152"/>
                  </a:moveTo>
                  <a:cubicBezTo>
                    <a:pt x="35" y="141"/>
                    <a:pt x="22" y="125"/>
                    <a:pt x="13" y="108"/>
                  </a:cubicBezTo>
                  <a:cubicBezTo>
                    <a:pt x="22" y="122"/>
                    <a:pt x="33" y="135"/>
                    <a:pt x="44" y="147"/>
                  </a:cubicBezTo>
                  <a:cubicBezTo>
                    <a:pt x="44" y="147"/>
                    <a:pt x="44" y="148"/>
                    <a:pt x="45" y="148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65" y="169"/>
                    <a:pt x="86" y="185"/>
                    <a:pt x="104" y="207"/>
                  </a:cubicBezTo>
                  <a:cubicBezTo>
                    <a:pt x="117" y="223"/>
                    <a:pt x="129" y="240"/>
                    <a:pt x="140" y="257"/>
                  </a:cubicBezTo>
                  <a:cubicBezTo>
                    <a:pt x="131" y="246"/>
                    <a:pt x="122" y="236"/>
                    <a:pt x="112" y="225"/>
                  </a:cubicBezTo>
                  <a:cubicBezTo>
                    <a:pt x="90" y="200"/>
                    <a:pt x="66" y="177"/>
                    <a:pt x="45" y="152"/>
                  </a:cubicBezTo>
                  <a:close/>
                  <a:moveTo>
                    <a:pt x="244" y="370"/>
                  </a:moveTo>
                  <a:cubicBezTo>
                    <a:pt x="223" y="348"/>
                    <a:pt x="202" y="327"/>
                    <a:pt x="182" y="304"/>
                  </a:cubicBezTo>
                  <a:cubicBezTo>
                    <a:pt x="162" y="281"/>
                    <a:pt x="146" y="255"/>
                    <a:pt x="128" y="230"/>
                  </a:cubicBezTo>
                  <a:cubicBezTo>
                    <a:pt x="117" y="215"/>
                    <a:pt x="105" y="199"/>
                    <a:pt x="92" y="184"/>
                  </a:cubicBezTo>
                  <a:cubicBezTo>
                    <a:pt x="101" y="180"/>
                    <a:pt x="109" y="172"/>
                    <a:pt x="117" y="164"/>
                  </a:cubicBezTo>
                  <a:cubicBezTo>
                    <a:pt x="138" y="196"/>
                    <a:pt x="167" y="223"/>
                    <a:pt x="191" y="253"/>
                  </a:cubicBezTo>
                  <a:cubicBezTo>
                    <a:pt x="215" y="284"/>
                    <a:pt x="243" y="312"/>
                    <a:pt x="269" y="341"/>
                  </a:cubicBezTo>
                  <a:cubicBezTo>
                    <a:pt x="293" y="370"/>
                    <a:pt x="322" y="396"/>
                    <a:pt x="344" y="427"/>
                  </a:cubicBezTo>
                  <a:cubicBezTo>
                    <a:pt x="366" y="456"/>
                    <a:pt x="387" y="485"/>
                    <a:pt x="411" y="513"/>
                  </a:cubicBezTo>
                  <a:cubicBezTo>
                    <a:pt x="408" y="515"/>
                    <a:pt x="405" y="515"/>
                    <a:pt x="402" y="515"/>
                  </a:cubicBezTo>
                  <a:cubicBezTo>
                    <a:pt x="398" y="517"/>
                    <a:pt x="395" y="515"/>
                    <a:pt x="391" y="519"/>
                  </a:cubicBezTo>
                  <a:cubicBezTo>
                    <a:pt x="386" y="523"/>
                    <a:pt x="385" y="530"/>
                    <a:pt x="387" y="535"/>
                  </a:cubicBezTo>
                  <a:cubicBezTo>
                    <a:pt x="378" y="527"/>
                    <a:pt x="369" y="516"/>
                    <a:pt x="360" y="508"/>
                  </a:cubicBezTo>
                  <a:cubicBezTo>
                    <a:pt x="318" y="465"/>
                    <a:pt x="285" y="415"/>
                    <a:pt x="244" y="370"/>
                  </a:cubicBezTo>
                  <a:close/>
                  <a:moveTo>
                    <a:pt x="407" y="518"/>
                  </a:moveTo>
                  <a:cubicBezTo>
                    <a:pt x="407" y="518"/>
                    <a:pt x="406" y="518"/>
                    <a:pt x="406" y="518"/>
                  </a:cubicBezTo>
                  <a:cubicBezTo>
                    <a:pt x="406" y="518"/>
                    <a:pt x="407" y="518"/>
                    <a:pt x="407" y="518"/>
                  </a:cubicBezTo>
                  <a:close/>
                  <a:moveTo>
                    <a:pt x="394" y="521"/>
                  </a:moveTo>
                  <a:cubicBezTo>
                    <a:pt x="391" y="524"/>
                    <a:pt x="389" y="528"/>
                    <a:pt x="389" y="532"/>
                  </a:cubicBezTo>
                  <a:cubicBezTo>
                    <a:pt x="387" y="526"/>
                    <a:pt x="389" y="523"/>
                    <a:pt x="394" y="521"/>
                  </a:cubicBezTo>
                  <a:close/>
                  <a:moveTo>
                    <a:pt x="410" y="549"/>
                  </a:moveTo>
                  <a:cubicBezTo>
                    <a:pt x="411" y="546"/>
                    <a:pt x="411" y="542"/>
                    <a:pt x="411" y="539"/>
                  </a:cubicBezTo>
                  <a:cubicBezTo>
                    <a:pt x="411" y="538"/>
                    <a:pt x="410" y="538"/>
                    <a:pt x="410" y="539"/>
                  </a:cubicBezTo>
                  <a:cubicBezTo>
                    <a:pt x="409" y="542"/>
                    <a:pt x="408" y="545"/>
                    <a:pt x="407" y="548"/>
                  </a:cubicBezTo>
                  <a:cubicBezTo>
                    <a:pt x="406" y="548"/>
                    <a:pt x="405" y="547"/>
                    <a:pt x="404" y="547"/>
                  </a:cubicBezTo>
                  <a:cubicBezTo>
                    <a:pt x="404" y="546"/>
                    <a:pt x="404" y="544"/>
                    <a:pt x="405" y="543"/>
                  </a:cubicBezTo>
                  <a:cubicBezTo>
                    <a:pt x="405" y="541"/>
                    <a:pt x="406" y="538"/>
                    <a:pt x="407" y="536"/>
                  </a:cubicBezTo>
                  <a:cubicBezTo>
                    <a:pt x="407" y="535"/>
                    <a:pt x="406" y="534"/>
                    <a:pt x="405" y="535"/>
                  </a:cubicBezTo>
                  <a:cubicBezTo>
                    <a:pt x="404" y="537"/>
                    <a:pt x="403" y="540"/>
                    <a:pt x="402" y="543"/>
                  </a:cubicBezTo>
                  <a:cubicBezTo>
                    <a:pt x="402" y="543"/>
                    <a:pt x="402" y="545"/>
                    <a:pt x="402" y="546"/>
                  </a:cubicBezTo>
                  <a:cubicBezTo>
                    <a:pt x="401" y="545"/>
                    <a:pt x="400" y="545"/>
                    <a:pt x="400" y="545"/>
                  </a:cubicBezTo>
                  <a:cubicBezTo>
                    <a:pt x="400" y="542"/>
                    <a:pt x="400" y="540"/>
                    <a:pt x="401" y="538"/>
                  </a:cubicBezTo>
                  <a:cubicBezTo>
                    <a:pt x="402" y="535"/>
                    <a:pt x="403" y="532"/>
                    <a:pt x="404" y="530"/>
                  </a:cubicBezTo>
                  <a:cubicBezTo>
                    <a:pt x="404" y="530"/>
                    <a:pt x="404" y="530"/>
                    <a:pt x="404" y="530"/>
                  </a:cubicBezTo>
                  <a:cubicBezTo>
                    <a:pt x="401" y="531"/>
                    <a:pt x="400" y="534"/>
                    <a:pt x="399" y="537"/>
                  </a:cubicBezTo>
                  <a:cubicBezTo>
                    <a:pt x="398" y="539"/>
                    <a:pt x="398" y="541"/>
                    <a:pt x="397" y="543"/>
                  </a:cubicBezTo>
                  <a:cubicBezTo>
                    <a:pt x="397" y="543"/>
                    <a:pt x="396" y="542"/>
                    <a:pt x="396" y="542"/>
                  </a:cubicBezTo>
                  <a:cubicBezTo>
                    <a:pt x="395" y="541"/>
                    <a:pt x="394" y="541"/>
                    <a:pt x="393" y="540"/>
                  </a:cubicBezTo>
                  <a:cubicBezTo>
                    <a:pt x="389" y="519"/>
                    <a:pt x="408" y="526"/>
                    <a:pt x="419" y="521"/>
                  </a:cubicBezTo>
                  <a:cubicBezTo>
                    <a:pt x="426" y="518"/>
                    <a:pt x="427" y="512"/>
                    <a:pt x="429" y="505"/>
                  </a:cubicBezTo>
                  <a:cubicBezTo>
                    <a:pt x="434" y="494"/>
                    <a:pt x="437" y="491"/>
                    <a:pt x="449" y="488"/>
                  </a:cubicBezTo>
                  <a:cubicBezTo>
                    <a:pt x="452" y="487"/>
                    <a:pt x="453" y="487"/>
                    <a:pt x="454" y="487"/>
                  </a:cubicBezTo>
                  <a:cubicBezTo>
                    <a:pt x="456" y="487"/>
                    <a:pt x="457" y="487"/>
                    <a:pt x="457" y="486"/>
                  </a:cubicBezTo>
                  <a:cubicBezTo>
                    <a:pt x="458" y="486"/>
                    <a:pt x="458" y="485"/>
                    <a:pt x="458" y="485"/>
                  </a:cubicBezTo>
                  <a:cubicBezTo>
                    <a:pt x="469" y="479"/>
                    <a:pt x="466" y="460"/>
                    <a:pt x="481" y="462"/>
                  </a:cubicBezTo>
                  <a:cubicBezTo>
                    <a:pt x="485" y="474"/>
                    <a:pt x="491" y="486"/>
                    <a:pt x="495" y="498"/>
                  </a:cubicBezTo>
                  <a:cubicBezTo>
                    <a:pt x="499" y="511"/>
                    <a:pt x="501" y="524"/>
                    <a:pt x="503" y="536"/>
                  </a:cubicBezTo>
                  <a:cubicBezTo>
                    <a:pt x="504" y="542"/>
                    <a:pt x="505" y="548"/>
                    <a:pt x="507" y="554"/>
                  </a:cubicBezTo>
                  <a:cubicBezTo>
                    <a:pt x="504" y="554"/>
                    <a:pt x="502" y="555"/>
                    <a:pt x="500" y="556"/>
                  </a:cubicBezTo>
                  <a:cubicBezTo>
                    <a:pt x="495" y="557"/>
                    <a:pt x="490" y="559"/>
                    <a:pt x="487" y="562"/>
                  </a:cubicBezTo>
                  <a:cubicBezTo>
                    <a:pt x="484" y="565"/>
                    <a:pt x="480" y="568"/>
                    <a:pt x="478" y="572"/>
                  </a:cubicBezTo>
                  <a:cubicBezTo>
                    <a:pt x="478" y="571"/>
                    <a:pt x="477" y="571"/>
                    <a:pt x="477" y="572"/>
                  </a:cubicBezTo>
                  <a:cubicBezTo>
                    <a:pt x="476" y="573"/>
                    <a:pt x="476" y="573"/>
                    <a:pt x="475" y="574"/>
                  </a:cubicBezTo>
                  <a:cubicBezTo>
                    <a:pt x="475" y="574"/>
                    <a:pt x="474" y="574"/>
                    <a:pt x="473" y="573"/>
                  </a:cubicBezTo>
                  <a:cubicBezTo>
                    <a:pt x="474" y="572"/>
                    <a:pt x="474" y="570"/>
                    <a:pt x="475" y="568"/>
                  </a:cubicBezTo>
                  <a:cubicBezTo>
                    <a:pt x="475" y="568"/>
                    <a:pt x="474" y="567"/>
                    <a:pt x="474" y="568"/>
                  </a:cubicBezTo>
                  <a:cubicBezTo>
                    <a:pt x="473" y="569"/>
                    <a:pt x="472" y="571"/>
                    <a:pt x="472" y="573"/>
                  </a:cubicBezTo>
                  <a:cubicBezTo>
                    <a:pt x="471" y="572"/>
                    <a:pt x="470" y="572"/>
                    <a:pt x="470" y="572"/>
                  </a:cubicBezTo>
                  <a:cubicBezTo>
                    <a:pt x="470" y="571"/>
                    <a:pt x="470" y="570"/>
                    <a:pt x="470" y="570"/>
                  </a:cubicBezTo>
                  <a:cubicBezTo>
                    <a:pt x="471" y="568"/>
                    <a:pt x="471" y="567"/>
                    <a:pt x="472" y="565"/>
                  </a:cubicBezTo>
                  <a:cubicBezTo>
                    <a:pt x="472" y="565"/>
                    <a:pt x="471" y="565"/>
                    <a:pt x="471" y="565"/>
                  </a:cubicBezTo>
                  <a:cubicBezTo>
                    <a:pt x="470" y="567"/>
                    <a:pt x="468" y="569"/>
                    <a:pt x="468" y="571"/>
                  </a:cubicBezTo>
                  <a:cubicBezTo>
                    <a:pt x="468" y="571"/>
                    <a:pt x="468" y="571"/>
                    <a:pt x="468" y="571"/>
                  </a:cubicBezTo>
                  <a:cubicBezTo>
                    <a:pt x="467" y="571"/>
                    <a:pt x="467" y="570"/>
                    <a:pt x="466" y="570"/>
                  </a:cubicBezTo>
                  <a:cubicBezTo>
                    <a:pt x="467" y="569"/>
                    <a:pt x="466" y="567"/>
                    <a:pt x="466" y="566"/>
                  </a:cubicBezTo>
                  <a:cubicBezTo>
                    <a:pt x="467" y="564"/>
                    <a:pt x="467" y="562"/>
                    <a:pt x="467" y="560"/>
                  </a:cubicBezTo>
                  <a:cubicBezTo>
                    <a:pt x="467" y="559"/>
                    <a:pt x="466" y="558"/>
                    <a:pt x="466" y="559"/>
                  </a:cubicBezTo>
                  <a:cubicBezTo>
                    <a:pt x="465" y="562"/>
                    <a:pt x="465" y="564"/>
                    <a:pt x="464" y="566"/>
                  </a:cubicBezTo>
                  <a:cubicBezTo>
                    <a:pt x="464" y="567"/>
                    <a:pt x="464" y="568"/>
                    <a:pt x="464" y="569"/>
                  </a:cubicBezTo>
                  <a:cubicBezTo>
                    <a:pt x="463" y="569"/>
                    <a:pt x="462" y="569"/>
                    <a:pt x="461" y="568"/>
                  </a:cubicBezTo>
                  <a:cubicBezTo>
                    <a:pt x="462" y="567"/>
                    <a:pt x="462" y="565"/>
                    <a:pt x="462" y="563"/>
                  </a:cubicBezTo>
                  <a:cubicBezTo>
                    <a:pt x="463" y="561"/>
                    <a:pt x="463" y="559"/>
                    <a:pt x="463" y="557"/>
                  </a:cubicBezTo>
                  <a:cubicBezTo>
                    <a:pt x="463" y="556"/>
                    <a:pt x="462" y="555"/>
                    <a:pt x="462" y="556"/>
                  </a:cubicBezTo>
                  <a:cubicBezTo>
                    <a:pt x="461" y="558"/>
                    <a:pt x="461" y="560"/>
                    <a:pt x="460" y="563"/>
                  </a:cubicBezTo>
                  <a:cubicBezTo>
                    <a:pt x="459" y="564"/>
                    <a:pt x="459" y="566"/>
                    <a:pt x="459" y="567"/>
                  </a:cubicBezTo>
                  <a:cubicBezTo>
                    <a:pt x="458" y="567"/>
                    <a:pt x="457" y="566"/>
                    <a:pt x="455" y="566"/>
                  </a:cubicBezTo>
                  <a:cubicBezTo>
                    <a:pt x="456" y="564"/>
                    <a:pt x="456" y="562"/>
                    <a:pt x="456" y="560"/>
                  </a:cubicBezTo>
                  <a:cubicBezTo>
                    <a:pt x="457" y="558"/>
                    <a:pt x="457" y="555"/>
                    <a:pt x="457" y="553"/>
                  </a:cubicBezTo>
                  <a:cubicBezTo>
                    <a:pt x="457" y="552"/>
                    <a:pt x="456" y="552"/>
                    <a:pt x="456" y="553"/>
                  </a:cubicBezTo>
                  <a:cubicBezTo>
                    <a:pt x="455" y="556"/>
                    <a:pt x="455" y="558"/>
                    <a:pt x="454" y="560"/>
                  </a:cubicBezTo>
                  <a:cubicBezTo>
                    <a:pt x="454" y="562"/>
                    <a:pt x="453" y="563"/>
                    <a:pt x="453" y="565"/>
                  </a:cubicBezTo>
                  <a:cubicBezTo>
                    <a:pt x="452" y="565"/>
                    <a:pt x="452" y="564"/>
                    <a:pt x="451" y="564"/>
                  </a:cubicBezTo>
                  <a:cubicBezTo>
                    <a:pt x="451" y="562"/>
                    <a:pt x="451" y="559"/>
                    <a:pt x="452" y="557"/>
                  </a:cubicBezTo>
                  <a:cubicBezTo>
                    <a:pt x="452" y="554"/>
                    <a:pt x="453" y="551"/>
                    <a:pt x="453" y="548"/>
                  </a:cubicBezTo>
                  <a:cubicBezTo>
                    <a:pt x="453" y="547"/>
                    <a:pt x="451" y="547"/>
                    <a:pt x="451" y="548"/>
                  </a:cubicBezTo>
                  <a:cubicBezTo>
                    <a:pt x="450" y="553"/>
                    <a:pt x="448" y="558"/>
                    <a:pt x="448" y="563"/>
                  </a:cubicBezTo>
                  <a:cubicBezTo>
                    <a:pt x="447" y="562"/>
                    <a:pt x="446" y="562"/>
                    <a:pt x="445" y="562"/>
                  </a:cubicBezTo>
                  <a:cubicBezTo>
                    <a:pt x="444" y="556"/>
                    <a:pt x="447" y="550"/>
                    <a:pt x="447" y="544"/>
                  </a:cubicBezTo>
                  <a:cubicBezTo>
                    <a:pt x="447" y="542"/>
                    <a:pt x="445" y="542"/>
                    <a:pt x="445" y="543"/>
                  </a:cubicBezTo>
                  <a:cubicBezTo>
                    <a:pt x="445" y="547"/>
                    <a:pt x="443" y="551"/>
                    <a:pt x="443" y="554"/>
                  </a:cubicBezTo>
                  <a:cubicBezTo>
                    <a:pt x="442" y="556"/>
                    <a:pt x="442" y="558"/>
                    <a:pt x="442" y="560"/>
                  </a:cubicBezTo>
                  <a:cubicBezTo>
                    <a:pt x="441" y="560"/>
                    <a:pt x="440" y="560"/>
                    <a:pt x="440" y="560"/>
                  </a:cubicBezTo>
                  <a:cubicBezTo>
                    <a:pt x="440" y="559"/>
                    <a:pt x="440" y="559"/>
                    <a:pt x="440" y="559"/>
                  </a:cubicBezTo>
                  <a:cubicBezTo>
                    <a:pt x="440" y="558"/>
                    <a:pt x="439" y="556"/>
                    <a:pt x="439" y="555"/>
                  </a:cubicBezTo>
                  <a:cubicBezTo>
                    <a:pt x="439" y="553"/>
                    <a:pt x="439" y="552"/>
                    <a:pt x="439" y="550"/>
                  </a:cubicBezTo>
                  <a:cubicBezTo>
                    <a:pt x="440" y="546"/>
                    <a:pt x="440" y="543"/>
                    <a:pt x="441" y="540"/>
                  </a:cubicBezTo>
                  <a:cubicBezTo>
                    <a:pt x="441" y="539"/>
                    <a:pt x="439" y="539"/>
                    <a:pt x="439" y="540"/>
                  </a:cubicBezTo>
                  <a:cubicBezTo>
                    <a:pt x="438" y="543"/>
                    <a:pt x="437" y="547"/>
                    <a:pt x="437" y="550"/>
                  </a:cubicBezTo>
                  <a:cubicBezTo>
                    <a:pt x="436" y="553"/>
                    <a:pt x="436" y="556"/>
                    <a:pt x="436" y="558"/>
                  </a:cubicBezTo>
                  <a:cubicBezTo>
                    <a:pt x="435" y="558"/>
                    <a:pt x="435" y="558"/>
                    <a:pt x="434" y="557"/>
                  </a:cubicBezTo>
                  <a:cubicBezTo>
                    <a:pt x="434" y="556"/>
                    <a:pt x="433" y="555"/>
                    <a:pt x="433" y="554"/>
                  </a:cubicBezTo>
                  <a:cubicBezTo>
                    <a:pt x="433" y="553"/>
                    <a:pt x="433" y="552"/>
                    <a:pt x="433" y="550"/>
                  </a:cubicBezTo>
                  <a:cubicBezTo>
                    <a:pt x="433" y="548"/>
                    <a:pt x="433" y="545"/>
                    <a:pt x="433" y="543"/>
                  </a:cubicBezTo>
                  <a:cubicBezTo>
                    <a:pt x="434" y="542"/>
                    <a:pt x="432" y="541"/>
                    <a:pt x="432" y="542"/>
                  </a:cubicBezTo>
                  <a:cubicBezTo>
                    <a:pt x="432" y="545"/>
                    <a:pt x="431" y="548"/>
                    <a:pt x="430" y="551"/>
                  </a:cubicBezTo>
                  <a:cubicBezTo>
                    <a:pt x="430" y="553"/>
                    <a:pt x="430" y="555"/>
                    <a:pt x="430" y="556"/>
                  </a:cubicBezTo>
                  <a:cubicBezTo>
                    <a:pt x="430" y="556"/>
                    <a:pt x="430" y="556"/>
                    <a:pt x="430" y="556"/>
                  </a:cubicBezTo>
                  <a:cubicBezTo>
                    <a:pt x="429" y="556"/>
                    <a:pt x="429" y="556"/>
                    <a:pt x="428" y="555"/>
                  </a:cubicBezTo>
                  <a:cubicBezTo>
                    <a:pt x="429" y="551"/>
                    <a:pt x="428" y="546"/>
                    <a:pt x="429" y="541"/>
                  </a:cubicBezTo>
                  <a:cubicBezTo>
                    <a:pt x="429" y="540"/>
                    <a:pt x="428" y="540"/>
                    <a:pt x="428" y="540"/>
                  </a:cubicBezTo>
                  <a:cubicBezTo>
                    <a:pt x="426" y="545"/>
                    <a:pt x="426" y="550"/>
                    <a:pt x="425" y="554"/>
                  </a:cubicBezTo>
                  <a:cubicBezTo>
                    <a:pt x="424" y="554"/>
                    <a:pt x="423" y="554"/>
                    <a:pt x="422" y="553"/>
                  </a:cubicBezTo>
                  <a:cubicBezTo>
                    <a:pt x="422" y="553"/>
                    <a:pt x="422" y="553"/>
                    <a:pt x="422" y="552"/>
                  </a:cubicBezTo>
                  <a:cubicBezTo>
                    <a:pt x="421" y="547"/>
                    <a:pt x="424" y="541"/>
                    <a:pt x="422" y="536"/>
                  </a:cubicBezTo>
                  <a:cubicBezTo>
                    <a:pt x="422" y="536"/>
                    <a:pt x="421" y="536"/>
                    <a:pt x="421" y="536"/>
                  </a:cubicBezTo>
                  <a:cubicBezTo>
                    <a:pt x="420" y="539"/>
                    <a:pt x="419" y="542"/>
                    <a:pt x="419" y="545"/>
                  </a:cubicBezTo>
                  <a:cubicBezTo>
                    <a:pt x="418" y="547"/>
                    <a:pt x="418" y="550"/>
                    <a:pt x="419" y="552"/>
                  </a:cubicBezTo>
                  <a:cubicBezTo>
                    <a:pt x="418" y="552"/>
                    <a:pt x="417" y="552"/>
                    <a:pt x="416" y="551"/>
                  </a:cubicBezTo>
                  <a:cubicBezTo>
                    <a:pt x="417" y="551"/>
                    <a:pt x="417" y="551"/>
                    <a:pt x="417" y="550"/>
                  </a:cubicBezTo>
                  <a:cubicBezTo>
                    <a:pt x="416" y="546"/>
                    <a:pt x="417" y="541"/>
                    <a:pt x="417" y="537"/>
                  </a:cubicBezTo>
                  <a:cubicBezTo>
                    <a:pt x="417" y="536"/>
                    <a:pt x="415" y="536"/>
                    <a:pt x="415" y="537"/>
                  </a:cubicBezTo>
                  <a:cubicBezTo>
                    <a:pt x="415" y="541"/>
                    <a:pt x="413" y="546"/>
                    <a:pt x="414" y="551"/>
                  </a:cubicBezTo>
                  <a:cubicBezTo>
                    <a:pt x="414" y="551"/>
                    <a:pt x="414" y="551"/>
                    <a:pt x="414" y="551"/>
                  </a:cubicBezTo>
                  <a:cubicBezTo>
                    <a:pt x="413" y="550"/>
                    <a:pt x="411" y="550"/>
                    <a:pt x="410" y="549"/>
                  </a:cubicBezTo>
                  <a:close/>
                  <a:moveTo>
                    <a:pt x="468" y="463"/>
                  </a:moveTo>
                  <a:cubicBezTo>
                    <a:pt x="469" y="461"/>
                    <a:pt x="470" y="459"/>
                    <a:pt x="473" y="458"/>
                  </a:cubicBezTo>
                  <a:cubicBezTo>
                    <a:pt x="471" y="459"/>
                    <a:pt x="470" y="461"/>
                    <a:pt x="468" y="463"/>
                  </a:cubicBezTo>
                  <a:close/>
                  <a:moveTo>
                    <a:pt x="509" y="589"/>
                  </a:moveTo>
                  <a:cubicBezTo>
                    <a:pt x="507" y="588"/>
                    <a:pt x="504" y="588"/>
                    <a:pt x="502" y="587"/>
                  </a:cubicBezTo>
                  <a:cubicBezTo>
                    <a:pt x="502" y="586"/>
                    <a:pt x="501" y="585"/>
                    <a:pt x="501" y="584"/>
                  </a:cubicBezTo>
                  <a:cubicBezTo>
                    <a:pt x="501" y="583"/>
                    <a:pt x="500" y="583"/>
                    <a:pt x="499" y="584"/>
                  </a:cubicBezTo>
                  <a:cubicBezTo>
                    <a:pt x="499" y="584"/>
                    <a:pt x="499" y="585"/>
                    <a:pt x="499" y="586"/>
                  </a:cubicBezTo>
                  <a:cubicBezTo>
                    <a:pt x="498" y="586"/>
                    <a:pt x="498" y="585"/>
                    <a:pt x="497" y="585"/>
                  </a:cubicBezTo>
                  <a:cubicBezTo>
                    <a:pt x="497" y="584"/>
                    <a:pt x="497" y="583"/>
                    <a:pt x="498" y="581"/>
                  </a:cubicBezTo>
                  <a:cubicBezTo>
                    <a:pt x="498" y="580"/>
                    <a:pt x="497" y="580"/>
                    <a:pt x="496" y="580"/>
                  </a:cubicBezTo>
                  <a:cubicBezTo>
                    <a:pt x="495" y="581"/>
                    <a:pt x="494" y="582"/>
                    <a:pt x="494" y="584"/>
                  </a:cubicBezTo>
                  <a:cubicBezTo>
                    <a:pt x="494" y="584"/>
                    <a:pt x="494" y="584"/>
                    <a:pt x="494" y="584"/>
                  </a:cubicBezTo>
                  <a:cubicBezTo>
                    <a:pt x="493" y="581"/>
                    <a:pt x="493" y="580"/>
                    <a:pt x="495" y="578"/>
                  </a:cubicBezTo>
                  <a:cubicBezTo>
                    <a:pt x="495" y="577"/>
                    <a:pt x="494" y="577"/>
                    <a:pt x="494" y="577"/>
                  </a:cubicBezTo>
                  <a:cubicBezTo>
                    <a:pt x="492" y="578"/>
                    <a:pt x="491" y="580"/>
                    <a:pt x="491" y="582"/>
                  </a:cubicBezTo>
                  <a:cubicBezTo>
                    <a:pt x="490" y="582"/>
                    <a:pt x="490" y="582"/>
                    <a:pt x="489" y="582"/>
                  </a:cubicBezTo>
                  <a:cubicBezTo>
                    <a:pt x="490" y="580"/>
                    <a:pt x="490" y="579"/>
                    <a:pt x="491" y="577"/>
                  </a:cubicBezTo>
                  <a:cubicBezTo>
                    <a:pt x="492" y="576"/>
                    <a:pt x="493" y="575"/>
                    <a:pt x="494" y="574"/>
                  </a:cubicBezTo>
                  <a:cubicBezTo>
                    <a:pt x="494" y="574"/>
                    <a:pt x="493" y="574"/>
                    <a:pt x="493" y="574"/>
                  </a:cubicBezTo>
                  <a:cubicBezTo>
                    <a:pt x="491" y="575"/>
                    <a:pt x="487" y="577"/>
                    <a:pt x="487" y="580"/>
                  </a:cubicBezTo>
                  <a:cubicBezTo>
                    <a:pt x="486" y="580"/>
                    <a:pt x="486" y="580"/>
                    <a:pt x="485" y="579"/>
                  </a:cubicBezTo>
                  <a:cubicBezTo>
                    <a:pt x="485" y="579"/>
                    <a:pt x="485" y="579"/>
                    <a:pt x="485" y="578"/>
                  </a:cubicBezTo>
                  <a:cubicBezTo>
                    <a:pt x="486" y="577"/>
                    <a:pt x="487" y="576"/>
                    <a:pt x="488" y="576"/>
                  </a:cubicBezTo>
                  <a:cubicBezTo>
                    <a:pt x="489" y="574"/>
                    <a:pt x="490" y="574"/>
                    <a:pt x="491" y="572"/>
                  </a:cubicBezTo>
                  <a:cubicBezTo>
                    <a:pt x="491" y="572"/>
                    <a:pt x="491" y="572"/>
                    <a:pt x="491" y="572"/>
                  </a:cubicBezTo>
                  <a:cubicBezTo>
                    <a:pt x="488" y="572"/>
                    <a:pt x="483" y="575"/>
                    <a:pt x="483" y="578"/>
                  </a:cubicBezTo>
                  <a:cubicBezTo>
                    <a:pt x="482" y="578"/>
                    <a:pt x="482" y="578"/>
                    <a:pt x="481" y="578"/>
                  </a:cubicBezTo>
                  <a:cubicBezTo>
                    <a:pt x="484" y="574"/>
                    <a:pt x="486" y="571"/>
                    <a:pt x="489" y="567"/>
                  </a:cubicBezTo>
                  <a:cubicBezTo>
                    <a:pt x="490" y="566"/>
                    <a:pt x="491" y="565"/>
                    <a:pt x="492" y="564"/>
                  </a:cubicBezTo>
                  <a:cubicBezTo>
                    <a:pt x="497" y="561"/>
                    <a:pt x="503" y="561"/>
                    <a:pt x="508" y="559"/>
                  </a:cubicBezTo>
                  <a:cubicBezTo>
                    <a:pt x="509" y="561"/>
                    <a:pt x="509" y="563"/>
                    <a:pt x="510" y="566"/>
                  </a:cubicBezTo>
                  <a:cubicBezTo>
                    <a:pt x="511" y="568"/>
                    <a:pt x="514" y="574"/>
                    <a:pt x="516" y="580"/>
                  </a:cubicBezTo>
                  <a:cubicBezTo>
                    <a:pt x="516" y="583"/>
                    <a:pt x="516" y="586"/>
                    <a:pt x="516" y="589"/>
                  </a:cubicBezTo>
                  <a:cubicBezTo>
                    <a:pt x="515" y="595"/>
                    <a:pt x="515" y="589"/>
                    <a:pt x="509" y="589"/>
                  </a:cubicBezTo>
                  <a:close/>
                  <a:moveTo>
                    <a:pt x="508" y="536"/>
                  </a:moveTo>
                  <a:cubicBezTo>
                    <a:pt x="510" y="544"/>
                    <a:pt x="512" y="551"/>
                    <a:pt x="513" y="559"/>
                  </a:cubicBezTo>
                  <a:cubicBezTo>
                    <a:pt x="513" y="558"/>
                    <a:pt x="513" y="557"/>
                    <a:pt x="513" y="557"/>
                  </a:cubicBezTo>
                  <a:cubicBezTo>
                    <a:pt x="513" y="556"/>
                    <a:pt x="512" y="556"/>
                    <a:pt x="512" y="555"/>
                  </a:cubicBezTo>
                  <a:cubicBezTo>
                    <a:pt x="512" y="555"/>
                    <a:pt x="512" y="555"/>
                    <a:pt x="512" y="555"/>
                  </a:cubicBezTo>
                  <a:cubicBezTo>
                    <a:pt x="512" y="554"/>
                    <a:pt x="512" y="554"/>
                    <a:pt x="511" y="554"/>
                  </a:cubicBezTo>
                  <a:cubicBezTo>
                    <a:pt x="509" y="548"/>
                    <a:pt x="507" y="542"/>
                    <a:pt x="505" y="536"/>
                  </a:cubicBezTo>
                  <a:cubicBezTo>
                    <a:pt x="502" y="523"/>
                    <a:pt x="500" y="511"/>
                    <a:pt x="497" y="498"/>
                  </a:cubicBezTo>
                  <a:cubicBezTo>
                    <a:pt x="495" y="491"/>
                    <a:pt x="493" y="484"/>
                    <a:pt x="490" y="476"/>
                  </a:cubicBezTo>
                  <a:cubicBezTo>
                    <a:pt x="498" y="495"/>
                    <a:pt x="502" y="517"/>
                    <a:pt x="508" y="536"/>
                  </a:cubicBezTo>
                  <a:close/>
                  <a:moveTo>
                    <a:pt x="338" y="292"/>
                  </a:moveTo>
                  <a:cubicBezTo>
                    <a:pt x="360" y="320"/>
                    <a:pt x="384" y="348"/>
                    <a:pt x="407" y="375"/>
                  </a:cubicBezTo>
                  <a:cubicBezTo>
                    <a:pt x="429" y="400"/>
                    <a:pt x="454" y="424"/>
                    <a:pt x="475" y="449"/>
                  </a:cubicBezTo>
                  <a:cubicBezTo>
                    <a:pt x="476" y="451"/>
                    <a:pt x="478" y="454"/>
                    <a:pt x="480" y="456"/>
                  </a:cubicBezTo>
                  <a:cubicBezTo>
                    <a:pt x="470" y="454"/>
                    <a:pt x="469" y="456"/>
                    <a:pt x="464" y="465"/>
                  </a:cubicBezTo>
                  <a:cubicBezTo>
                    <a:pt x="461" y="471"/>
                    <a:pt x="458" y="475"/>
                    <a:pt x="453" y="478"/>
                  </a:cubicBezTo>
                  <a:cubicBezTo>
                    <a:pt x="403" y="420"/>
                    <a:pt x="354" y="362"/>
                    <a:pt x="302" y="305"/>
                  </a:cubicBezTo>
                  <a:cubicBezTo>
                    <a:pt x="277" y="277"/>
                    <a:pt x="254" y="247"/>
                    <a:pt x="231" y="217"/>
                  </a:cubicBezTo>
                  <a:cubicBezTo>
                    <a:pt x="219" y="203"/>
                    <a:pt x="207" y="189"/>
                    <a:pt x="195" y="175"/>
                  </a:cubicBezTo>
                  <a:cubicBezTo>
                    <a:pt x="183" y="159"/>
                    <a:pt x="167" y="144"/>
                    <a:pt x="156" y="127"/>
                  </a:cubicBezTo>
                  <a:cubicBezTo>
                    <a:pt x="164" y="120"/>
                    <a:pt x="173" y="114"/>
                    <a:pt x="182" y="107"/>
                  </a:cubicBezTo>
                  <a:cubicBezTo>
                    <a:pt x="196" y="121"/>
                    <a:pt x="210" y="135"/>
                    <a:pt x="223" y="150"/>
                  </a:cubicBezTo>
                  <a:cubicBezTo>
                    <a:pt x="265" y="194"/>
                    <a:pt x="300" y="244"/>
                    <a:pt x="338" y="292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8475744" y="1870634"/>
              <a:ext cx="1874" cy="1874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0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任意多边形 54"/>
          <p:cNvSpPr/>
          <p:nvPr/>
        </p:nvSpPr>
        <p:spPr>
          <a:xfrm>
            <a:off x="206004" y="746157"/>
            <a:ext cx="2861571" cy="45719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ED6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398429" y="246351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6F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CLASSIFIERS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ED6F2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Freeform 5"/>
          <p:cNvSpPr>
            <a:spLocks noEditPoints="1"/>
          </p:cNvSpPr>
          <p:nvPr/>
        </p:nvSpPr>
        <p:spPr bwMode="auto">
          <a:xfrm flipV="1">
            <a:off x="1845319" y="2396204"/>
            <a:ext cx="2861770" cy="3281680"/>
          </a:xfrm>
          <a:custGeom>
            <a:avLst/>
            <a:gdLst>
              <a:gd name="T0" fmla="*/ 173 w 314"/>
              <a:gd name="T1" fmla="*/ 552 h 552"/>
              <a:gd name="T2" fmla="*/ 144 w 314"/>
              <a:gd name="T3" fmla="*/ 515 h 552"/>
              <a:gd name="T4" fmla="*/ 131 w 314"/>
              <a:gd name="T5" fmla="*/ 486 h 552"/>
              <a:gd name="T6" fmla="*/ 96 w 314"/>
              <a:gd name="T7" fmla="*/ 468 h 552"/>
              <a:gd name="T8" fmla="*/ 78 w 314"/>
              <a:gd name="T9" fmla="*/ 468 h 552"/>
              <a:gd name="T10" fmla="*/ 13 w 314"/>
              <a:gd name="T11" fmla="*/ 393 h 552"/>
              <a:gd name="T12" fmla="*/ 2 w 314"/>
              <a:gd name="T13" fmla="*/ 136 h 552"/>
              <a:gd name="T14" fmla="*/ 2 w 314"/>
              <a:gd name="T15" fmla="*/ 80 h 552"/>
              <a:gd name="T16" fmla="*/ 70 w 314"/>
              <a:gd name="T17" fmla="*/ 6 h 552"/>
              <a:gd name="T18" fmla="*/ 231 w 314"/>
              <a:gd name="T19" fmla="*/ 0 h 552"/>
              <a:gd name="T20" fmla="*/ 282 w 314"/>
              <a:gd name="T21" fmla="*/ 16 h 552"/>
              <a:gd name="T22" fmla="*/ 299 w 314"/>
              <a:gd name="T23" fmla="*/ 41 h 552"/>
              <a:gd name="T24" fmla="*/ 305 w 314"/>
              <a:gd name="T25" fmla="*/ 103 h 552"/>
              <a:gd name="T26" fmla="*/ 312 w 314"/>
              <a:gd name="T27" fmla="*/ 336 h 552"/>
              <a:gd name="T28" fmla="*/ 312 w 314"/>
              <a:gd name="T29" fmla="*/ 411 h 552"/>
              <a:gd name="T30" fmla="*/ 270 w 314"/>
              <a:gd name="T31" fmla="*/ 454 h 552"/>
              <a:gd name="T32" fmla="*/ 211 w 314"/>
              <a:gd name="T33" fmla="*/ 463 h 552"/>
              <a:gd name="T34" fmla="*/ 193 w 314"/>
              <a:gd name="T35" fmla="*/ 479 h 552"/>
              <a:gd name="T36" fmla="*/ 173 w 314"/>
              <a:gd name="T37" fmla="*/ 552 h 552"/>
              <a:gd name="T38" fmla="*/ 185 w 314"/>
              <a:gd name="T39" fmla="*/ 453 h 552"/>
              <a:gd name="T40" fmla="*/ 250 w 314"/>
              <a:gd name="T41" fmla="*/ 446 h 552"/>
              <a:gd name="T42" fmla="*/ 300 w 314"/>
              <a:gd name="T43" fmla="*/ 385 h 552"/>
              <a:gd name="T44" fmla="*/ 291 w 314"/>
              <a:gd name="T45" fmla="*/ 98 h 552"/>
              <a:gd name="T46" fmla="*/ 285 w 314"/>
              <a:gd name="T47" fmla="*/ 44 h 552"/>
              <a:gd name="T48" fmla="*/ 268 w 314"/>
              <a:gd name="T49" fmla="*/ 21 h 552"/>
              <a:gd name="T50" fmla="*/ 208 w 314"/>
              <a:gd name="T51" fmla="*/ 7 h 552"/>
              <a:gd name="T52" fmla="*/ 59 w 314"/>
              <a:gd name="T53" fmla="*/ 17 h 552"/>
              <a:gd name="T54" fmla="*/ 29 w 314"/>
              <a:gd name="T55" fmla="*/ 36 h 552"/>
              <a:gd name="T56" fmla="*/ 17 w 314"/>
              <a:gd name="T57" fmla="*/ 73 h 552"/>
              <a:gd name="T58" fmla="*/ 16 w 314"/>
              <a:gd name="T59" fmla="*/ 191 h 552"/>
              <a:gd name="T60" fmla="*/ 28 w 314"/>
              <a:gd name="T61" fmla="*/ 426 h 552"/>
              <a:gd name="T62" fmla="*/ 52 w 314"/>
              <a:gd name="T63" fmla="*/ 453 h 552"/>
              <a:gd name="T64" fmla="*/ 111 w 314"/>
              <a:gd name="T65" fmla="*/ 458 h 552"/>
              <a:gd name="T66" fmla="*/ 138 w 314"/>
              <a:gd name="T67" fmla="*/ 475 h 552"/>
              <a:gd name="T68" fmla="*/ 160 w 314"/>
              <a:gd name="T69" fmla="*/ 522 h 552"/>
              <a:gd name="T70" fmla="*/ 165 w 314"/>
              <a:gd name="T71" fmla="*/ 521 h 552"/>
              <a:gd name="T72" fmla="*/ 185 w 314"/>
              <a:gd name="T73" fmla="*/ 45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4" h="552">
                <a:moveTo>
                  <a:pt x="173" y="552"/>
                </a:moveTo>
                <a:cubicBezTo>
                  <a:pt x="162" y="538"/>
                  <a:pt x="152" y="527"/>
                  <a:pt x="144" y="515"/>
                </a:cubicBezTo>
                <a:cubicBezTo>
                  <a:pt x="139" y="506"/>
                  <a:pt x="134" y="496"/>
                  <a:pt x="131" y="486"/>
                </a:cubicBezTo>
                <a:cubicBezTo>
                  <a:pt x="125" y="469"/>
                  <a:pt x="112" y="466"/>
                  <a:pt x="96" y="468"/>
                </a:cubicBezTo>
                <a:cubicBezTo>
                  <a:pt x="90" y="468"/>
                  <a:pt x="84" y="469"/>
                  <a:pt x="78" y="468"/>
                </a:cubicBezTo>
                <a:cubicBezTo>
                  <a:pt x="17" y="459"/>
                  <a:pt x="15" y="456"/>
                  <a:pt x="13" y="393"/>
                </a:cubicBezTo>
                <a:cubicBezTo>
                  <a:pt x="9" y="308"/>
                  <a:pt x="5" y="222"/>
                  <a:pt x="2" y="136"/>
                </a:cubicBezTo>
                <a:cubicBezTo>
                  <a:pt x="1" y="118"/>
                  <a:pt x="0" y="99"/>
                  <a:pt x="2" y="80"/>
                </a:cubicBezTo>
                <a:cubicBezTo>
                  <a:pt x="5" y="32"/>
                  <a:pt x="23" y="11"/>
                  <a:pt x="70" y="6"/>
                </a:cubicBezTo>
                <a:cubicBezTo>
                  <a:pt x="123" y="1"/>
                  <a:pt x="177" y="0"/>
                  <a:pt x="231" y="0"/>
                </a:cubicBezTo>
                <a:cubicBezTo>
                  <a:pt x="248" y="0"/>
                  <a:pt x="266" y="8"/>
                  <a:pt x="282" y="16"/>
                </a:cubicBezTo>
                <a:cubicBezTo>
                  <a:pt x="290" y="20"/>
                  <a:pt x="297" y="32"/>
                  <a:pt x="299" y="41"/>
                </a:cubicBezTo>
                <a:cubicBezTo>
                  <a:pt x="303" y="61"/>
                  <a:pt x="304" y="82"/>
                  <a:pt x="305" y="103"/>
                </a:cubicBezTo>
                <a:cubicBezTo>
                  <a:pt x="308" y="180"/>
                  <a:pt x="310" y="258"/>
                  <a:pt x="312" y="336"/>
                </a:cubicBezTo>
                <a:cubicBezTo>
                  <a:pt x="313" y="361"/>
                  <a:pt x="314" y="386"/>
                  <a:pt x="312" y="411"/>
                </a:cubicBezTo>
                <a:cubicBezTo>
                  <a:pt x="310" y="438"/>
                  <a:pt x="297" y="450"/>
                  <a:pt x="270" y="454"/>
                </a:cubicBezTo>
                <a:cubicBezTo>
                  <a:pt x="251" y="457"/>
                  <a:pt x="231" y="459"/>
                  <a:pt x="211" y="463"/>
                </a:cubicBezTo>
                <a:cubicBezTo>
                  <a:pt x="204" y="465"/>
                  <a:pt x="195" y="472"/>
                  <a:pt x="193" y="479"/>
                </a:cubicBezTo>
                <a:cubicBezTo>
                  <a:pt x="185" y="501"/>
                  <a:pt x="180" y="523"/>
                  <a:pt x="173" y="552"/>
                </a:cubicBezTo>
                <a:close/>
                <a:moveTo>
                  <a:pt x="185" y="453"/>
                </a:moveTo>
                <a:cubicBezTo>
                  <a:pt x="209" y="451"/>
                  <a:pt x="229" y="449"/>
                  <a:pt x="250" y="446"/>
                </a:cubicBezTo>
                <a:cubicBezTo>
                  <a:pt x="294" y="438"/>
                  <a:pt x="302" y="430"/>
                  <a:pt x="300" y="385"/>
                </a:cubicBezTo>
                <a:cubicBezTo>
                  <a:pt x="298" y="289"/>
                  <a:pt x="294" y="194"/>
                  <a:pt x="291" y="98"/>
                </a:cubicBezTo>
                <a:cubicBezTo>
                  <a:pt x="290" y="80"/>
                  <a:pt x="289" y="62"/>
                  <a:pt x="285" y="44"/>
                </a:cubicBezTo>
                <a:cubicBezTo>
                  <a:pt x="283" y="35"/>
                  <a:pt x="276" y="24"/>
                  <a:pt x="268" y="21"/>
                </a:cubicBezTo>
                <a:cubicBezTo>
                  <a:pt x="249" y="13"/>
                  <a:pt x="228" y="7"/>
                  <a:pt x="208" y="7"/>
                </a:cubicBezTo>
                <a:cubicBezTo>
                  <a:pt x="158" y="8"/>
                  <a:pt x="109" y="12"/>
                  <a:pt x="59" y="17"/>
                </a:cubicBezTo>
                <a:cubicBezTo>
                  <a:pt x="48" y="18"/>
                  <a:pt x="36" y="27"/>
                  <a:pt x="29" y="36"/>
                </a:cubicBezTo>
                <a:cubicBezTo>
                  <a:pt x="22" y="47"/>
                  <a:pt x="17" y="61"/>
                  <a:pt x="17" y="73"/>
                </a:cubicBezTo>
                <a:cubicBezTo>
                  <a:pt x="15" y="113"/>
                  <a:pt x="14" y="152"/>
                  <a:pt x="16" y="191"/>
                </a:cubicBezTo>
                <a:cubicBezTo>
                  <a:pt x="19" y="269"/>
                  <a:pt x="24" y="348"/>
                  <a:pt x="28" y="426"/>
                </a:cubicBezTo>
                <a:cubicBezTo>
                  <a:pt x="29" y="442"/>
                  <a:pt x="37" y="451"/>
                  <a:pt x="52" y="453"/>
                </a:cubicBezTo>
                <a:cubicBezTo>
                  <a:pt x="72" y="455"/>
                  <a:pt x="91" y="458"/>
                  <a:pt x="111" y="458"/>
                </a:cubicBezTo>
                <a:cubicBezTo>
                  <a:pt x="125" y="458"/>
                  <a:pt x="133" y="461"/>
                  <a:pt x="138" y="475"/>
                </a:cubicBezTo>
                <a:cubicBezTo>
                  <a:pt x="144" y="491"/>
                  <a:pt x="153" y="506"/>
                  <a:pt x="160" y="522"/>
                </a:cubicBezTo>
                <a:cubicBezTo>
                  <a:pt x="162" y="522"/>
                  <a:pt x="164" y="521"/>
                  <a:pt x="165" y="521"/>
                </a:cubicBezTo>
                <a:cubicBezTo>
                  <a:pt x="172" y="498"/>
                  <a:pt x="179" y="475"/>
                  <a:pt x="185" y="453"/>
                </a:cubicBezTo>
                <a:close/>
              </a:path>
            </a:pathLst>
          </a:custGeom>
          <a:solidFill>
            <a:srgbClr val="55B4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9" name="TextBox 76"/>
          <p:cNvSpPr txBox="1"/>
          <p:nvPr/>
        </p:nvSpPr>
        <p:spPr>
          <a:xfrm>
            <a:off x="2514316" y="1963987"/>
            <a:ext cx="177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B4E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Naïve Bayes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5B4E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981027" y="3092561"/>
            <a:ext cx="2558266" cy="230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 machine learning, naive Bayes classifiers are a family of simple "probabilistic classifiers" based on applying Bayes' theorem with strong (naive) independence assumptions between the features.</a:t>
            </a:r>
          </a:p>
        </p:txBody>
      </p:sp>
      <p:sp>
        <p:nvSpPr>
          <p:cNvPr id="61" name="Freeform 5"/>
          <p:cNvSpPr>
            <a:spLocks noEditPoints="1"/>
          </p:cNvSpPr>
          <p:nvPr/>
        </p:nvSpPr>
        <p:spPr bwMode="auto">
          <a:xfrm flipV="1">
            <a:off x="6705898" y="2405427"/>
            <a:ext cx="3976280" cy="3120898"/>
          </a:xfrm>
          <a:custGeom>
            <a:avLst/>
            <a:gdLst>
              <a:gd name="T0" fmla="*/ 173 w 314"/>
              <a:gd name="T1" fmla="*/ 552 h 552"/>
              <a:gd name="T2" fmla="*/ 144 w 314"/>
              <a:gd name="T3" fmla="*/ 515 h 552"/>
              <a:gd name="T4" fmla="*/ 131 w 314"/>
              <a:gd name="T5" fmla="*/ 486 h 552"/>
              <a:gd name="T6" fmla="*/ 96 w 314"/>
              <a:gd name="T7" fmla="*/ 468 h 552"/>
              <a:gd name="T8" fmla="*/ 78 w 314"/>
              <a:gd name="T9" fmla="*/ 468 h 552"/>
              <a:gd name="T10" fmla="*/ 13 w 314"/>
              <a:gd name="T11" fmla="*/ 393 h 552"/>
              <a:gd name="T12" fmla="*/ 2 w 314"/>
              <a:gd name="T13" fmla="*/ 136 h 552"/>
              <a:gd name="T14" fmla="*/ 2 w 314"/>
              <a:gd name="T15" fmla="*/ 80 h 552"/>
              <a:gd name="T16" fmla="*/ 70 w 314"/>
              <a:gd name="T17" fmla="*/ 6 h 552"/>
              <a:gd name="T18" fmla="*/ 231 w 314"/>
              <a:gd name="T19" fmla="*/ 0 h 552"/>
              <a:gd name="T20" fmla="*/ 282 w 314"/>
              <a:gd name="T21" fmla="*/ 16 h 552"/>
              <a:gd name="T22" fmla="*/ 299 w 314"/>
              <a:gd name="T23" fmla="*/ 41 h 552"/>
              <a:gd name="T24" fmla="*/ 305 w 314"/>
              <a:gd name="T25" fmla="*/ 103 h 552"/>
              <a:gd name="T26" fmla="*/ 312 w 314"/>
              <a:gd name="T27" fmla="*/ 336 h 552"/>
              <a:gd name="T28" fmla="*/ 312 w 314"/>
              <a:gd name="T29" fmla="*/ 411 h 552"/>
              <a:gd name="T30" fmla="*/ 270 w 314"/>
              <a:gd name="T31" fmla="*/ 454 h 552"/>
              <a:gd name="T32" fmla="*/ 211 w 314"/>
              <a:gd name="T33" fmla="*/ 463 h 552"/>
              <a:gd name="T34" fmla="*/ 193 w 314"/>
              <a:gd name="T35" fmla="*/ 479 h 552"/>
              <a:gd name="T36" fmla="*/ 173 w 314"/>
              <a:gd name="T37" fmla="*/ 552 h 552"/>
              <a:gd name="T38" fmla="*/ 185 w 314"/>
              <a:gd name="T39" fmla="*/ 453 h 552"/>
              <a:gd name="T40" fmla="*/ 250 w 314"/>
              <a:gd name="T41" fmla="*/ 446 h 552"/>
              <a:gd name="T42" fmla="*/ 300 w 314"/>
              <a:gd name="T43" fmla="*/ 385 h 552"/>
              <a:gd name="T44" fmla="*/ 291 w 314"/>
              <a:gd name="T45" fmla="*/ 98 h 552"/>
              <a:gd name="T46" fmla="*/ 285 w 314"/>
              <a:gd name="T47" fmla="*/ 44 h 552"/>
              <a:gd name="T48" fmla="*/ 268 w 314"/>
              <a:gd name="T49" fmla="*/ 21 h 552"/>
              <a:gd name="T50" fmla="*/ 208 w 314"/>
              <a:gd name="T51" fmla="*/ 7 h 552"/>
              <a:gd name="T52" fmla="*/ 59 w 314"/>
              <a:gd name="T53" fmla="*/ 17 h 552"/>
              <a:gd name="T54" fmla="*/ 29 w 314"/>
              <a:gd name="T55" fmla="*/ 36 h 552"/>
              <a:gd name="T56" fmla="*/ 17 w 314"/>
              <a:gd name="T57" fmla="*/ 73 h 552"/>
              <a:gd name="T58" fmla="*/ 16 w 314"/>
              <a:gd name="T59" fmla="*/ 191 h 552"/>
              <a:gd name="T60" fmla="*/ 28 w 314"/>
              <a:gd name="T61" fmla="*/ 426 h 552"/>
              <a:gd name="T62" fmla="*/ 52 w 314"/>
              <a:gd name="T63" fmla="*/ 453 h 552"/>
              <a:gd name="T64" fmla="*/ 111 w 314"/>
              <a:gd name="T65" fmla="*/ 458 h 552"/>
              <a:gd name="T66" fmla="*/ 138 w 314"/>
              <a:gd name="T67" fmla="*/ 475 h 552"/>
              <a:gd name="T68" fmla="*/ 160 w 314"/>
              <a:gd name="T69" fmla="*/ 522 h 552"/>
              <a:gd name="T70" fmla="*/ 165 w 314"/>
              <a:gd name="T71" fmla="*/ 521 h 552"/>
              <a:gd name="T72" fmla="*/ 185 w 314"/>
              <a:gd name="T73" fmla="*/ 45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14" h="552">
                <a:moveTo>
                  <a:pt x="173" y="552"/>
                </a:moveTo>
                <a:cubicBezTo>
                  <a:pt x="162" y="538"/>
                  <a:pt x="152" y="527"/>
                  <a:pt x="144" y="515"/>
                </a:cubicBezTo>
                <a:cubicBezTo>
                  <a:pt x="139" y="506"/>
                  <a:pt x="134" y="496"/>
                  <a:pt x="131" y="486"/>
                </a:cubicBezTo>
                <a:cubicBezTo>
                  <a:pt x="125" y="469"/>
                  <a:pt x="112" y="466"/>
                  <a:pt x="96" y="468"/>
                </a:cubicBezTo>
                <a:cubicBezTo>
                  <a:pt x="90" y="468"/>
                  <a:pt x="84" y="469"/>
                  <a:pt x="78" y="468"/>
                </a:cubicBezTo>
                <a:cubicBezTo>
                  <a:pt x="17" y="459"/>
                  <a:pt x="15" y="456"/>
                  <a:pt x="13" y="393"/>
                </a:cubicBezTo>
                <a:cubicBezTo>
                  <a:pt x="9" y="308"/>
                  <a:pt x="5" y="222"/>
                  <a:pt x="2" y="136"/>
                </a:cubicBezTo>
                <a:cubicBezTo>
                  <a:pt x="1" y="118"/>
                  <a:pt x="0" y="99"/>
                  <a:pt x="2" y="80"/>
                </a:cubicBezTo>
                <a:cubicBezTo>
                  <a:pt x="5" y="32"/>
                  <a:pt x="23" y="11"/>
                  <a:pt x="70" y="6"/>
                </a:cubicBezTo>
                <a:cubicBezTo>
                  <a:pt x="123" y="1"/>
                  <a:pt x="177" y="0"/>
                  <a:pt x="231" y="0"/>
                </a:cubicBezTo>
                <a:cubicBezTo>
                  <a:pt x="248" y="0"/>
                  <a:pt x="266" y="8"/>
                  <a:pt x="282" y="16"/>
                </a:cubicBezTo>
                <a:cubicBezTo>
                  <a:pt x="290" y="20"/>
                  <a:pt x="297" y="32"/>
                  <a:pt x="299" y="41"/>
                </a:cubicBezTo>
                <a:cubicBezTo>
                  <a:pt x="303" y="61"/>
                  <a:pt x="304" y="82"/>
                  <a:pt x="305" y="103"/>
                </a:cubicBezTo>
                <a:cubicBezTo>
                  <a:pt x="308" y="180"/>
                  <a:pt x="310" y="258"/>
                  <a:pt x="312" y="336"/>
                </a:cubicBezTo>
                <a:cubicBezTo>
                  <a:pt x="313" y="361"/>
                  <a:pt x="314" y="386"/>
                  <a:pt x="312" y="411"/>
                </a:cubicBezTo>
                <a:cubicBezTo>
                  <a:pt x="310" y="438"/>
                  <a:pt x="297" y="450"/>
                  <a:pt x="270" y="454"/>
                </a:cubicBezTo>
                <a:cubicBezTo>
                  <a:pt x="251" y="457"/>
                  <a:pt x="231" y="459"/>
                  <a:pt x="211" y="463"/>
                </a:cubicBezTo>
                <a:cubicBezTo>
                  <a:pt x="204" y="465"/>
                  <a:pt x="195" y="472"/>
                  <a:pt x="193" y="479"/>
                </a:cubicBezTo>
                <a:cubicBezTo>
                  <a:pt x="185" y="501"/>
                  <a:pt x="180" y="523"/>
                  <a:pt x="173" y="552"/>
                </a:cubicBezTo>
                <a:close/>
                <a:moveTo>
                  <a:pt x="185" y="453"/>
                </a:moveTo>
                <a:cubicBezTo>
                  <a:pt x="209" y="451"/>
                  <a:pt x="229" y="449"/>
                  <a:pt x="250" y="446"/>
                </a:cubicBezTo>
                <a:cubicBezTo>
                  <a:pt x="294" y="438"/>
                  <a:pt x="302" y="430"/>
                  <a:pt x="300" y="385"/>
                </a:cubicBezTo>
                <a:cubicBezTo>
                  <a:pt x="298" y="289"/>
                  <a:pt x="294" y="194"/>
                  <a:pt x="291" y="98"/>
                </a:cubicBezTo>
                <a:cubicBezTo>
                  <a:pt x="290" y="80"/>
                  <a:pt x="289" y="62"/>
                  <a:pt x="285" y="44"/>
                </a:cubicBezTo>
                <a:cubicBezTo>
                  <a:pt x="283" y="35"/>
                  <a:pt x="276" y="24"/>
                  <a:pt x="268" y="21"/>
                </a:cubicBezTo>
                <a:cubicBezTo>
                  <a:pt x="249" y="13"/>
                  <a:pt x="228" y="7"/>
                  <a:pt x="208" y="7"/>
                </a:cubicBezTo>
                <a:cubicBezTo>
                  <a:pt x="158" y="8"/>
                  <a:pt x="109" y="12"/>
                  <a:pt x="59" y="17"/>
                </a:cubicBezTo>
                <a:cubicBezTo>
                  <a:pt x="48" y="18"/>
                  <a:pt x="36" y="27"/>
                  <a:pt x="29" y="36"/>
                </a:cubicBezTo>
                <a:cubicBezTo>
                  <a:pt x="22" y="47"/>
                  <a:pt x="17" y="61"/>
                  <a:pt x="17" y="73"/>
                </a:cubicBezTo>
                <a:cubicBezTo>
                  <a:pt x="15" y="113"/>
                  <a:pt x="14" y="152"/>
                  <a:pt x="16" y="191"/>
                </a:cubicBezTo>
                <a:cubicBezTo>
                  <a:pt x="19" y="269"/>
                  <a:pt x="24" y="348"/>
                  <a:pt x="28" y="426"/>
                </a:cubicBezTo>
                <a:cubicBezTo>
                  <a:pt x="29" y="442"/>
                  <a:pt x="37" y="451"/>
                  <a:pt x="52" y="453"/>
                </a:cubicBezTo>
                <a:cubicBezTo>
                  <a:pt x="72" y="455"/>
                  <a:pt x="91" y="458"/>
                  <a:pt x="111" y="458"/>
                </a:cubicBezTo>
                <a:cubicBezTo>
                  <a:pt x="125" y="458"/>
                  <a:pt x="133" y="461"/>
                  <a:pt x="138" y="475"/>
                </a:cubicBezTo>
                <a:cubicBezTo>
                  <a:pt x="144" y="491"/>
                  <a:pt x="153" y="506"/>
                  <a:pt x="160" y="522"/>
                </a:cubicBezTo>
                <a:cubicBezTo>
                  <a:pt x="162" y="522"/>
                  <a:pt x="164" y="521"/>
                  <a:pt x="165" y="521"/>
                </a:cubicBezTo>
                <a:cubicBezTo>
                  <a:pt x="172" y="498"/>
                  <a:pt x="179" y="475"/>
                  <a:pt x="185" y="453"/>
                </a:cubicBezTo>
                <a:close/>
              </a:path>
            </a:pathLst>
          </a:custGeom>
          <a:solidFill>
            <a:srgbClr val="ED6F2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2" name="TextBox 76"/>
          <p:cNvSpPr txBox="1"/>
          <p:nvPr/>
        </p:nvSpPr>
        <p:spPr>
          <a:xfrm>
            <a:off x="8080094" y="194382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6F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D6F2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869690" y="3065246"/>
            <a:ext cx="3648695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 pattern recognition, the k-nearest neighbors algorithm (k-NN) is a non-parametric method used for classification and regression. In both cases, the input consists of the k closest training examples in the feature space. The output depends on whether k-NN is used for classification or regression</a:t>
            </a:r>
          </a:p>
        </p:txBody>
      </p:sp>
      <p:sp>
        <p:nvSpPr>
          <p:cNvPr id="20" name="任意多边形 54"/>
          <p:cNvSpPr/>
          <p:nvPr/>
        </p:nvSpPr>
        <p:spPr>
          <a:xfrm rot="5400000">
            <a:off x="4056565" y="4023803"/>
            <a:ext cx="4101737" cy="311113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rgbClr val="ED6F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任意多边形 54"/>
          <p:cNvSpPr/>
          <p:nvPr/>
        </p:nvSpPr>
        <p:spPr>
          <a:xfrm rot="5400000">
            <a:off x="3372573" y="4023804"/>
            <a:ext cx="4101737" cy="311113"/>
          </a:xfrm>
          <a:custGeom>
            <a:avLst/>
            <a:gdLst>
              <a:gd name="connsiteX0" fmla="*/ 0 w 1934308"/>
              <a:gd name="connsiteY0" fmla="*/ 70449 h 70560"/>
              <a:gd name="connsiteX1" fmla="*/ 334108 w 1934308"/>
              <a:gd name="connsiteY1" fmla="*/ 17696 h 70560"/>
              <a:gd name="connsiteX2" fmla="*/ 738554 w 1934308"/>
              <a:gd name="connsiteY2" fmla="*/ 70449 h 70560"/>
              <a:gd name="connsiteX3" fmla="*/ 1037492 w 1934308"/>
              <a:gd name="connsiteY3" fmla="*/ 111 h 70560"/>
              <a:gd name="connsiteX4" fmla="*/ 1934308 w 1934308"/>
              <a:gd name="connsiteY4" fmla="*/ 52865 h 70560"/>
              <a:gd name="connsiteX5" fmla="*/ 1934308 w 1934308"/>
              <a:gd name="connsiteY5" fmla="*/ 52865 h 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308" h="70560">
                <a:moveTo>
                  <a:pt x="0" y="70449"/>
                </a:moveTo>
                <a:cubicBezTo>
                  <a:pt x="105508" y="44072"/>
                  <a:pt x="211016" y="17696"/>
                  <a:pt x="334108" y="17696"/>
                </a:cubicBezTo>
                <a:cubicBezTo>
                  <a:pt x="457200" y="17696"/>
                  <a:pt x="621323" y="73380"/>
                  <a:pt x="738554" y="70449"/>
                </a:cubicBezTo>
                <a:cubicBezTo>
                  <a:pt x="855785" y="67518"/>
                  <a:pt x="838200" y="3042"/>
                  <a:pt x="1037492" y="111"/>
                </a:cubicBezTo>
                <a:cubicBezTo>
                  <a:pt x="1236784" y="-2820"/>
                  <a:pt x="1934308" y="52865"/>
                  <a:pt x="1934308" y="52865"/>
                </a:cubicBezTo>
                <a:lnTo>
                  <a:pt x="1934308" y="52865"/>
                </a:lnTo>
              </a:path>
            </a:pathLst>
          </a:cu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31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76"/>
          <p:cNvSpPr txBox="1"/>
          <p:nvPr/>
        </p:nvSpPr>
        <p:spPr>
          <a:xfrm>
            <a:off x="161593" y="2697722"/>
            <a:ext cx="165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893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Naïve Bayes</a:t>
            </a:r>
            <a:endParaRPr lang="zh-CN" altLang="en-US" sz="2000" dirty="0">
              <a:solidFill>
                <a:srgbClr val="F8930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2668" y="177414"/>
            <a:ext cx="1152220" cy="2113590"/>
            <a:chOff x="6965244" y="1521207"/>
            <a:chExt cx="2080058" cy="3815585"/>
          </a:xfrm>
        </p:grpSpPr>
        <p:sp>
          <p:nvSpPr>
            <p:cNvPr id="24" name="Freeform 5"/>
            <p:cNvSpPr/>
            <p:nvPr/>
          </p:nvSpPr>
          <p:spPr bwMode="auto">
            <a:xfrm>
              <a:off x="7304441" y="3926875"/>
              <a:ext cx="1184804" cy="1293530"/>
            </a:xfrm>
            <a:custGeom>
              <a:avLst/>
              <a:gdLst>
                <a:gd name="T0" fmla="*/ 12 w 984"/>
                <a:gd name="T1" fmla="*/ 50 h 1075"/>
                <a:gd name="T2" fmla="*/ 12 w 984"/>
                <a:gd name="T3" fmla="*/ 475 h 1075"/>
                <a:gd name="T4" fmla="*/ 125 w 984"/>
                <a:gd name="T5" fmla="*/ 981 h 1075"/>
                <a:gd name="T6" fmla="*/ 450 w 984"/>
                <a:gd name="T7" fmla="*/ 1056 h 1075"/>
                <a:gd name="T8" fmla="*/ 874 w 984"/>
                <a:gd name="T9" fmla="*/ 936 h 1075"/>
                <a:gd name="T10" fmla="*/ 984 w 984"/>
                <a:gd name="T11" fmla="*/ 138 h 1075"/>
                <a:gd name="T12" fmla="*/ 962 w 984"/>
                <a:gd name="T13" fmla="*/ 0 h 1075"/>
                <a:gd name="T14" fmla="*/ 12 w 984"/>
                <a:gd name="T15" fmla="*/ 5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1075">
                  <a:moveTo>
                    <a:pt x="12" y="50"/>
                  </a:moveTo>
                  <a:cubicBezTo>
                    <a:pt x="12" y="50"/>
                    <a:pt x="0" y="369"/>
                    <a:pt x="12" y="475"/>
                  </a:cubicBezTo>
                  <a:cubicBezTo>
                    <a:pt x="25" y="581"/>
                    <a:pt x="93" y="944"/>
                    <a:pt x="125" y="981"/>
                  </a:cubicBezTo>
                  <a:cubicBezTo>
                    <a:pt x="157" y="1018"/>
                    <a:pt x="291" y="1037"/>
                    <a:pt x="450" y="1056"/>
                  </a:cubicBezTo>
                  <a:cubicBezTo>
                    <a:pt x="609" y="1075"/>
                    <a:pt x="856" y="1004"/>
                    <a:pt x="874" y="936"/>
                  </a:cubicBezTo>
                  <a:cubicBezTo>
                    <a:pt x="892" y="867"/>
                    <a:pt x="984" y="203"/>
                    <a:pt x="984" y="138"/>
                  </a:cubicBezTo>
                  <a:cubicBezTo>
                    <a:pt x="984" y="72"/>
                    <a:pt x="975" y="0"/>
                    <a:pt x="962" y="0"/>
                  </a:cubicBezTo>
                  <a:cubicBezTo>
                    <a:pt x="950" y="0"/>
                    <a:pt x="72" y="141"/>
                    <a:pt x="12" y="50"/>
                  </a:cubicBezTo>
                  <a:close/>
                </a:path>
              </a:pathLst>
            </a:custGeom>
            <a:solidFill>
              <a:srgbClr val="F893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965244" y="1521207"/>
              <a:ext cx="2080058" cy="3815585"/>
            </a:xfrm>
            <a:custGeom>
              <a:avLst/>
              <a:gdLst>
                <a:gd name="T0" fmla="*/ 222 w 273"/>
                <a:gd name="T1" fmla="*/ 182 h 500"/>
                <a:gd name="T2" fmla="*/ 188 w 273"/>
                <a:gd name="T3" fmla="*/ 175 h 500"/>
                <a:gd name="T4" fmla="*/ 185 w 273"/>
                <a:gd name="T5" fmla="*/ 164 h 500"/>
                <a:gd name="T6" fmla="*/ 160 w 273"/>
                <a:gd name="T7" fmla="*/ 117 h 500"/>
                <a:gd name="T8" fmla="*/ 145 w 273"/>
                <a:gd name="T9" fmla="*/ 172 h 500"/>
                <a:gd name="T10" fmla="*/ 138 w 273"/>
                <a:gd name="T11" fmla="*/ 284 h 500"/>
                <a:gd name="T12" fmla="*/ 142 w 273"/>
                <a:gd name="T13" fmla="*/ 62 h 500"/>
                <a:gd name="T14" fmla="*/ 135 w 273"/>
                <a:gd name="T15" fmla="*/ 5 h 500"/>
                <a:gd name="T16" fmla="*/ 119 w 273"/>
                <a:gd name="T17" fmla="*/ 80 h 500"/>
                <a:gd name="T18" fmla="*/ 128 w 273"/>
                <a:gd name="T19" fmla="*/ 196 h 500"/>
                <a:gd name="T20" fmla="*/ 72 w 273"/>
                <a:gd name="T21" fmla="*/ 148 h 500"/>
                <a:gd name="T22" fmla="*/ 71 w 273"/>
                <a:gd name="T23" fmla="*/ 195 h 500"/>
                <a:gd name="T24" fmla="*/ 58 w 273"/>
                <a:gd name="T25" fmla="*/ 153 h 500"/>
                <a:gd name="T26" fmla="*/ 73 w 273"/>
                <a:gd name="T27" fmla="*/ 143 h 500"/>
                <a:gd name="T28" fmla="*/ 64 w 273"/>
                <a:gd name="T29" fmla="*/ 82 h 500"/>
                <a:gd name="T30" fmla="*/ 51 w 273"/>
                <a:gd name="T31" fmla="*/ 85 h 500"/>
                <a:gd name="T32" fmla="*/ 38 w 273"/>
                <a:gd name="T33" fmla="*/ 88 h 500"/>
                <a:gd name="T34" fmla="*/ 33 w 273"/>
                <a:gd name="T35" fmla="*/ 109 h 500"/>
                <a:gd name="T36" fmla="*/ 41 w 273"/>
                <a:gd name="T37" fmla="*/ 146 h 500"/>
                <a:gd name="T38" fmla="*/ 48 w 273"/>
                <a:gd name="T39" fmla="*/ 152 h 500"/>
                <a:gd name="T40" fmla="*/ 65 w 273"/>
                <a:gd name="T41" fmla="*/ 226 h 500"/>
                <a:gd name="T42" fmla="*/ 40 w 273"/>
                <a:gd name="T43" fmla="*/ 201 h 500"/>
                <a:gd name="T44" fmla="*/ 38 w 273"/>
                <a:gd name="T45" fmla="*/ 192 h 500"/>
                <a:gd name="T46" fmla="*/ 5 w 273"/>
                <a:gd name="T47" fmla="*/ 206 h 500"/>
                <a:gd name="T48" fmla="*/ 41 w 273"/>
                <a:gd name="T49" fmla="*/ 310 h 500"/>
                <a:gd name="T50" fmla="*/ 56 w 273"/>
                <a:gd name="T51" fmla="*/ 483 h 500"/>
                <a:gd name="T52" fmla="*/ 44 w 273"/>
                <a:gd name="T53" fmla="*/ 316 h 500"/>
                <a:gd name="T54" fmla="*/ 30 w 273"/>
                <a:gd name="T55" fmla="*/ 207 h 500"/>
                <a:gd name="T56" fmla="*/ 51 w 273"/>
                <a:gd name="T57" fmla="*/ 324 h 500"/>
                <a:gd name="T58" fmla="*/ 104 w 273"/>
                <a:gd name="T59" fmla="*/ 332 h 500"/>
                <a:gd name="T60" fmla="*/ 168 w 273"/>
                <a:gd name="T61" fmla="*/ 472 h 500"/>
                <a:gd name="T62" fmla="*/ 77 w 273"/>
                <a:gd name="T63" fmla="*/ 478 h 500"/>
                <a:gd name="T64" fmla="*/ 181 w 273"/>
                <a:gd name="T65" fmla="*/ 479 h 500"/>
                <a:gd name="T66" fmla="*/ 194 w 273"/>
                <a:gd name="T67" fmla="*/ 306 h 500"/>
                <a:gd name="T68" fmla="*/ 192 w 273"/>
                <a:gd name="T69" fmla="*/ 291 h 500"/>
                <a:gd name="T70" fmla="*/ 272 w 273"/>
                <a:gd name="T71" fmla="*/ 149 h 500"/>
                <a:gd name="T72" fmla="*/ 12 w 273"/>
                <a:gd name="T73" fmla="*/ 202 h 500"/>
                <a:gd name="T74" fmla="*/ 20 w 273"/>
                <a:gd name="T75" fmla="*/ 198 h 500"/>
                <a:gd name="T76" fmla="*/ 77 w 273"/>
                <a:gd name="T77" fmla="*/ 246 h 500"/>
                <a:gd name="T78" fmla="*/ 70 w 273"/>
                <a:gd name="T79" fmla="*/ 205 h 500"/>
                <a:gd name="T80" fmla="*/ 85 w 273"/>
                <a:gd name="T81" fmla="*/ 198 h 500"/>
                <a:gd name="T82" fmla="*/ 166 w 273"/>
                <a:gd name="T83" fmla="*/ 130 h 500"/>
                <a:gd name="T84" fmla="*/ 152 w 273"/>
                <a:gd name="T85" fmla="*/ 167 h 500"/>
                <a:gd name="T86" fmla="*/ 137 w 273"/>
                <a:gd name="T87" fmla="*/ 291 h 500"/>
                <a:gd name="T88" fmla="*/ 153 w 273"/>
                <a:gd name="T89" fmla="*/ 296 h 500"/>
                <a:gd name="T90" fmla="*/ 159 w 273"/>
                <a:gd name="T91" fmla="*/ 318 h 500"/>
                <a:gd name="T92" fmla="*/ 180 w 273"/>
                <a:gd name="T93" fmla="*/ 177 h 500"/>
                <a:gd name="T94" fmla="*/ 185 w 273"/>
                <a:gd name="T95" fmla="*/ 298 h 500"/>
                <a:gd name="T96" fmla="*/ 192 w 273"/>
                <a:gd name="T97" fmla="*/ 280 h 500"/>
                <a:gd name="T98" fmla="*/ 226 w 273"/>
                <a:gd name="T99" fmla="*/ 193 h 500"/>
                <a:gd name="T100" fmla="*/ 231 w 273"/>
                <a:gd name="T101" fmla="*/ 18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3" h="500">
                  <a:moveTo>
                    <a:pt x="263" y="143"/>
                  </a:moveTo>
                  <a:cubicBezTo>
                    <a:pt x="248" y="153"/>
                    <a:pt x="237" y="168"/>
                    <a:pt x="223" y="180"/>
                  </a:cubicBezTo>
                  <a:cubicBezTo>
                    <a:pt x="222" y="180"/>
                    <a:pt x="222" y="181"/>
                    <a:pt x="222" y="182"/>
                  </a:cubicBezTo>
                  <a:cubicBezTo>
                    <a:pt x="214" y="186"/>
                    <a:pt x="208" y="198"/>
                    <a:pt x="204" y="205"/>
                  </a:cubicBezTo>
                  <a:cubicBezTo>
                    <a:pt x="199" y="211"/>
                    <a:pt x="195" y="218"/>
                    <a:pt x="192" y="225"/>
                  </a:cubicBezTo>
                  <a:cubicBezTo>
                    <a:pt x="191" y="208"/>
                    <a:pt x="190" y="192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5" y="172"/>
                    <a:pt x="192" y="165"/>
                    <a:pt x="187" y="164"/>
                  </a:cubicBezTo>
                  <a:cubicBezTo>
                    <a:pt x="187" y="164"/>
                    <a:pt x="186" y="164"/>
                    <a:pt x="185" y="164"/>
                  </a:cubicBezTo>
                  <a:cubicBezTo>
                    <a:pt x="185" y="164"/>
                    <a:pt x="184" y="164"/>
                    <a:pt x="183" y="164"/>
                  </a:cubicBezTo>
                  <a:cubicBezTo>
                    <a:pt x="183" y="147"/>
                    <a:pt x="178" y="130"/>
                    <a:pt x="168" y="116"/>
                  </a:cubicBezTo>
                  <a:cubicBezTo>
                    <a:pt x="166" y="113"/>
                    <a:pt x="161" y="113"/>
                    <a:pt x="160" y="117"/>
                  </a:cubicBezTo>
                  <a:cubicBezTo>
                    <a:pt x="154" y="134"/>
                    <a:pt x="153" y="153"/>
                    <a:pt x="145" y="169"/>
                  </a:cubicBezTo>
                  <a:cubicBezTo>
                    <a:pt x="145" y="169"/>
                    <a:pt x="145" y="170"/>
                    <a:pt x="145" y="171"/>
                  </a:cubicBezTo>
                  <a:cubicBezTo>
                    <a:pt x="145" y="171"/>
                    <a:pt x="145" y="172"/>
                    <a:pt x="145" y="172"/>
                  </a:cubicBezTo>
                  <a:cubicBezTo>
                    <a:pt x="145" y="210"/>
                    <a:pt x="153" y="248"/>
                    <a:pt x="153" y="286"/>
                  </a:cubicBezTo>
                  <a:cubicBezTo>
                    <a:pt x="150" y="285"/>
                    <a:pt x="145" y="285"/>
                    <a:pt x="142" y="284"/>
                  </a:cubicBezTo>
                  <a:cubicBezTo>
                    <a:pt x="140" y="284"/>
                    <a:pt x="139" y="284"/>
                    <a:pt x="138" y="284"/>
                  </a:cubicBezTo>
                  <a:cubicBezTo>
                    <a:pt x="148" y="219"/>
                    <a:pt x="136" y="146"/>
                    <a:pt x="135" y="82"/>
                  </a:cubicBezTo>
                  <a:cubicBezTo>
                    <a:pt x="135" y="80"/>
                    <a:pt x="134" y="78"/>
                    <a:pt x="132" y="77"/>
                  </a:cubicBezTo>
                  <a:cubicBezTo>
                    <a:pt x="137" y="74"/>
                    <a:pt x="140" y="68"/>
                    <a:pt x="142" y="62"/>
                  </a:cubicBezTo>
                  <a:cubicBezTo>
                    <a:pt x="147" y="47"/>
                    <a:pt x="144" y="29"/>
                    <a:pt x="135" y="16"/>
                  </a:cubicBezTo>
                  <a:cubicBezTo>
                    <a:pt x="133" y="15"/>
                    <a:pt x="132" y="14"/>
                    <a:pt x="130" y="14"/>
                  </a:cubicBezTo>
                  <a:cubicBezTo>
                    <a:pt x="132" y="11"/>
                    <a:pt x="133" y="8"/>
                    <a:pt x="135" y="5"/>
                  </a:cubicBezTo>
                  <a:cubicBezTo>
                    <a:pt x="136" y="3"/>
                    <a:pt x="132" y="0"/>
                    <a:pt x="130" y="3"/>
                  </a:cubicBezTo>
                  <a:cubicBezTo>
                    <a:pt x="120" y="17"/>
                    <a:pt x="110" y="31"/>
                    <a:pt x="105" y="48"/>
                  </a:cubicBezTo>
                  <a:cubicBezTo>
                    <a:pt x="102" y="59"/>
                    <a:pt x="105" y="76"/>
                    <a:pt x="119" y="80"/>
                  </a:cubicBezTo>
                  <a:cubicBezTo>
                    <a:pt x="121" y="80"/>
                    <a:pt x="123" y="80"/>
                    <a:pt x="125" y="80"/>
                  </a:cubicBezTo>
                  <a:cubicBezTo>
                    <a:pt x="125" y="81"/>
                    <a:pt x="125" y="81"/>
                    <a:pt x="125" y="82"/>
                  </a:cubicBezTo>
                  <a:cubicBezTo>
                    <a:pt x="125" y="120"/>
                    <a:pt x="126" y="158"/>
                    <a:pt x="128" y="196"/>
                  </a:cubicBezTo>
                  <a:cubicBezTo>
                    <a:pt x="129" y="237"/>
                    <a:pt x="125" y="278"/>
                    <a:pt x="126" y="318"/>
                  </a:cubicBezTo>
                  <a:cubicBezTo>
                    <a:pt x="113" y="260"/>
                    <a:pt x="95" y="203"/>
                    <a:pt x="77" y="147"/>
                  </a:cubicBezTo>
                  <a:cubicBezTo>
                    <a:pt x="75" y="144"/>
                    <a:pt x="71" y="145"/>
                    <a:pt x="72" y="148"/>
                  </a:cubicBezTo>
                  <a:cubicBezTo>
                    <a:pt x="75" y="162"/>
                    <a:pt x="79" y="176"/>
                    <a:pt x="83" y="190"/>
                  </a:cubicBezTo>
                  <a:cubicBezTo>
                    <a:pt x="82" y="190"/>
                    <a:pt x="82" y="190"/>
                    <a:pt x="81" y="190"/>
                  </a:cubicBezTo>
                  <a:cubicBezTo>
                    <a:pt x="78" y="192"/>
                    <a:pt x="74" y="193"/>
                    <a:pt x="71" y="195"/>
                  </a:cubicBezTo>
                  <a:cubicBezTo>
                    <a:pt x="68" y="196"/>
                    <a:pt x="64" y="198"/>
                    <a:pt x="63" y="201"/>
                  </a:cubicBezTo>
                  <a:cubicBezTo>
                    <a:pt x="58" y="184"/>
                    <a:pt x="55" y="167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61" y="152"/>
                    <a:pt x="63" y="152"/>
                    <a:pt x="65" y="152"/>
                  </a:cubicBezTo>
                  <a:cubicBezTo>
                    <a:pt x="67" y="151"/>
                    <a:pt x="68" y="150"/>
                    <a:pt x="68" y="149"/>
                  </a:cubicBezTo>
                  <a:cubicBezTo>
                    <a:pt x="71" y="148"/>
                    <a:pt x="73" y="146"/>
                    <a:pt x="73" y="143"/>
                  </a:cubicBezTo>
                  <a:cubicBezTo>
                    <a:pt x="73" y="123"/>
                    <a:pt x="76" y="102"/>
                    <a:pt x="75" y="82"/>
                  </a:cubicBezTo>
                  <a:cubicBezTo>
                    <a:pt x="74" y="75"/>
                    <a:pt x="64" y="75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0" y="79"/>
                    <a:pt x="52" y="81"/>
                    <a:pt x="53" y="87"/>
                  </a:cubicBezTo>
                  <a:cubicBezTo>
                    <a:pt x="53" y="89"/>
                    <a:pt x="54" y="91"/>
                    <a:pt x="54" y="93"/>
                  </a:cubicBezTo>
                  <a:cubicBezTo>
                    <a:pt x="53" y="91"/>
                    <a:pt x="52" y="88"/>
                    <a:pt x="51" y="85"/>
                  </a:cubicBezTo>
                  <a:cubicBezTo>
                    <a:pt x="48" y="78"/>
                    <a:pt x="38" y="81"/>
                    <a:pt x="39" y="89"/>
                  </a:cubicBezTo>
                  <a:cubicBezTo>
                    <a:pt x="39" y="90"/>
                    <a:pt x="39" y="91"/>
                    <a:pt x="40" y="92"/>
                  </a:cubicBezTo>
                  <a:cubicBezTo>
                    <a:pt x="39" y="91"/>
                    <a:pt x="39" y="89"/>
                    <a:pt x="38" y="88"/>
                  </a:cubicBezTo>
                  <a:cubicBezTo>
                    <a:pt x="36" y="81"/>
                    <a:pt x="25" y="84"/>
                    <a:pt x="27" y="91"/>
                  </a:cubicBezTo>
                  <a:cubicBezTo>
                    <a:pt x="28" y="93"/>
                    <a:pt x="29" y="96"/>
                    <a:pt x="29" y="98"/>
                  </a:cubicBezTo>
                  <a:cubicBezTo>
                    <a:pt x="31" y="102"/>
                    <a:pt x="32" y="106"/>
                    <a:pt x="33" y="109"/>
                  </a:cubicBezTo>
                  <a:cubicBezTo>
                    <a:pt x="29" y="103"/>
                    <a:pt x="26" y="96"/>
                    <a:pt x="23" y="89"/>
                  </a:cubicBezTo>
                  <a:cubicBezTo>
                    <a:pt x="20" y="83"/>
                    <a:pt x="11" y="88"/>
                    <a:pt x="14" y="94"/>
                  </a:cubicBezTo>
                  <a:cubicBezTo>
                    <a:pt x="22" y="111"/>
                    <a:pt x="29" y="131"/>
                    <a:pt x="41" y="146"/>
                  </a:cubicBezTo>
                  <a:cubicBezTo>
                    <a:pt x="42" y="147"/>
                    <a:pt x="42" y="147"/>
                    <a:pt x="43" y="148"/>
                  </a:cubicBezTo>
                  <a:cubicBezTo>
                    <a:pt x="43" y="149"/>
                    <a:pt x="44" y="150"/>
                    <a:pt x="45" y="150"/>
                  </a:cubicBezTo>
                  <a:cubicBezTo>
                    <a:pt x="46" y="151"/>
                    <a:pt x="47" y="152"/>
                    <a:pt x="48" y="152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4"/>
                    <a:pt x="52" y="155"/>
                    <a:pt x="53" y="156"/>
                  </a:cubicBezTo>
                  <a:cubicBezTo>
                    <a:pt x="46" y="176"/>
                    <a:pt x="60" y="209"/>
                    <a:pt x="65" y="226"/>
                  </a:cubicBezTo>
                  <a:cubicBezTo>
                    <a:pt x="73" y="257"/>
                    <a:pt x="81" y="289"/>
                    <a:pt x="92" y="319"/>
                  </a:cubicBezTo>
                  <a:cubicBezTo>
                    <a:pt x="87" y="318"/>
                    <a:pt x="81" y="318"/>
                    <a:pt x="75" y="318"/>
                  </a:cubicBezTo>
                  <a:cubicBezTo>
                    <a:pt x="73" y="277"/>
                    <a:pt x="56" y="238"/>
                    <a:pt x="40" y="201"/>
                  </a:cubicBezTo>
                  <a:cubicBezTo>
                    <a:pt x="40" y="200"/>
                    <a:pt x="39" y="199"/>
                    <a:pt x="38" y="199"/>
                  </a:cubicBezTo>
                  <a:cubicBezTo>
                    <a:pt x="38" y="198"/>
                    <a:pt x="38" y="197"/>
                    <a:pt x="37" y="197"/>
                  </a:cubicBezTo>
                  <a:cubicBezTo>
                    <a:pt x="39" y="196"/>
                    <a:pt x="40" y="194"/>
                    <a:pt x="38" y="192"/>
                  </a:cubicBezTo>
                  <a:cubicBezTo>
                    <a:pt x="30" y="179"/>
                    <a:pt x="21" y="167"/>
                    <a:pt x="10" y="156"/>
                  </a:cubicBezTo>
                  <a:cubicBezTo>
                    <a:pt x="7" y="154"/>
                    <a:pt x="0" y="155"/>
                    <a:pt x="1" y="160"/>
                  </a:cubicBezTo>
                  <a:cubicBezTo>
                    <a:pt x="3" y="175"/>
                    <a:pt x="3" y="191"/>
                    <a:pt x="5" y="206"/>
                  </a:cubicBezTo>
                  <a:cubicBezTo>
                    <a:pt x="5" y="207"/>
                    <a:pt x="6" y="208"/>
                    <a:pt x="6" y="209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4" y="244"/>
                    <a:pt x="28" y="277"/>
                    <a:pt x="41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26" y="330"/>
                    <a:pt x="32" y="368"/>
                    <a:pt x="35" y="391"/>
                  </a:cubicBezTo>
                  <a:cubicBezTo>
                    <a:pt x="37" y="419"/>
                    <a:pt x="39" y="459"/>
                    <a:pt x="56" y="483"/>
                  </a:cubicBezTo>
                  <a:cubicBezTo>
                    <a:pt x="58" y="487"/>
                    <a:pt x="64" y="486"/>
                    <a:pt x="64" y="481"/>
                  </a:cubicBezTo>
                  <a:cubicBezTo>
                    <a:pt x="62" y="456"/>
                    <a:pt x="52" y="431"/>
                    <a:pt x="48" y="406"/>
                  </a:cubicBezTo>
                  <a:cubicBezTo>
                    <a:pt x="43" y="376"/>
                    <a:pt x="46" y="346"/>
                    <a:pt x="44" y="316"/>
                  </a:cubicBezTo>
                  <a:cubicBezTo>
                    <a:pt x="47" y="319"/>
                    <a:pt x="52" y="316"/>
                    <a:pt x="51" y="312"/>
                  </a:cubicBezTo>
                  <a:cubicBezTo>
                    <a:pt x="42" y="278"/>
                    <a:pt x="32" y="244"/>
                    <a:pt x="17" y="212"/>
                  </a:cubicBezTo>
                  <a:cubicBezTo>
                    <a:pt x="22" y="211"/>
                    <a:pt x="26" y="209"/>
                    <a:pt x="30" y="207"/>
                  </a:cubicBezTo>
                  <a:cubicBezTo>
                    <a:pt x="45" y="243"/>
                    <a:pt x="60" y="280"/>
                    <a:pt x="67" y="318"/>
                  </a:cubicBezTo>
                  <a:cubicBezTo>
                    <a:pt x="61" y="318"/>
                    <a:pt x="56" y="320"/>
                    <a:pt x="52" y="322"/>
                  </a:cubicBezTo>
                  <a:cubicBezTo>
                    <a:pt x="51" y="322"/>
                    <a:pt x="51" y="323"/>
                    <a:pt x="51" y="324"/>
                  </a:cubicBezTo>
                  <a:cubicBezTo>
                    <a:pt x="61" y="332"/>
                    <a:pt x="81" y="332"/>
                    <a:pt x="97" y="332"/>
                  </a:cubicBezTo>
                  <a:cubicBezTo>
                    <a:pt x="97" y="333"/>
                    <a:pt x="97" y="333"/>
                    <a:pt x="98" y="334"/>
                  </a:cubicBezTo>
                  <a:cubicBezTo>
                    <a:pt x="99" y="337"/>
                    <a:pt x="105" y="336"/>
                    <a:pt x="104" y="332"/>
                  </a:cubicBezTo>
                  <a:cubicBezTo>
                    <a:pt x="108" y="332"/>
                    <a:pt x="112" y="332"/>
                    <a:pt x="115" y="332"/>
                  </a:cubicBezTo>
                  <a:cubicBezTo>
                    <a:pt x="138" y="332"/>
                    <a:pt x="170" y="334"/>
                    <a:pt x="193" y="323"/>
                  </a:cubicBezTo>
                  <a:cubicBezTo>
                    <a:pt x="189" y="373"/>
                    <a:pt x="180" y="423"/>
                    <a:pt x="168" y="472"/>
                  </a:cubicBezTo>
                  <a:cubicBezTo>
                    <a:pt x="167" y="473"/>
                    <a:pt x="167" y="473"/>
                    <a:pt x="167" y="474"/>
                  </a:cubicBezTo>
                  <a:cubicBezTo>
                    <a:pt x="155" y="479"/>
                    <a:pt x="144" y="485"/>
                    <a:pt x="128" y="485"/>
                  </a:cubicBezTo>
                  <a:cubicBezTo>
                    <a:pt x="112" y="486"/>
                    <a:pt x="93" y="483"/>
                    <a:pt x="77" y="478"/>
                  </a:cubicBezTo>
                  <a:cubicBezTo>
                    <a:pt x="74" y="476"/>
                    <a:pt x="71" y="482"/>
                    <a:pt x="75" y="484"/>
                  </a:cubicBezTo>
                  <a:cubicBezTo>
                    <a:pt x="94" y="495"/>
                    <a:pt x="112" y="500"/>
                    <a:pt x="134" y="499"/>
                  </a:cubicBezTo>
                  <a:cubicBezTo>
                    <a:pt x="150" y="498"/>
                    <a:pt x="172" y="494"/>
                    <a:pt x="181" y="479"/>
                  </a:cubicBezTo>
                  <a:cubicBezTo>
                    <a:pt x="182" y="477"/>
                    <a:pt x="182" y="475"/>
                    <a:pt x="181" y="473"/>
                  </a:cubicBezTo>
                  <a:cubicBezTo>
                    <a:pt x="196" y="419"/>
                    <a:pt x="204" y="363"/>
                    <a:pt x="207" y="306"/>
                  </a:cubicBezTo>
                  <a:cubicBezTo>
                    <a:pt x="207" y="298"/>
                    <a:pt x="195" y="298"/>
                    <a:pt x="194" y="306"/>
                  </a:cubicBezTo>
                  <a:cubicBezTo>
                    <a:pt x="194" y="307"/>
                    <a:pt x="194" y="308"/>
                    <a:pt x="194" y="308"/>
                  </a:cubicBezTo>
                  <a:cubicBezTo>
                    <a:pt x="193" y="309"/>
                    <a:pt x="192" y="309"/>
                    <a:pt x="191" y="310"/>
                  </a:cubicBezTo>
                  <a:cubicBezTo>
                    <a:pt x="192" y="303"/>
                    <a:pt x="192" y="297"/>
                    <a:pt x="192" y="291"/>
                  </a:cubicBezTo>
                  <a:cubicBezTo>
                    <a:pt x="213" y="271"/>
                    <a:pt x="251" y="230"/>
                    <a:pt x="246" y="201"/>
                  </a:cubicBezTo>
                  <a:cubicBezTo>
                    <a:pt x="247" y="201"/>
                    <a:pt x="248" y="201"/>
                    <a:pt x="249" y="199"/>
                  </a:cubicBezTo>
                  <a:cubicBezTo>
                    <a:pt x="259" y="184"/>
                    <a:pt x="269" y="168"/>
                    <a:pt x="272" y="149"/>
                  </a:cubicBezTo>
                  <a:cubicBezTo>
                    <a:pt x="273" y="145"/>
                    <a:pt x="268" y="140"/>
                    <a:pt x="263" y="143"/>
                  </a:cubicBezTo>
                  <a:close/>
                  <a:moveTo>
                    <a:pt x="20" y="198"/>
                  </a:moveTo>
                  <a:cubicBezTo>
                    <a:pt x="17" y="199"/>
                    <a:pt x="15" y="201"/>
                    <a:pt x="12" y="202"/>
                  </a:cubicBezTo>
                  <a:cubicBezTo>
                    <a:pt x="13" y="192"/>
                    <a:pt x="13" y="182"/>
                    <a:pt x="13" y="173"/>
                  </a:cubicBezTo>
                  <a:cubicBezTo>
                    <a:pt x="19" y="179"/>
                    <a:pt x="25" y="186"/>
                    <a:pt x="30" y="194"/>
                  </a:cubicBezTo>
                  <a:cubicBezTo>
                    <a:pt x="27" y="195"/>
                    <a:pt x="23" y="197"/>
                    <a:pt x="20" y="198"/>
                  </a:cubicBezTo>
                  <a:close/>
                  <a:moveTo>
                    <a:pt x="103" y="319"/>
                  </a:moveTo>
                  <a:cubicBezTo>
                    <a:pt x="102" y="319"/>
                    <a:pt x="102" y="319"/>
                    <a:pt x="101" y="319"/>
                  </a:cubicBezTo>
                  <a:cubicBezTo>
                    <a:pt x="95" y="294"/>
                    <a:pt x="84" y="270"/>
                    <a:pt x="77" y="246"/>
                  </a:cubicBezTo>
                  <a:cubicBezTo>
                    <a:pt x="74" y="235"/>
                    <a:pt x="68" y="221"/>
                    <a:pt x="64" y="206"/>
                  </a:cubicBezTo>
                  <a:cubicBezTo>
                    <a:pt x="65" y="206"/>
                    <a:pt x="66" y="206"/>
                    <a:pt x="67" y="206"/>
                  </a:cubicBezTo>
                  <a:cubicBezTo>
                    <a:pt x="68" y="205"/>
                    <a:pt x="69" y="205"/>
                    <a:pt x="70" y="205"/>
                  </a:cubicBezTo>
                  <a:cubicBezTo>
                    <a:pt x="70" y="205"/>
                    <a:pt x="70" y="205"/>
                    <a:pt x="70" y="204"/>
                  </a:cubicBezTo>
                  <a:cubicBezTo>
                    <a:pt x="72" y="203"/>
                    <a:pt x="74" y="203"/>
                    <a:pt x="75" y="202"/>
                  </a:cubicBezTo>
                  <a:cubicBezTo>
                    <a:pt x="78" y="201"/>
                    <a:pt x="82" y="200"/>
                    <a:pt x="85" y="198"/>
                  </a:cubicBezTo>
                  <a:cubicBezTo>
                    <a:pt x="96" y="239"/>
                    <a:pt x="108" y="278"/>
                    <a:pt x="118" y="319"/>
                  </a:cubicBezTo>
                  <a:cubicBezTo>
                    <a:pt x="113" y="319"/>
                    <a:pt x="108" y="319"/>
                    <a:pt x="103" y="319"/>
                  </a:cubicBezTo>
                  <a:close/>
                  <a:moveTo>
                    <a:pt x="166" y="130"/>
                  </a:moveTo>
                  <a:cubicBezTo>
                    <a:pt x="172" y="141"/>
                    <a:pt x="173" y="153"/>
                    <a:pt x="174" y="165"/>
                  </a:cubicBezTo>
                  <a:cubicBezTo>
                    <a:pt x="171" y="166"/>
                    <a:pt x="167" y="166"/>
                    <a:pt x="164" y="167"/>
                  </a:cubicBezTo>
                  <a:cubicBezTo>
                    <a:pt x="161" y="167"/>
                    <a:pt x="156" y="166"/>
                    <a:pt x="152" y="167"/>
                  </a:cubicBezTo>
                  <a:cubicBezTo>
                    <a:pt x="160" y="157"/>
                    <a:pt x="163" y="143"/>
                    <a:pt x="166" y="130"/>
                  </a:cubicBezTo>
                  <a:close/>
                  <a:moveTo>
                    <a:pt x="130" y="319"/>
                  </a:moveTo>
                  <a:cubicBezTo>
                    <a:pt x="133" y="310"/>
                    <a:pt x="135" y="301"/>
                    <a:pt x="137" y="291"/>
                  </a:cubicBezTo>
                  <a:cubicBezTo>
                    <a:pt x="137" y="292"/>
                    <a:pt x="138" y="292"/>
                    <a:pt x="138" y="292"/>
                  </a:cubicBezTo>
                  <a:cubicBezTo>
                    <a:pt x="143" y="293"/>
                    <a:pt x="148" y="294"/>
                    <a:pt x="153" y="296"/>
                  </a:cubicBezTo>
                  <a:cubicBezTo>
                    <a:pt x="153" y="296"/>
                    <a:pt x="153" y="296"/>
                    <a:pt x="153" y="296"/>
                  </a:cubicBezTo>
                  <a:cubicBezTo>
                    <a:pt x="153" y="303"/>
                    <a:pt x="153" y="311"/>
                    <a:pt x="152" y="318"/>
                  </a:cubicBezTo>
                  <a:cubicBezTo>
                    <a:pt x="145" y="319"/>
                    <a:pt x="137" y="319"/>
                    <a:pt x="130" y="319"/>
                  </a:cubicBezTo>
                  <a:close/>
                  <a:moveTo>
                    <a:pt x="159" y="318"/>
                  </a:moveTo>
                  <a:cubicBezTo>
                    <a:pt x="169" y="274"/>
                    <a:pt x="164" y="219"/>
                    <a:pt x="151" y="177"/>
                  </a:cubicBezTo>
                  <a:cubicBezTo>
                    <a:pt x="156" y="178"/>
                    <a:pt x="162" y="177"/>
                    <a:pt x="166" y="177"/>
                  </a:cubicBezTo>
                  <a:cubicBezTo>
                    <a:pt x="170" y="177"/>
                    <a:pt x="175" y="177"/>
                    <a:pt x="180" y="177"/>
                  </a:cubicBezTo>
                  <a:cubicBezTo>
                    <a:pt x="179" y="215"/>
                    <a:pt x="181" y="253"/>
                    <a:pt x="184" y="291"/>
                  </a:cubicBezTo>
                  <a:cubicBezTo>
                    <a:pt x="183" y="293"/>
                    <a:pt x="182" y="294"/>
                    <a:pt x="182" y="295"/>
                  </a:cubicBezTo>
                  <a:cubicBezTo>
                    <a:pt x="181" y="297"/>
                    <a:pt x="183" y="299"/>
                    <a:pt x="185" y="298"/>
                  </a:cubicBezTo>
                  <a:cubicBezTo>
                    <a:pt x="185" y="303"/>
                    <a:pt x="185" y="307"/>
                    <a:pt x="185" y="312"/>
                  </a:cubicBezTo>
                  <a:cubicBezTo>
                    <a:pt x="177" y="315"/>
                    <a:pt x="168" y="317"/>
                    <a:pt x="159" y="318"/>
                  </a:cubicBezTo>
                  <a:close/>
                  <a:moveTo>
                    <a:pt x="192" y="280"/>
                  </a:moveTo>
                  <a:cubicBezTo>
                    <a:pt x="193" y="267"/>
                    <a:pt x="193" y="253"/>
                    <a:pt x="192" y="240"/>
                  </a:cubicBezTo>
                  <a:cubicBezTo>
                    <a:pt x="198" y="231"/>
                    <a:pt x="204" y="222"/>
                    <a:pt x="210" y="213"/>
                  </a:cubicBezTo>
                  <a:cubicBezTo>
                    <a:pt x="214" y="207"/>
                    <a:pt x="221" y="200"/>
                    <a:pt x="226" y="193"/>
                  </a:cubicBezTo>
                  <a:cubicBezTo>
                    <a:pt x="249" y="209"/>
                    <a:pt x="213" y="253"/>
                    <a:pt x="192" y="280"/>
                  </a:cubicBezTo>
                  <a:close/>
                  <a:moveTo>
                    <a:pt x="241" y="191"/>
                  </a:moveTo>
                  <a:cubicBezTo>
                    <a:pt x="239" y="187"/>
                    <a:pt x="236" y="184"/>
                    <a:pt x="231" y="182"/>
                  </a:cubicBezTo>
                  <a:cubicBezTo>
                    <a:pt x="240" y="176"/>
                    <a:pt x="248" y="169"/>
                    <a:pt x="256" y="162"/>
                  </a:cubicBezTo>
                  <a:cubicBezTo>
                    <a:pt x="253" y="172"/>
                    <a:pt x="247" y="182"/>
                    <a:pt x="241" y="1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39" y="0"/>
            <a:ext cx="1031226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47022" y="139337"/>
            <a:ext cx="1152220" cy="2113590"/>
            <a:chOff x="9105085" y="3657598"/>
            <a:chExt cx="1386589" cy="2543511"/>
          </a:xfrm>
        </p:grpSpPr>
        <p:sp>
          <p:nvSpPr>
            <p:cNvPr id="36" name="Freeform 5"/>
            <p:cNvSpPr/>
            <p:nvPr/>
          </p:nvSpPr>
          <p:spPr bwMode="auto">
            <a:xfrm>
              <a:off x="9331197" y="5261243"/>
              <a:ext cx="789803" cy="862281"/>
            </a:xfrm>
            <a:custGeom>
              <a:avLst/>
              <a:gdLst>
                <a:gd name="T0" fmla="*/ 12 w 984"/>
                <a:gd name="T1" fmla="*/ 50 h 1075"/>
                <a:gd name="T2" fmla="*/ 12 w 984"/>
                <a:gd name="T3" fmla="*/ 475 h 1075"/>
                <a:gd name="T4" fmla="*/ 125 w 984"/>
                <a:gd name="T5" fmla="*/ 981 h 1075"/>
                <a:gd name="T6" fmla="*/ 450 w 984"/>
                <a:gd name="T7" fmla="*/ 1056 h 1075"/>
                <a:gd name="T8" fmla="*/ 874 w 984"/>
                <a:gd name="T9" fmla="*/ 936 h 1075"/>
                <a:gd name="T10" fmla="*/ 984 w 984"/>
                <a:gd name="T11" fmla="*/ 138 h 1075"/>
                <a:gd name="T12" fmla="*/ 962 w 984"/>
                <a:gd name="T13" fmla="*/ 0 h 1075"/>
                <a:gd name="T14" fmla="*/ 12 w 984"/>
                <a:gd name="T15" fmla="*/ 5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1075">
                  <a:moveTo>
                    <a:pt x="12" y="50"/>
                  </a:moveTo>
                  <a:cubicBezTo>
                    <a:pt x="12" y="50"/>
                    <a:pt x="0" y="369"/>
                    <a:pt x="12" y="475"/>
                  </a:cubicBezTo>
                  <a:cubicBezTo>
                    <a:pt x="25" y="581"/>
                    <a:pt x="93" y="944"/>
                    <a:pt x="125" y="981"/>
                  </a:cubicBezTo>
                  <a:cubicBezTo>
                    <a:pt x="157" y="1018"/>
                    <a:pt x="291" y="1037"/>
                    <a:pt x="450" y="1056"/>
                  </a:cubicBezTo>
                  <a:cubicBezTo>
                    <a:pt x="609" y="1075"/>
                    <a:pt x="856" y="1004"/>
                    <a:pt x="874" y="936"/>
                  </a:cubicBezTo>
                  <a:cubicBezTo>
                    <a:pt x="892" y="867"/>
                    <a:pt x="984" y="203"/>
                    <a:pt x="984" y="138"/>
                  </a:cubicBezTo>
                  <a:cubicBezTo>
                    <a:pt x="984" y="72"/>
                    <a:pt x="975" y="0"/>
                    <a:pt x="962" y="0"/>
                  </a:cubicBezTo>
                  <a:cubicBezTo>
                    <a:pt x="950" y="0"/>
                    <a:pt x="72" y="141"/>
                    <a:pt x="12" y="50"/>
                  </a:cubicBezTo>
                  <a:close/>
                </a:path>
              </a:pathLst>
            </a:custGeom>
            <a:solidFill>
              <a:srgbClr val="ED6F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9105085" y="3657598"/>
              <a:ext cx="1386589" cy="2543511"/>
            </a:xfrm>
            <a:custGeom>
              <a:avLst/>
              <a:gdLst>
                <a:gd name="T0" fmla="*/ 222 w 273"/>
                <a:gd name="T1" fmla="*/ 182 h 500"/>
                <a:gd name="T2" fmla="*/ 188 w 273"/>
                <a:gd name="T3" fmla="*/ 175 h 500"/>
                <a:gd name="T4" fmla="*/ 185 w 273"/>
                <a:gd name="T5" fmla="*/ 164 h 500"/>
                <a:gd name="T6" fmla="*/ 160 w 273"/>
                <a:gd name="T7" fmla="*/ 117 h 500"/>
                <a:gd name="T8" fmla="*/ 145 w 273"/>
                <a:gd name="T9" fmla="*/ 172 h 500"/>
                <a:gd name="T10" fmla="*/ 138 w 273"/>
                <a:gd name="T11" fmla="*/ 284 h 500"/>
                <a:gd name="T12" fmla="*/ 142 w 273"/>
                <a:gd name="T13" fmla="*/ 62 h 500"/>
                <a:gd name="T14" fmla="*/ 135 w 273"/>
                <a:gd name="T15" fmla="*/ 5 h 500"/>
                <a:gd name="T16" fmla="*/ 119 w 273"/>
                <a:gd name="T17" fmla="*/ 80 h 500"/>
                <a:gd name="T18" fmla="*/ 128 w 273"/>
                <a:gd name="T19" fmla="*/ 196 h 500"/>
                <a:gd name="T20" fmla="*/ 72 w 273"/>
                <a:gd name="T21" fmla="*/ 148 h 500"/>
                <a:gd name="T22" fmla="*/ 71 w 273"/>
                <a:gd name="T23" fmla="*/ 195 h 500"/>
                <a:gd name="T24" fmla="*/ 58 w 273"/>
                <a:gd name="T25" fmla="*/ 153 h 500"/>
                <a:gd name="T26" fmla="*/ 73 w 273"/>
                <a:gd name="T27" fmla="*/ 143 h 500"/>
                <a:gd name="T28" fmla="*/ 64 w 273"/>
                <a:gd name="T29" fmla="*/ 82 h 500"/>
                <a:gd name="T30" fmla="*/ 51 w 273"/>
                <a:gd name="T31" fmla="*/ 85 h 500"/>
                <a:gd name="T32" fmla="*/ 38 w 273"/>
                <a:gd name="T33" fmla="*/ 88 h 500"/>
                <a:gd name="T34" fmla="*/ 33 w 273"/>
                <a:gd name="T35" fmla="*/ 109 h 500"/>
                <a:gd name="T36" fmla="*/ 41 w 273"/>
                <a:gd name="T37" fmla="*/ 146 h 500"/>
                <a:gd name="T38" fmla="*/ 48 w 273"/>
                <a:gd name="T39" fmla="*/ 152 h 500"/>
                <a:gd name="T40" fmla="*/ 65 w 273"/>
                <a:gd name="T41" fmla="*/ 226 h 500"/>
                <a:gd name="T42" fmla="*/ 40 w 273"/>
                <a:gd name="T43" fmla="*/ 201 h 500"/>
                <a:gd name="T44" fmla="*/ 38 w 273"/>
                <a:gd name="T45" fmla="*/ 192 h 500"/>
                <a:gd name="T46" fmla="*/ 5 w 273"/>
                <a:gd name="T47" fmla="*/ 206 h 500"/>
                <a:gd name="T48" fmla="*/ 41 w 273"/>
                <a:gd name="T49" fmla="*/ 310 h 500"/>
                <a:gd name="T50" fmla="*/ 56 w 273"/>
                <a:gd name="T51" fmla="*/ 483 h 500"/>
                <a:gd name="T52" fmla="*/ 44 w 273"/>
                <a:gd name="T53" fmla="*/ 316 h 500"/>
                <a:gd name="T54" fmla="*/ 30 w 273"/>
                <a:gd name="T55" fmla="*/ 207 h 500"/>
                <a:gd name="T56" fmla="*/ 51 w 273"/>
                <a:gd name="T57" fmla="*/ 324 h 500"/>
                <a:gd name="T58" fmla="*/ 104 w 273"/>
                <a:gd name="T59" fmla="*/ 332 h 500"/>
                <a:gd name="T60" fmla="*/ 168 w 273"/>
                <a:gd name="T61" fmla="*/ 472 h 500"/>
                <a:gd name="T62" fmla="*/ 77 w 273"/>
                <a:gd name="T63" fmla="*/ 478 h 500"/>
                <a:gd name="T64" fmla="*/ 181 w 273"/>
                <a:gd name="T65" fmla="*/ 479 h 500"/>
                <a:gd name="T66" fmla="*/ 194 w 273"/>
                <a:gd name="T67" fmla="*/ 306 h 500"/>
                <a:gd name="T68" fmla="*/ 192 w 273"/>
                <a:gd name="T69" fmla="*/ 291 h 500"/>
                <a:gd name="T70" fmla="*/ 272 w 273"/>
                <a:gd name="T71" fmla="*/ 149 h 500"/>
                <a:gd name="T72" fmla="*/ 12 w 273"/>
                <a:gd name="T73" fmla="*/ 202 h 500"/>
                <a:gd name="T74" fmla="*/ 20 w 273"/>
                <a:gd name="T75" fmla="*/ 198 h 500"/>
                <a:gd name="T76" fmla="*/ 77 w 273"/>
                <a:gd name="T77" fmla="*/ 246 h 500"/>
                <a:gd name="T78" fmla="*/ 70 w 273"/>
                <a:gd name="T79" fmla="*/ 205 h 500"/>
                <a:gd name="T80" fmla="*/ 85 w 273"/>
                <a:gd name="T81" fmla="*/ 198 h 500"/>
                <a:gd name="T82" fmla="*/ 166 w 273"/>
                <a:gd name="T83" fmla="*/ 130 h 500"/>
                <a:gd name="T84" fmla="*/ 152 w 273"/>
                <a:gd name="T85" fmla="*/ 167 h 500"/>
                <a:gd name="T86" fmla="*/ 137 w 273"/>
                <a:gd name="T87" fmla="*/ 291 h 500"/>
                <a:gd name="T88" fmla="*/ 153 w 273"/>
                <a:gd name="T89" fmla="*/ 296 h 500"/>
                <a:gd name="T90" fmla="*/ 159 w 273"/>
                <a:gd name="T91" fmla="*/ 318 h 500"/>
                <a:gd name="T92" fmla="*/ 180 w 273"/>
                <a:gd name="T93" fmla="*/ 177 h 500"/>
                <a:gd name="T94" fmla="*/ 185 w 273"/>
                <a:gd name="T95" fmla="*/ 298 h 500"/>
                <a:gd name="T96" fmla="*/ 192 w 273"/>
                <a:gd name="T97" fmla="*/ 280 h 500"/>
                <a:gd name="T98" fmla="*/ 226 w 273"/>
                <a:gd name="T99" fmla="*/ 193 h 500"/>
                <a:gd name="T100" fmla="*/ 231 w 273"/>
                <a:gd name="T101" fmla="*/ 18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3" h="500">
                  <a:moveTo>
                    <a:pt x="263" y="143"/>
                  </a:moveTo>
                  <a:cubicBezTo>
                    <a:pt x="248" y="153"/>
                    <a:pt x="237" y="168"/>
                    <a:pt x="223" y="180"/>
                  </a:cubicBezTo>
                  <a:cubicBezTo>
                    <a:pt x="222" y="180"/>
                    <a:pt x="222" y="181"/>
                    <a:pt x="222" y="182"/>
                  </a:cubicBezTo>
                  <a:cubicBezTo>
                    <a:pt x="214" y="186"/>
                    <a:pt x="208" y="198"/>
                    <a:pt x="204" y="205"/>
                  </a:cubicBezTo>
                  <a:cubicBezTo>
                    <a:pt x="199" y="211"/>
                    <a:pt x="195" y="218"/>
                    <a:pt x="192" y="225"/>
                  </a:cubicBezTo>
                  <a:cubicBezTo>
                    <a:pt x="191" y="208"/>
                    <a:pt x="190" y="192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5" y="172"/>
                    <a:pt x="192" y="165"/>
                    <a:pt x="187" y="164"/>
                  </a:cubicBezTo>
                  <a:cubicBezTo>
                    <a:pt x="187" y="164"/>
                    <a:pt x="186" y="164"/>
                    <a:pt x="185" y="164"/>
                  </a:cubicBezTo>
                  <a:cubicBezTo>
                    <a:pt x="185" y="164"/>
                    <a:pt x="184" y="164"/>
                    <a:pt x="183" y="164"/>
                  </a:cubicBezTo>
                  <a:cubicBezTo>
                    <a:pt x="183" y="147"/>
                    <a:pt x="178" y="130"/>
                    <a:pt x="168" y="116"/>
                  </a:cubicBezTo>
                  <a:cubicBezTo>
                    <a:pt x="166" y="113"/>
                    <a:pt x="161" y="113"/>
                    <a:pt x="160" y="117"/>
                  </a:cubicBezTo>
                  <a:cubicBezTo>
                    <a:pt x="154" y="134"/>
                    <a:pt x="153" y="153"/>
                    <a:pt x="145" y="169"/>
                  </a:cubicBezTo>
                  <a:cubicBezTo>
                    <a:pt x="145" y="169"/>
                    <a:pt x="145" y="170"/>
                    <a:pt x="145" y="171"/>
                  </a:cubicBezTo>
                  <a:cubicBezTo>
                    <a:pt x="145" y="171"/>
                    <a:pt x="145" y="172"/>
                    <a:pt x="145" y="172"/>
                  </a:cubicBezTo>
                  <a:cubicBezTo>
                    <a:pt x="145" y="210"/>
                    <a:pt x="153" y="248"/>
                    <a:pt x="153" y="286"/>
                  </a:cubicBezTo>
                  <a:cubicBezTo>
                    <a:pt x="150" y="285"/>
                    <a:pt x="145" y="285"/>
                    <a:pt x="142" y="284"/>
                  </a:cubicBezTo>
                  <a:cubicBezTo>
                    <a:pt x="140" y="284"/>
                    <a:pt x="139" y="284"/>
                    <a:pt x="138" y="284"/>
                  </a:cubicBezTo>
                  <a:cubicBezTo>
                    <a:pt x="148" y="219"/>
                    <a:pt x="136" y="146"/>
                    <a:pt x="135" y="82"/>
                  </a:cubicBezTo>
                  <a:cubicBezTo>
                    <a:pt x="135" y="80"/>
                    <a:pt x="134" y="78"/>
                    <a:pt x="132" y="77"/>
                  </a:cubicBezTo>
                  <a:cubicBezTo>
                    <a:pt x="137" y="74"/>
                    <a:pt x="140" y="68"/>
                    <a:pt x="142" y="62"/>
                  </a:cubicBezTo>
                  <a:cubicBezTo>
                    <a:pt x="147" y="47"/>
                    <a:pt x="144" y="29"/>
                    <a:pt x="135" y="16"/>
                  </a:cubicBezTo>
                  <a:cubicBezTo>
                    <a:pt x="133" y="15"/>
                    <a:pt x="132" y="14"/>
                    <a:pt x="130" y="14"/>
                  </a:cubicBezTo>
                  <a:cubicBezTo>
                    <a:pt x="132" y="11"/>
                    <a:pt x="133" y="8"/>
                    <a:pt x="135" y="5"/>
                  </a:cubicBezTo>
                  <a:cubicBezTo>
                    <a:pt x="136" y="3"/>
                    <a:pt x="132" y="0"/>
                    <a:pt x="130" y="3"/>
                  </a:cubicBezTo>
                  <a:cubicBezTo>
                    <a:pt x="120" y="17"/>
                    <a:pt x="110" y="31"/>
                    <a:pt x="105" y="48"/>
                  </a:cubicBezTo>
                  <a:cubicBezTo>
                    <a:pt x="102" y="59"/>
                    <a:pt x="105" y="76"/>
                    <a:pt x="119" y="80"/>
                  </a:cubicBezTo>
                  <a:cubicBezTo>
                    <a:pt x="121" y="80"/>
                    <a:pt x="123" y="80"/>
                    <a:pt x="125" y="80"/>
                  </a:cubicBezTo>
                  <a:cubicBezTo>
                    <a:pt x="125" y="81"/>
                    <a:pt x="125" y="81"/>
                    <a:pt x="125" y="82"/>
                  </a:cubicBezTo>
                  <a:cubicBezTo>
                    <a:pt x="125" y="120"/>
                    <a:pt x="126" y="158"/>
                    <a:pt x="128" y="196"/>
                  </a:cubicBezTo>
                  <a:cubicBezTo>
                    <a:pt x="129" y="237"/>
                    <a:pt x="125" y="278"/>
                    <a:pt x="126" y="318"/>
                  </a:cubicBezTo>
                  <a:cubicBezTo>
                    <a:pt x="113" y="260"/>
                    <a:pt x="95" y="203"/>
                    <a:pt x="77" y="147"/>
                  </a:cubicBezTo>
                  <a:cubicBezTo>
                    <a:pt x="75" y="144"/>
                    <a:pt x="71" y="145"/>
                    <a:pt x="72" y="148"/>
                  </a:cubicBezTo>
                  <a:cubicBezTo>
                    <a:pt x="75" y="162"/>
                    <a:pt x="79" y="176"/>
                    <a:pt x="83" y="190"/>
                  </a:cubicBezTo>
                  <a:cubicBezTo>
                    <a:pt x="82" y="190"/>
                    <a:pt x="82" y="190"/>
                    <a:pt x="81" y="190"/>
                  </a:cubicBezTo>
                  <a:cubicBezTo>
                    <a:pt x="78" y="192"/>
                    <a:pt x="74" y="193"/>
                    <a:pt x="71" y="195"/>
                  </a:cubicBezTo>
                  <a:cubicBezTo>
                    <a:pt x="68" y="196"/>
                    <a:pt x="64" y="198"/>
                    <a:pt x="63" y="201"/>
                  </a:cubicBezTo>
                  <a:cubicBezTo>
                    <a:pt x="58" y="184"/>
                    <a:pt x="55" y="167"/>
                    <a:pt x="58" y="153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61" y="152"/>
                    <a:pt x="63" y="152"/>
                    <a:pt x="65" y="152"/>
                  </a:cubicBezTo>
                  <a:cubicBezTo>
                    <a:pt x="67" y="151"/>
                    <a:pt x="68" y="150"/>
                    <a:pt x="68" y="149"/>
                  </a:cubicBezTo>
                  <a:cubicBezTo>
                    <a:pt x="71" y="148"/>
                    <a:pt x="73" y="146"/>
                    <a:pt x="73" y="143"/>
                  </a:cubicBezTo>
                  <a:cubicBezTo>
                    <a:pt x="73" y="123"/>
                    <a:pt x="76" y="102"/>
                    <a:pt x="75" y="82"/>
                  </a:cubicBezTo>
                  <a:cubicBezTo>
                    <a:pt x="74" y="75"/>
                    <a:pt x="64" y="75"/>
                    <a:pt x="64" y="82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0" y="79"/>
                    <a:pt x="52" y="81"/>
                    <a:pt x="53" y="87"/>
                  </a:cubicBezTo>
                  <a:cubicBezTo>
                    <a:pt x="53" y="89"/>
                    <a:pt x="54" y="91"/>
                    <a:pt x="54" y="93"/>
                  </a:cubicBezTo>
                  <a:cubicBezTo>
                    <a:pt x="53" y="91"/>
                    <a:pt x="52" y="88"/>
                    <a:pt x="51" y="85"/>
                  </a:cubicBezTo>
                  <a:cubicBezTo>
                    <a:pt x="48" y="78"/>
                    <a:pt x="38" y="81"/>
                    <a:pt x="39" y="89"/>
                  </a:cubicBezTo>
                  <a:cubicBezTo>
                    <a:pt x="39" y="90"/>
                    <a:pt x="39" y="91"/>
                    <a:pt x="40" y="92"/>
                  </a:cubicBezTo>
                  <a:cubicBezTo>
                    <a:pt x="39" y="91"/>
                    <a:pt x="39" y="89"/>
                    <a:pt x="38" y="88"/>
                  </a:cubicBezTo>
                  <a:cubicBezTo>
                    <a:pt x="36" y="81"/>
                    <a:pt x="25" y="84"/>
                    <a:pt x="27" y="91"/>
                  </a:cubicBezTo>
                  <a:cubicBezTo>
                    <a:pt x="28" y="93"/>
                    <a:pt x="29" y="96"/>
                    <a:pt x="29" y="98"/>
                  </a:cubicBezTo>
                  <a:cubicBezTo>
                    <a:pt x="31" y="102"/>
                    <a:pt x="32" y="106"/>
                    <a:pt x="33" y="109"/>
                  </a:cubicBezTo>
                  <a:cubicBezTo>
                    <a:pt x="29" y="103"/>
                    <a:pt x="26" y="96"/>
                    <a:pt x="23" y="89"/>
                  </a:cubicBezTo>
                  <a:cubicBezTo>
                    <a:pt x="20" y="83"/>
                    <a:pt x="11" y="88"/>
                    <a:pt x="14" y="94"/>
                  </a:cubicBezTo>
                  <a:cubicBezTo>
                    <a:pt x="22" y="111"/>
                    <a:pt x="29" y="131"/>
                    <a:pt x="41" y="146"/>
                  </a:cubicBezTo>
                  <a:cubicBezTo>
                    <a:pt x="42" y="147"/>
                    <a:pt x="42" y="147"/>
                    <a:pt x="43" y="148"/>
                  </a:cubicBezTo>
                  <a:cubicBezTo>
                    <a:pt x="43" y="149"/>
                    <a:pt x="44" y="150"/>
                    <a:pt x="45" y="150"/>
                  </a:cubicBezTo>
                  <a:cubicBezTo>
                    <a:pt x="46" y="151"/>
                    <a:pt x="47" y="152"/>
                    <a:pt x="48" y="152"/>
                  </a:cubicBezTo>
                  <a:cubicBezTo>
                    <a:pt x="49" y="153"/>
                    <a:pt x="50" y="153"/>
                    <a:pt x="51" y="153"/>
                  </a:cubicBezTo>
                  <a:cubicBezTo>
                    <a:pt x="51" y="154"/>
                    <a:pt x="52" y="155"/>
                    <a:pt x="53" y="156"/>
                  </a:cubicBezTo>
                  <a:cubicBezTo>
                    <a:pt x="46" y="176"/>
                    <a:pt x="60" y="209"/>
                    <a:pt x="65" y="226"/>
                  </a:cubicBezTo>
                  <a:cubicBezTo>
                    <a:pt x="73" y="257"/>
                    <a:pt x="81" y="289"/>
                    <a:pt x="92" y="319"/>
                  </a:cubicBezTo>
                  <a:cubicBezTo>
                    <a:pt x="87" y="318"/>
                    <a:pt x="81" y="318"/>
                    <a:pt x="75" y="318"/>
                  </a:cubicBezTo>
                  <a:cubicBezTo>
                    <a:pt x="73" y="277"/>
                    <a:pt x="56" y="238"/>
                    <a:pt x="40" y="201"/>
                  </a:cubicBezTo>
                  <a:cubicBezTo>
                    <a:pt x="40" y="200"/>
                    <a:pt x="39" y="199"/>
                    <a:pt x="38" y="199"/>
                  </a:cubicBezTo>
                  <a:cubicBezTo>
                    <a:pt x="38" y="198"/>
                    <a:pt x="38" y="197"/>
                    <a:pt x="37" y="197"/>
                  </a:cubicBezTo>
                  <a:cubicBezTo>
                    <a:pt x="39" y="196"/>
                    <a:pt x="40" y="194"/>
                    <a:pt x="38" y="192"/>
                  </a:cubicBezTo>
                  <a:cubicBezTo>
                    <a:pt x="30" y="179"/>
                    <a:pt x="21" y="167"/>
                    <a:pt x="10" y="156"/>
                  </a:cubicBezTo>
                  <a:cubicBezTo>
                    <a:pt x="7" y="154"/>
                    <a:pt x="0" y="155"/>
                    <a:pt x="1" y="160"/>
                  </a:cubicBezTo>
                  <a:cubicBezTo>
                    <a:pt x="3" y="175"/>
                    <a:pt x="3" y="191"/>
                    <a:pt x="5" y="206"/>
                  </a:cubicBezTo>
                  <a:cubicBezTo>
                    <a:pt x="5" y="207"/>
                    <a:pt x="6" y="208"/>
                    <a:pt x="6" y="209"/>
                  </a:cubicBezTo>
                  <a:cubicBezTo>
                    <a:pt x="6" y="209"/>
                    <a:pt x="6" y="210"/>
                    <a:pt x="6" y="210"/>
                  </a:cubicBezTo>
                  <a:cubicBezTo>
                    <a:pt x="14" y="244"/>
                    <a:pt x="28" y="277"/>
                    <a:pt x="41" y="310"/>
                  </a:cubicBezTo>
                  <a:cubicBezTo>
                    <a:pt x="41" y="310"/>
                    <a:pt x="41" y="310"/>
                    <a:pt x="41" y="310"/>
                  </a:cubicBezTo>
                  <a:cubicBezTo>
                    <a:pt x="26" y="330"/>
                    <a:pt x="32" y="368"/>
                    <a:pt x="35" y="391"/>
                  </a:cubicBezTo>
                  <a:cubicBezTo>
                    <a:pt x="37" y="419"/>
                    <a:pt x="39" y="459"/>
                    <a:pt x="56" y="483"/>
                  </a:cubicBezTo>
                  <a:cubicBezTo>
                    <a:pt x="58" y="487"/>
                    <a:pt x="64" y="486"/>
                    <a:pt x="64" y="481"/>
                  </a:cubicBezTo>
                  <a:cubicBezTo>
                    <a:pt x="62" y="456"/>
                    <a:pt x="52" y="431"/>
                    <a:pt x="48" y="406"/>
                  </a:cubicBezTo>
                  <a:cubicBezTo>
                    <a:pt x="43" y="376"/>
                    <a:pt x="46" y="346"/>
                    <a:pt x="44" y="316"/>
                  </a:cubicBezTo>
                  <a:cubicBezTo>
                    <a:pt x="47" y="319"/>
                    <a:pt x="52" y="316"/>
                    <a:pt x="51" y="312"/>
                  </a:cubicBezTo>
                  <a:cubicBezTo>
                    <a:pt x="42" y="278"/>
                    <a:pt x="32" y="244"/>
                    <a:pt x="17" y="212"/>
                  </a:cubicBezTo>
                  <a:cubicBezTo>
                    <a:pt x="22" y="211"/>
                    <a:pt x="26" y="209"/>
                    <a:pt x="30" y="207"/>
                  </a:cubicBezTo>
                  <a:cubicBezTo>
                    <a:pt x="45" y="243"/>
                    <a:pt x="60" y="280"/>
                    <a:pt x="67" y="318"/>
                  </a:cubicBezTo>
                  <a:cubicBezTo>
                    <a:pt x="61" y="318"/>
                    <a:pt x="56" y="320"/>
                    <a:pt x="52" y="322"/>
                  </a:cubicBezTo>
                  <a:cubicBezTo>
                    <a:pt x="51" y="322"/>
                    <a:pt x="51" y="323"/>
                    <a:pt x="51" y="324"/>
                  </a:cubicBezTo>
                  <a:cubicBezTo>
                    <a:pt x="61" y="332"/>
                    <a:pt x="81" y="332"/>
                    <a:pt x="97" y="332"/>
                  </a:cubicBezTo>
                  <a:cubicBezTo>
                    <a:pt x="97" y="333"/>
                    <a:pt x="97" y="333"/>
                    <a:pt x="98" y="334"/>
                  </a:cubicBezTo>
                  <a:cubicBezTo>
                    <a:pt x="99" y="337"/>
                    <a:pt x="105" y="336"/>
                    <a:pt x="104" y="332"/>
                  </a:cubicBezTo>
                  <a:cubicBezTo>
                    <a:pt x="108" y="332"/>
                    <a:pt x="112" y="332"/>
                    <a:pt x="115" y="332"/>
                  </a:cubicBezTo>
                  <a:cubicBezTo>
                    <a:pt x="138" y="332"/>
                    <a:pt x="170" y="334"/>
                    <a:pt x="193" y="323"/>
                  </a:cubicBezTo>
                  <a:cubicBezTo>
                    <a:pt x="189" y="373"/>
                    <a:pt x="180" y="423"/>
                    <a:pt x="168" y="472"/>
                  </a:cubicBezTo>
                  <a:cubicBezTo>
                    <a:pt x="167" y="473"/>
                    <a:pt x="167" y="473"/>
                    <a:pt x="167" y="474"/>
                  </a:cubicBezTo>
                  <a:cubicBezTo>
                    <a:pt x="155" y="479"/>
                    <a:pt x="144" y="485"/>
                    <a:pt x="128" y="485"/>
                  </a:cubicBezTo>
                  <a:cubicBezTo>
                    <a:pt x="112" y="486"/>
                    <a:pt x="93" y="483"/>
                    <a:pt x="77" y="478"/>
                  </a:cubicBezTo>
                  <a:cubicBezTo>
                    <a:pt x="74" y="476"/>
                    <a:pt x="71" y="482"/>
                    <a:pt x="75" y="484"/>
                  </a:cubicBezTo>
                  <a:cubicBezTo>
                    <a:pt x="94" y="495"/>
                    <a:pt x="112" y="500"/>
                    <a:pt x="134" y="499"/>
                  </a:cubicBezTo>
                  <a:cubicBezTo>
                    <a:pt x="150" y="498"/>
                    <a:pt x="172" y="494"/>
                    <a:pt x="181" y="479"/>
                  </a:cubicBezTo>
                  <a:cubicBezTo>
                    <a:pt x="182" y="477"/>
                    <a:pt x="182" y="475"/>
                    <a:pt x="181" y="473"/>
                  </a:cubicBezTo>
                  <a:cubicBezTo>
                    <a:pt x="196" y="419"/>
                    <a:pt x="204" y="363"/>
                    <a:pt x="207" y="306"/>
                  </a:cubicBezTo>
                  <a:cubicBezTo>
                    <a:pt x="207" y="298"/>
                    <a:pt x="195" y="298"/>
                    <a:pt x="194" y="306"/>
                  </a:cubicBezTo>
                  <a:cubicBezTo>
                    <a:pt x="194" y="307"/>
                    <a:pt x="194" y="308"/>
                    <a:pt x="194" y="308"/>
                  </a:cubicBezTo>
                  <a:cubicBezTo>
                    <a:pt x="193" y="309"/>
                    <a:pt x="192" y="309"/>
                    <a:pt x="191" y="310"/>
                  </a:cubicBezTo>
                  <a:cubicBezTo>
                    <a:pt x="192" y="303"/>
                    <a:pt x="192" y="297"/>
                    <a:pt x="192" y="291"/>
                  </a:cubicBezTo>
                  <a:cubicBezTo>
                    <a:pt x="213" y="271"/>
                    <a:pt x="251" y="230"/>
                    <a:pt x="246" y="201"/>
                  </a:cubicBezTo>
                  <a:cubicBezTo>
                    <a:pt x="247" y="201"/>
                    <a:pt x="248" y="201"/>
                    <a:pt x="249" y="199"/>
                  </a:cubicBezTo>
                  <a:cubicBezTo>
                    <a:pt x="259" y="184"/>
                    <a:pt x="269" y="168"/>
                    <a:pt x="272" y="149"/>
                  </a:cubicBezTo>
                  <a:cubicBezTo>
                    <a:pt x="273" y="145"/>
                    <a:pt x="268" y="140"/>
                    <a:pt x="263" y="143"/>
                  </a:cubicBezTo>
                  <a:close/>
                  <a:moveTo>
                    <a:pt x="20" y="198"/>
                  </a:moveTo>
                  <a:cubicBezTo>
                    <a:pt x="17" y="199"/>
                    <a:pt x="15" y="201"/>
                    <a:pt x="12" y="202"/>
                  </a:cubicBezTo>
                  <a:cubicBezTo>
                    <a:pt x="13" y="192"/>
                    <a:pt x="13" y="182"/>
                    <a:pt x="13" y="173"/>
                  </a:cubicBezTo>
                  <a:cubicBezTo>
                    <a:pt x="19" y="179"/>
                    <a:pt x="25" y="186"/>
                    <a:pt x="30" y="194"/>
                  </a:cubicBezTo>
                  <a:cubicBezTo>
                    <a:pt x="27" y="195"/>
                    <a:pt x="23" y="197"/>
                    <a:pt x="20" y="198"/>
                  </a:cubicBezTo>
                  <a:close/>
                  <a:moveTo>
                    <a:pt x="103" y="319"/>
                  </a:moveTo>
                  <a:cubicBezTo>
                    <a:pt x="102" y="319"/>
                    <a:pt x="102" y="319"/>
                    <a:pt x="101" y="319"/>
                  </a:cubicBezTo>
                  <a:cubicBezTo>
                    <a:pt x="95" y="294"/>
                    <a:pt x="84" y="270"/>
                    <a:pt x="77" y="246"/>
                  </a:cubicBezTo>
                  <a:cubicBezTo>
                    <a:pt x="74" y="235"/>
                    <a:pt x="68" y="221"/>
                    <a:pt x="64" y="206"/>
                  </a:cubicBezTo>
                  <a:cubicBezTo>
                    <a:pt x="65" y="206"/>
                    <a:pt x="66" y="206"/>
                    <a:pt x="67" y="206"/>
                  </a:cubicBezTo>
                  <a:cubicBezTo>
                    <a:pt x="68" y="205"/>
                    <a:pt x="69" y="205"/>
                    <a:pt x="70" y="205"/>
                  </a:cubicBezTo>
                  <a:cubicBezTo>
                    <a:pt x="70" y="205"/>
                    <a:pt x="70" y="205"/>
                    <a:pt x="70" y="204"/>
                  </a:cubicBezTo>
                  <a:cubicBezTo>
                    <a:pt x="72" y="203"/>
                    <a:pt x="74" y="203"/>
                    <a:pt x="75" y="202"/>
                  </a:cubicBezTo>
                  <a:cubicBezTo>
                    <a:pt x="78" y="201"/>
                    <a:pt x="82" y="200"/>
                    <a:pt x="85" y="198"/>
                  </a:cubicBezTo>
                  <a:cubicBezTo>
                    <a:pt x="96" y="239"/>
                    <a:pt x="108" y="278"/>
                    <a:pt x="118" y="319"/>
                  </a:cubicBezTo>
                  <a:cubicBezTo>
                    <a:pt x="113" y="319"/>
                    <a:pt x="108" y="319"/>
                    <a:pt x="103" y="319"/>
                  </a:cubicBezTo>
                  <a:close/>
                  <a:moveTo>
                    <a:pt x="166" y="130"/>
                  </a:moveTo>
                  <a:cubicBezTo>
                    <a:pt x="172" y="141"/>
                    <a:pt x="173" y="153"/>
                    <a:pt x="174" y="165"/>
                  </a:cubicBezTo>
                  <a:cubicBezTo>
                    <a:pt x="171" y="166"/>
                    <a:pt x="167" y="166"/>
                    <a:pt x="164" y="167"/>
                  </a:cubicBezTo>
                  <a:cubicBezTo>
                    <a:pt x="161" y="167"/>
                    <a:pt x="156" y="166"/>
                    <a:pt x="152" y="167"/>
                  </a:cubicBezTo>
                  <a:cubicBezTo>
                    <a:pt x="160" y="157"/>
                    <a:pt x="163" y="143"/>
                    <a:pt x="166" y="130"/>
                  </a:cubicBezTo>
                  <a:close/>
                  <a:moveTo>
                    <a:pt x="130" y="319"/>
                  </a:moveTo>
                  <a:cubicBezTo>
                    <a:pt x="133" y="310"/>
                    <a:pt x="135" y="301"/>
                    <a:pt x="137" y="291"/>
                  </a:cubicBezTo>
                  <a:cubicBezTo>
                    <a:pt x="137" y="292"/>
                    <a:pt x="138" y="292"/>
                    <a:pt x="138" y="292"/>
                  </a:cubicBezTo>
                  <a:cubicBezTo>
                    <a:pt x="143" y="293"/>
                    <a:pt x="148" y="294"/>
                    <a:pt x="153" y="296"/>
                  </a:cubicBezTo>
                  <a:cubicBezTo>
                    <a:pt x="153" y="296"/>
                    <a:pt x="153" y="296"/>
                    <a:pt x="153" y="296"/>
                  </a:cubicBezTo>
                  <a:cubicBezTo>
                    <a:pt x="153" y="303"/>
                    <a:pt x="153" y="311"/>
                    <a:pt x="152" y="318"/>
                  </a:cubicBezTo>
                  <a:cubicBezTo>
                    <a:pt x="145" y="319"/>
                    <a:pt x="137" y="319"/>
                    <a:pt x="130" y="319"/>
                  </a:cubicBezTo>
                  <a:close/>
                  <a:moveTo>
                    <a:pt x="159" y="318"/>
                  </a:moveTo>
                  <a:cubicBezTo>
                    <a:pt x="169" y="274"/>
                    <a:pt x="164" y="219"/>
                    <a:pt x="151" y="177"/>
                  </a:cubicBezTo>
                  <a:cubicBezTo>
                    <a:pt x="156" y="178"/>
                    <a:pt x="162" y="177"/>
                    <a:pt x="166" y="177"/>
                  </a:cubicBezTo>
                  <a:cubicBezTo>
                    <a:pt x="170" y="177"/>
                    <a:pt x="175" y="177"/>
                    <a:pt x="180" y="177"/>
                  </a:cubicBezTo>
                  <a:cubicBezTo>
                    <a:pt x="179" y="215"/>
                    <a:pt x="181" y="253"/>
                    <a:pt x="184" y="291"/>
                  </a:cubicBezTo>
                  <a:cubicBezTo>
                    <a:pt x="183" y="293"/>
                    <a:pt x="182" y="294"/>
                    <a:pt x="182" y="295"/>
                  </a:cubicBezTo>
                  <a:cubicBezTo>
                    <a:pt x="181" y="297"/>
                    <a:pt x="183" y="299"/>
                    <a:pt x="185" y="298"/>
                  </a:cubicBezTo>
                  <a:cubicBezTo>
                    <a:pt x="185" y="303"/>
                    <a:pt x="185" y="307"/>
                    <a:pt x="185" y="312"/>
                  </a:cubicBezTo>
                  <a:cubicBezTo>
                    <a:pt x="177" y="315"/>
                    <a:pt x="168" y="317"/>
                    <a:pt x="159" y="318"/>
                  </a:cubicBezTo>
                  <a:close/>
                  <a:moveTo>
                    <a:pt x="192" y="280"/>
                  </a:moveTo>
                  <a:cubicBezTo>
                    <a:pt x="193" y="267"/>
                    <a:pt x="193" y="253"/>
                    <a:pt x="192" y="240"/>
                  </a:cubicBezTo>
                  <a:cubicBezTo>
                    <a:pt x="198" y="231"/>
                    <a:pt x="204" y="222"/>
                    <a:pt x="210" y="213"/>
                  </a:cubicBezTo>
                  <a:cubicBezTo>
                    <a:pt x="214" y="207"/>
                    <a:pt x="221" y="200"/>
                    <a:pt x="226" y="193"/>
                  </a:cubicBezTo>
                  <a:cubicBezTo>
                    <a:pt x="249" y="209"/>
                    <a:pt x="213" y="253"/>
                    <a:pt x="192" y="280"/>
                  </a:cubicBezTo>
                  <a:close/>
                  <a:moveTo>
                    <a:pt x="241" y="191"/>
                  </a:moveTo>
                  <a:cubicBezTo>
                    <a:pt x="239" y="187"/>
                    <a:pt x="236" y="184"/>
                    <a:pt x="231" y="182"/>
                  </a:cubicBezTo>
                  <a:cubicBezTo>
                    <a:pt x="240" y="176"/>
                    <a:pt x="248" y="169"/>
                    <a:pt x="256" y="162"/>
                  </a:cubicBezTo>
                  <a:cubicBezTo>
                    <a:pt x="253" y="172"/>
                    <a:pt x="247" y="182"/>
                    <a:pt x="241" y="191"/>
                  </a:cubicBezTo>
                  <a:close/>
                </a:path>
              </a:pathLst>
            </a:custGeom>
            <a:solidFill>
              <a:srgbClr val="4B241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421445" y="2612604"/>
            <a:ext cx="883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6F2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KNN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D6F2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35" y="0"/>
            <a:ext cx="102992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98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可爱毕业答辩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269</Words>
  <Application>Microsoft Office PowerPoint</Application>
  <PresentationFormat>Widescreen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Calibri Light</vt:lpstr>
      <vt:lpstr>Cambria Math</vt:lpstr>
      <vt:lpstr>等线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卡通可爱毕业答辩PPT模板</dc:title>
  <dc:creator>赵春波</dc:creator>
  <cp:lastModifiedBy>Mohamed Gamal</cp:lastModifiedBy>
  <cp:revision>45</cp:revision>
  <dcterms:created xsi:type="dcterms:W3CDTF">2017-05-23T02:00:00Z</dcterms:created>
  <dcterms:modified xsi:type="dcterms:W3CDTF">2018-12-18T08:30:15Z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