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1" r:id="rId4"/>
    <p:sldId id="257" r:id="rId5"/>
    <p:sldId id="259" r:id="rId6"/>
    <p:sldId id="260" r:id="rId7"/>
    <p:sldId id="261" r:id="rId8"/>
    <p:sldId id="262" r:id="rId9"/>
    <p:sldId id="264" r:id="rId10"/>
    <p:sldId id="263" r:id="rId11"/>
    <p:sldId id="265" r:id="rId12"/>
    <p:sldId id="266" r:id="rId13"/>
    <p:sldId id="267" r:id="rId14"/>
    <p:sldId id="268"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12/8/2024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jp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12/8/2024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40CF-3750-BCBF-AB98-0DA49258752B}"/>
              </a:ext>
            </a:extLst>
          </p:cNvPr>
          <p:cNvSpPr>
            <a:spLocks noGrp="1"/>
          </p:cNvSpPr>
          <p:nvPr>
            <p:ph type="ctrTitle"/>
          </p:nvPr>
        </p:nvSpPr>
        <p:spPr/>
        <p:txBody>
          <a:bodyPr/>
          <a:lstStyle/>
          <a:p>
            <a:r>
              <a:rPr lang="en-US"/>
              <a:t>Minor project</a:t>
            </a:r>
          </a:p>
        </p:txBody>
      </p:sp>
      <p:sp>
        <p:nvSpPr>
          <p:cNvPr id="3" name="Subtitle 2">
            <a:extLst>
              <a:ext uri="{FF2B5EF4-FFF2-40B4-BE49-F238E27FC236}">
                <a16:creationId xmlns:a16="http://schemas.microsoft.com/office/drawing/2014/main" id="{DB954517-C1CE-ED0E-AFAB-3736901849C5}"/>
              </a:ext>
            </a:extLst>
          </p:cNvPr>
          <p:cNvSpPr>
            <a:spLocks noGrp="1"/>
          </p:cNvSpPr>
          <p:nvPr>
            <p:ph type="subTitle" idx="1"/>
          </p:nvPr>
        </p:nvSpPr>
        <p:spPr/>
        <p:txBody>
          <a:bodyPr/>
          <a:lstStyle/>
          <a:p>
            <a:r>
              <a:rPr lang="en-US"/>
              <a:t>9 dec 2024…..</a:t>
            </a:r>
          </a:p>
        </p:txBody>
      </p:sp>
    </p:spTree>
    <p:extLst>
      <p:ext uri="{BB962C8B-B14F-4D97-AF65-F5344CB8AC3E}">
        <p14:creationId xmlns:p14="http://schemas.microsoft.com/office/powerpoint/2010/main" val="21911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F75A-D03F-2D9C-A245-C40399BCDFAE}"/>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B9464A78-718B-999B-74A4-A90451D1C6D7}"/>
              </a:ext>
            </a:extLst>
          </p:cNvPr>
          <p:cNvSpPr>
            <a:spLocks noGrp="1"/>
          </p:cNvSpPr>
          <p:nvPr>
            <p:ph sz="quarter" idx="13"/>
          </p:nvPr>
        </p:nvSpPr>
        <p:spPr>
          <a:xfrm>
            <a:off x="898646" y="769099"/>
            <a:ext cx="10394707" cy="4013871"/>
          </a:xfrm>
        </p:spPr>
        <p:txBody>
          <a:bodyPr/>
          <a:lstStyle/>
          <a:p>
            <a:r>
              <a:rPr lang="en-US" dirty="0"/>
              <a:t>Responsive Design</a:t>
            </a:r>
          </a:p>
          <a:p>
            <a:pPr marL="0" indent="0">
              <a:buNone/>
            </a:pPr>
            <a:r>
              <a:rPr lang="en-US" dirty="0"/>
              <a:t>The platform is fully responsive, ensuring that it is accessible and functional on all devices—desktops, tablets, and </a:t>
            </a:r>
            <a:r>
              <a:rPr lang="en-US" dirty="0" err="1"/>
              <a:t>smartphones.The</a:t>
            </a:r>
            <a:r>
              <a:rPr lang="en-US" dirty="0"/>
              <a:t> layout automatically adjusts to different screen sizes, providing an optimal browsing experience</a:t>
            </a:r>
          </a:p>
          <a:p>
            <a:r>
              <a:rPr lang="en-US" u="sng" dirty="0"/>
              <a:t>User-Friendly Interface</a:t>
            </a:r>
          </a:p>
          <a:p>
            <a:pPr marL="0" indent="0">
              <a:buNone/>
            </a:pPr>
            <a:r>
              <a:rPr lang="en-US" dirty="0"/>
              <a:t>Simple and intuitive navigation ensures that even first-time users can easily use the platform without a steep learning curve.</a:t>
            </a:r>
          </a:p>
        </p:txBody>
      </p:sp>
    </p:spTree>
    <p:extLst>
      <p:ext uri="{BB962C8B-B14F-4D97-AF65-F5344CB8AC3E}">
        <p14:creationId xmlns:p14="http://schemas.microsoft.com/office/powerpoint/2010/main" val="70239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3137-ACE1-F32A-E3CF-3DA1A0F8B26B}"/>
              </a:ext>
            </a:extLst>
          </p:cNvPr>
          <p:cNvSpPr>
            <a:spLocks noGrp="1"/>
          </p:cNvSpPr>
          <p:nvPr>
            <p:ph type="title"/>
          </p:nvPr>
        </p:nvSpPr>
        <p:spPr/>
        <p:txBody>
          <a:bodyPr>
            <a:normAutofit fontScale="90000"/>
          </a:bodyPr>
          <a:lstStyle/>
          <a:p>
            <a:r>
              <a:rPr lang="en-US" dirty="0">
                <a:solidFill>
                  <a:schemeClr val="bg1">
                    <a:lumMod val="90000"/>
                  </a:schemeClr>
                </a:solidFill>
              </a:rPr>
              <a:t>.</a:t>
            </a:r>
            <a:br>
              <a:rPr lang="en-US" dirty="0">
                <a:solidFill>
                  <a:schemeClr val="bg1">
                    <a:lumMod val="90000"/>
                  </a:schemeClr>
                </a:solidFill>
              </a:rPr>
            </a:br>
            <a:endParaRPr lang="en-US" dirty="0">
              <a:solidFill>
                <a:schemeClr val="bg1">
                  <a:lumMod val="90000"/>
                </a:schemeClr>
              </a:solidFill>
            </a:endParaRPr>
          </a:p>
        </p:txBody>
      </p:sp>
      <p:sp>
        <p:nvSpPr>
          <p:cNvPr id="3" name="Content Placeholder 2">
            <a:extLst>
              <a:ext uri="{FF2B5EF4-FFF2-40B4-BE49-F238E27FC236}">
                <a16:creationId xmlns:a16="http://schemas.microsoft.com/office/drawing/2014/main" id="{6AFFFF71-821A-130C-3B11-406EE810E461}"/>
              </a:ext>
            </a:extLst>
          </p:cNvPr>
          <p:cNvSpPr>
            <a:spLocks noGrp="1"/>
          </p:cNvSpPr>
          <p:nvPr>
            <p:ph sz="quarter" idx="13"/>
          </p:nvPr>
        </p:nvSpPr>
        <p:spPr>
          <a:xfrm>
            <a:off x="898646" y="1356041"/>
            <a:ext cx="10394707" cy="3311189"/>
          </a:xfrm>
        </p:spPr>
        <p:txBody>
          <a:bodyPr/>
          <a:lstStyle/>
          <a:p>
            <a:r>
              <a:rPr lang="en-US" u="sng" dirty="0"/>
              <a:t>PG Owner Dashboard</a:t>
            </a:r>
            <a:r>
              <a:rPr lang="en-US" dirty="0"/>
              <a:t>:</a:t>
            </a:r>
          </a:p>
          <a:p>
            <a:pPr marL="0" indent="0">
              <a:buNone/>
            </a:pPr>
            <a:r>
              <a:rPr lang="en-US" dirty="0"/>
              <a:t>PG owners can manage their listings—add, update, or delete details about their properties </a:t>
            </a:r>
          </a:p>
          <a:p>
            <a:r>
              <a:rPr lang="en-US" u="sng" dirty="0"/>
              <a:t>User Accounts and Reviews</a:t>
            </a:r>
          </a:p>
          <a:p>
            <a:pPr marL="0" indent="0">
              <a:buNone/>
            </a:pPr>
            <a:r>
              <a:rPr lang="en-US" dirty="0"/>
              <a:t>Tenants can create accounts, rate and review PGs, adding transparency and reliability to the platform.</a:t>
            </a:r>
          </a:p>
        </p:txBody>
      </p:sp>
    </p:spTree>
    <p:extLst>
      <p:ext uri="{BB962C8B-B14F-4D97-AF65-F5344CB8AC3E}">
        <p14:creationId xmlns:p14="http://schemas.microsoft.com/office/powerpoint/2010/main" val="122706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173E-9515-90C9-0B12-8CCBF6F3BA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3560BF1-E8EC-65B5-0981-802E853E3F4D}"/>
              </a:ext>
            </a:extLst>
          </p:cNvPr>
          <p:cNvSpPr>
            <a:spLocks noGrp="1"/>
          </p:cNvSpPr>
          <p:nvPr>
            <p:ph sz="quarter" idx="13"/>
          </p:nvPr>
        </p:nvSpPr>
        <p:spPr>
          <a:xfrm>
            <a:off x="685800" y="1690688"/>
            <a:ext cx="10394707" cy="3683897"/>
          </a:xfrm>
        </p:spPr>
        <p:txBody>
          <a:bodyPr/>
          <a:lstStyle/>
          <a:p>
            <a:r>
              <a:rPr lang="en-US" dirty="0"/>
              <a:t>The Online PG Management System is an innovative solution for managing PG accommodations, offering an easy-to-use platform for both PG owners and tenants. By integrating powerful features like advanced search filters, detailed PG listings, and a responsive design, it provides a modern solution to an often tedious and time-consuming process of finding or managing PG properties. The use of HTML, CSS, JavaScript, and frameworks ensures a smooth, interactive, and visually appealing user experience.</a:t>
            </a:r>
          </a:p>
        </p:txBody>
      </p:sp>
    </p:spTree>
    <p:extLst>
      <p:ext uri="{BB962C8B-B14F-4D97-AF65-F5344CB8AC3E}">
        <p14:creationId xmlns:p14="http://schemas.microsoft.com/office/powerpoint/2010/main" val="201907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2D44-0EA9-11D1-01A7-B20EFDD73266}"/>
              </a:ext>
            </a:extLst>
          </p:cNvPr>
          <p:cNvSpPr>
            <a:spLocks noGrp="1"/>
          </p:cNvSpPr>
          <p:nvPr>
            <p:ph type="title"/>
          </p:nvPr>
        </p:nvSpPr>
        <p:spPr>
          <a:xfrm>
            <a:off x="385969" y="447676"/>
            <a:ext cx="10396882" cy="897731"/>
          </a:xfrm>
        </p:spPr>
        <p:txBody>
          <a:bodyPr/>
          <a:lstStyle/>
          <a:p>
            <a:r>
              <a:rPr lang="en-US" dirty="0"/>
              <a:t>Future scope</a:t>
            </a:r>
          </a:p>
        </p:txBody>
      </p:sp>
      <p:sp>
        <p:nvSpPr>
          <p:cNvPr id="3" name="Content Placeholder 2">
            <a:extLst>
              <a:ext uri="{FF2B5EF4-FFF2-40B4-BE49-F238E27FC236}">
                <a16:creationId xmlns:a16="http://schemas.microsoft.com/office/drawing/2014/main" id="{FBC171BA-360F-062B-B7ED-9094DDCE6584}"/>
              </a:ext>
            </a:extLst>
          </p:cNvPr>
          <p:cNvSpPr>
            <a:spLocks noGrp="1"/>
          </p:cNvSpPr>
          <p:nvPr>
            <p:ph sz="quarter" idx="13"/>
          </p:nvPr>
        </p:nvSpPr>
        <p:spPr>
          <a:xfrm>
            <a:off x="1142206" y="1773405"/>
            <a:ext cx="10394707" cy="3311189"/>
          </a:xfrm>
        </p:spPr>
        <p:txBody>
          <a:bodyPr/>
          <a:lstStyle/>
          <a:p>
            <a:r>
              <a:rPr lang="en-US" u="sng" dirty="0"/>
              <a:t>Mobile Application:</a:t>
            </a:r>
          </a:p>
          <a:p>
            <a:pPr marL="0" indent="0">
              <a:buNone/>
            </a:pPr>
            <a:r>
              <a:rPr lang="en-US" dirty="0"/>
              <a:t>Developing a mobile app to complement the web platform, making it more accessible and convenient for users</a:t>
            </a:r>
          </a:p>
          <a:p>
            <a:r>
              <a:rPr lang="en-US" u="sng" dirty="0"/>
              <a:t>Real-time Chat Feature</a:t>
            </a:r>
            <a:r>
              <a:rPr lang="en-US" dirty="0"/>
              <a:t>:</a:t>
            </a:r>
          </a:p>
          <a:p>
            <a:pPr marL="0" indent="0">
              <a:buNone/>
            </a:pPr>
            <a:r>
              <a:rPr lang="en-US" dirty="0"/>
              <a:t>Introducing a live chat option between PG owners and tenants for instant communication.</a:t>
            </a:r>
          </a:p>
        </p:txBody>
      </p:sp>
    </p:spTree>
    <p:extLst>
      <p:ext uri="{BB962C8B-B14F-4D97-AF65-F5344CB8AC3E}">
        <p14:creationId xmlns:p14="http://schemas.microsoft.com/office/powerpoint/2010/main" val="171688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1E20-3F1E-5CC6-46D0-AC300FC8BF6D}"/>
              </a:ext>
            </a:extLst>
          </p:cNvPr>
          <p:cNvSpPr>
            <a:spLocks noGrp="1"/>
          </p:cNvSpPr>
          <p:nvPr>
            <p:ph type="title"/>
          </p:nvPr>
        </p:nvSpPr>
        <p:spPr/>
        <p:txBody>
          <a:bodyPr/>
          <a:lstStyle/>
          <a:p>
            <a:r>
              <a:rPr lang="en-US" dirty="0">
                <a:solidFill>
                  <a:schemeClr val="bg1">
                    <a:lumMod val="90000"/>
                  </a:schemeClr>
                </a:solidFill>
              </a:rPr>
              <a:t>.</a:t>
            </a:r>
          </a:p>
        </p:txBody>
      </p:sp>
      <p:sp>
        <p:nvSpPr>
          <p:cNvPr id="3" name="Content Placeholder 2">
            <a:extLst>
              <a:ext uri="{FF2B5EF4-FFF2-40B4-BE49-F238E27FC236}">
                <a16:creationId xmlns:a16="http://schemas.microsoft.com/office/drawing/2014/main" id="{3425E84B-74A5-3F74-6EC6-B61049743935}"/>
              </a:ext>
            </a:extLst>
          </p:cNvPr>
          <p:cNvSpPr>
            <a:spLocks noGrp="1"/>
          </p:cNvSpPr>
          <p:nvPr>
            <p:ph sz="quarter" idx="13"/>
          </p:nvPr>
        </p:nvSpPr>
        <p:spPr>
          <a:xfrm>
            <a:off x="436745" y="1709047"/>
            <a:ext cx="10394707" cy="3311189"/>
          </a:xfrm>
        </p:spPr>
        <p:txBody>
          <a:bodyPr>
            <a:normAutofit fontScale="92500"/>
          </a:bodyPr>
          <a:lstStyle/>
          <a:p>
            <a:r>
              <a:rPr lang="en-US" u="sng" dirty="0"/>
              <a:t>Payment Integration:</a:t>
            </a:r>
          </a:p>
          <a:p>
            <a:pPr marL="0" indent="0">
              <a:buNone/>
            </a:pPr>
            <a:r>
              <a:rPr lang="en-US" dirty="0"/>
              <a:t>Adding online payment gateways for secure rent payments directly through the platform.</a:t>
            </a:r>
          </a:p>
          <a:p>
            <a:r>
              <a:rPr lang="en-US" u="sng" dirty="0"/>
              <a:t>Admin Panel:</a:t>
            </a:r>
          </a:p>
          <a:p>
            <a:pPr marL="0" indent="0">
              <a:buNone/>
            </a:pPr>
            <a:r>
              <a:rPr lang="en-US" dirty="0"/>
              <a:t>Building an admin panel to monitor and manage user activity, listings, and content moderation</a:t>
            </a:r>
          </a:p>
          <a:p>
            <a:r>
              <a:rPr lang="en-US" dirty="0"/>
              <a:t>.</a:t>
            </a:r>
            <a:r>
              <a:rPr lang="en-US" u="sng" dirty="0"/>
              <a:t>Advanced Filtering Options:</a:t>
            </a:r>
          </a:p>
          <a:p>
            <a:pPr marL="0" indent="0">
              <a:buNone/>
            </a:pPr>
            <a:r>
              <a:rPr lang="en-US" dirty="0"/>
              <a:t>Adding more detailed filters, such as proximity to landmarks, local amenities, or transportation hubs.</a:t>
            </a:r>
          </a:p>
        </p:txBody>
      </p:sp>
    </p:spTree>
    <p:extLst>
      <p:ext uri="{BB962C8B-B14F-4D97-AF65-F5344CB8AC3E}">
        <p14:creationId xmlns:p14="http://schemas.microsoft.com/office/powerpoint/2010/main" val="310113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2A43-D75E-C3B0-FB20-08DDF8B119E6}"/>
              </a:ext>
            </a:extLst>
          </p:cNvPr>
          <p:cNvSpPr>
            <a:spLocks noGrp="1"/>
          </p:cNvSpPr>
          <p:nvPr>
            <p:ph type="title"/>
          </p:nvPr>
        </p:nvSpPr>
        <p:spPr>
          <a:xfrm>
            <a:off x="797720" y="8079581"/>
            <a:ext cx="10396882" cy="1151965"/>
          </a:xfrm>
        </p:spPr>
        <p:txBody>
          <a:bodyPr/>
          <a:lstStyle/>
          <a:p>
            <a:endParaRPr lang="en-US"/>
          </a:p>
        </p:txBody>
      </p:sp>
      <p:pic>
        <p:nvPicPr>
          <p:cNvPr id="4" name="Content Placeholder 3">
            <a:extLst>
              <a:ext uri="{FF2B5EF4-FFF2-40B4-BE49-F238E27FC236}">
                <a16:creationId xmlns:a16="http://schemas.microsoft.com/office/drawing/2014/main" id="{23A172BA-4A47-90F6-86A6-C2ABA41B42AE}"/>
              </a:ext>
            </a:extLst>
          </p:cNvPr>
          <p:cNvPicPr>
            <a:picLocks noGrp="1" noChangeAspect="1"/>
          </p:cNvPicPr>
          <p:nvPr>
            <p:ph sz="quarter" idx="13"/>
          </p:nvPr>
        </p:nvPicPr>
        <p:blipFill>
          <a:blip r:embed="rId2"/>
          <a:stretch>
            <a:fillRect/>
          </a:stretch>
        </p:blipFill>
        <p:spPr>
          <a:xfrm>
            <a:off x="797720" y="1"/>
            <a:ext cx="6834187" cy="5572124"/>
          </a:xfrm>
        </p:spPr>
      </p:pic>
    </p:spTree>
    <p:extLst>
      <p:ext uri="{BB962C8B-B14F-4D97-AF65-F5344CB8AC3E}">
        <p14:creationId xmlns:p14="http://schemas.microsoft.com/office/powerpoint/2010/main" val="81038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0BB6-5E3D-60D7-7E8B-C1B8D97DE264}"/>
              </a:ext>
            </a:extLst>
          </p:cNvPr>
          <p:cNvSpPr>
            <a:spLocks noGrp="1"/>
          </p:cNvSpPr>
          <p:nvPr>
            <p:ph type="title"/>
          </p:nvPr>
        </p:nvSpPr>
        <p:spPr>
          <a:xfrm>
            <a:off x="4425311" y="2798558"/>
            <a:ext cx="5716670" cy="1260885"/>
          </a:xfrm>
        </p:spPr>
        <p:txBody>
          <a:bodyPr>
            <a:normAutofit fontScale="90000"/>
          </a:bodyPr>
          <a:lstStyle/>
          <a:p>
            <a:r>
              <a:rPr lang="en-US" dirty="0"/>
              <a:t>Thank you</a:t>
            </a:r>
            <a:br>
              <a:rPr lang="en-US" dirty="0"/>
            </a:br>
            <a:endParaRPr lang="en-US" dirty="0"/>
          </a:p>
        </p:txBody>
      </p:sp>
      <p:sp>
        <p:nvSpPr>
          <p:cNvPr id="3" name="Content Placeholder 2">
            <a:extLst>
              <a:ext uri="{FF2B5EF4-FFF2-40B4-BE49-F238E27FC236}">
                <a16:creationId xmlns:a16="http://schemas.microsoft.com/office/drawing/2014/main" id="{FAF84812-9F36-D986-6B6B-810367B469BE}"/>
              </a:ext>
            </a:extLst>
          </p:cNvPr>
          <p:cNvSpPr>
            <a:spLocks noGrp="1"/>
          </p:cNvSpPr>
          <p:nvPr>
            <p:ph sz="quarter" idx="13"/>
          </p:nvPr>
        </p:nvSpPr>
        <p:spPr>
          <a:xfrm flipV="1">
            <a:off x="685800" y="7548562"/>
            <a:ext cx="10394707" cy="428625"/>
          </a:xfrm>
        </p:spPr>
        <p:txBody>
          <a:bodyPr/>
          <a:lstStyle/>
          <a:p>
            <a:pPr marL="0" indent="0">
              <a:buNone/>
            </a:pPr>
            <a:endParaRPr lang="en-US" dirty="0"/>
          </a:p>
        </p:txBody>
      </p:sp>
    </p:spTree>
    <p:extLst>
      <p:ext uri="{BB962C8B-B14F-4D97-AF65-F5344CB8AC3E}">
        <p14:creationId xmlns:p14="http://schemas.microsoft.com/office/powerpoint/2010/main" val="36554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8885-80A9-43B4-9BBF-FFA205F76D74}"/>
              </a:ext>
            </a:extLst>
          </p:cNvPr>
          <p:cNvSpPr>
            <a:spLocks noGrp="1"/>
          </p:cNvSpPr>
          <p:nvPr>
            <p:ph type="title"/>
          </p:nvPr>
        </p:nvSpPr>
        <p:spPr>
          <a:xfrm>
            <a:off x="685800" y="1735633"/>
            <a:ext cx="10394707" cy="2511835"/>
          </a:xfrm>
        </p:spPr>
        <p:txBody>
          <a:bodyPr anchor="ctr"/>
          <a:lstStyle/>
          <a:p>
            <a:pPr algn="r" rtl="1"/>
            <a:r>
              <a:rPr lang="en-US">
                <a:solidFill>
                  <a:schemeClr val="tx1"/>
                </a:solidFill>
              </a:rPr>
              <a:t>Project</a:t>
            </a:r>
            <a:r>
              <a:rPr lang="en-US"/>
              <a:t> </a:t>
            </a:r>
            <a:r>
              <a:rPr lang="en-US">
                <a:solidFill>
                  <a:schemeClr val="tx1"/>
                </a:solidFill>
              </a:rPr>
              <a:t>name</a:t>
            </a:r>
            <a:br>
              <a:rPr lang="en-US"/>
            </a:br>
            <a:br>
              <a:rPr lang="en-US"/>
            </a:br>
            <a:r>
              <a:rPr lang="en-US" i="1"/>
              <a:t>pg management system</a:t>
            </a:r>
            <a:endParaRPr lang="en-US"/>
          </a:p>
        </p:txBody>
      </p:sp>
      <p:sp>
        <p:nvSpPr>
          <p:cNvPr id="3" name="Content Placeholder 2">
            <a:extLst>
              <a:ext uri="{FF2B5EF4-FFF2-40B4-BE49-F238E27FC236}">
                <a16:creationId xmlns:a16="http://schemas.microsoft.com/office/drawing/2014/main" id="{53F2B26B-3250-ABB4-BD4E-9F68D7EDC4B7}"/>
              </a:ext>
            </a:extLst>
          </p:cNvPr>
          <p:cNvSpPr>
            <a:spLocks noGrp="1"/>
          </p:cNvSpPr>
          <p:nvPr>
            <p:ph type="body" sz="half" idx="2"/>
          </p:nvPr>
        </p:nvSpPr>
        <p:spPr/>
        <p:txBody>
          <a:bodyPr/>
          <a:lstStyle/>
          <a:p>
            <a:r>
              <a:rPr lang="en-US"/>
              <a:t>.</a:t>
            </a:r>
          </a:p>
        </p:txBody>
      </p:sp>
    </p:spTree>
    <p:extLst>
      <p:ext uri="{BB962C8B-B14F-4D97-AF65-F5344CB8AC3E}">
        <p14:creationId xmlns:p14="http://schemas.microsoft.com/office/powerpoint/2010/main" val="26133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B9EB-FF20-1156-5E4A-D5C24B502E57}"/>
              </a:ext>
            </a:extLst>
          </p:cNvPr>
          <p:cNvSpPr>
            <a:spLocks noGrp="1"/>
          </p:cNvSpPr>
          <p:nvPr>
            <p:ph type="title"/>
          </p:nvPr>
        </p:nvSpPr>
        <p:spPr>
          <a:xfrm flipV="1">
            <a:off x="685801" y="-1416844"/>
            <a:ext cx="10396882" cy="369094"/>
          </a:xfrm>
        </p:spPr>
        <p:txBody>
          <a:bodyPr/>
          <a:lstStyle/>
          <a:p>
            <a:endParaRPr lang="en-US"/>
          </a:p>
        </p:txBody>
      </p:sp>
      <p:pic>
        <p:nvPicPr>
          <p:cNvPr id="4" name="Content Placeholder 3">
            <a:extLst>
              <a:ext uri="{FF2B5EF4-FFF2-40B4-BE49-F238E27FC236}">
                <a16:creationId xmlns:a16="http://schemas.microsoft.com/office/drawing/2014/main" id="{CE6E6448-323C-67D4-894D-23DBD32247EB}"/>
              </a:ext>
            </a:extLst>
          </p:cNvPr>
          <p:cNvPicPr>
            <a:picLocks noGrp="1" noChangeAspect="1"/>
          </p:cNvPicPr>
          <p:nvPr>
            <p:ph sz="quarter" idx="13"/>
          </p:nvPr>
        </p:nvPicPr>
        <p:blipFill>
          <a:blip r:embed="rId2"/>
          <a:stretch>
            <a:fillRect/>
          </a:stretch>
        </p:blipFill>
        <p:spPr>
          <a:xfrm>
            <a:off x="-333375" y="0"/>
            <a:ext cx="12525375" cy="6858000"/>
          </a:xfrm>
        </p:spPr>
      </p:pic>
    </p:spTree>
    <p:extLst>
      <p:ext uri="{BB962C8B-B14F-4D97-AF65-F5344CB8AC3E}">
        <p14:creationId xmlns:p14="http://schemas.microsoft.com/office/powerpoint/2010/main" val="425142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82AB-CAFC-E1AF-AB1B-8DD6F4F0D134}"/>
              </a:ext>
            </a:extLst>
          </p:cNvPr>
          <p:cNvSpPr>
            <a:spLocks noGrp="1"/>
          </p:cNvSpPr>
          <p:nvPr>
            <p:ph type="title"/>
          </p:nvPr>
        </p:nvSpPr>
        <p:spPr/>
        <p:txBody>
          <a:bodyPr/>
          <a:lstStyle/>
          <a:p>
            <a:r>
              <a:rPr lang="en-US"/>
              <a:t>By</a:t>
            </a:r>
          </a:p>
        </p:txBody>
      </p:sp>
      <p:sp>
        <p:nvSpPr>
          <p:cNvPr id="3" name="Content Placeholder 2">
            <a:extLst>
              <a:ext uri="{FF2B5EF4-FFF2-40B4-BE49-F238E27FC236}">
                <a16:creationId xmlns:a16="http://schemas.microsoft.com/office/drawing/2014/main" id="{8A2CB008-D3BC-6C7B-A2CC-B2D51C9CC196}"/>
              </a:ext>
            </a:extLst>
          </p:cNvPr>
          <p:cNvSpPr>
            <a:spLocks noGrp="1"/>
          </p:cNvSpPr>
          <p:nvPr>
            <p:ph sz="quarter" idx="13"/>
          </p:nvPr>
        </p:nvSpPr>
        <p:spPr/>
        <p:txBody>
          <a:bodyPr/>
          <a:lstStyle/>
          <a:p>
            <a:r>
              <a:rPr lang="en-US" i="1" dirty="0" err="1"/>
              <a:t>Shridhar</a:t>
            </a:r>
            <a:r>
              <a:rPr lang="en-US" dirty="0"/>
              <a:t> </a:t>
            </a:r>
            <a:r>
              <a:rPr lang="en-US" i="1" dirty="0"/>
              <a:t> </a:t>
            </a:r>
            <a:r>
              <a:rPr lang="en-US" i="1" dirty="0" err="1"/>
              <a:t>aditya</a:t>
            </a:r>
            <a:r>
              <a:rPr lang="en-US" i="1" dirty="0"/>
              <a:t>   </a:t>
            </a:r>
            <a:r>
              <a:rPr lang="en-US" i="1" u="sng" dirty="0"/>
              <a:t>SBU220799</a:t>
            </a:r>
          </a:p>
          <a:p>
            <a:endParaRPr lang="en-US" i="1" u="sng" dirty="0"/>
          </a:p>
          <a:p>
            <a:r>
              <a:rPr lang="en-US" i="1" dirty="0"/>
              <a:t>Aditya </a:t>
            </a:r>
            <a:r>
              <a:rPr lang="en-US" i="1" dirty="0" err="1"/>
              <a:t>thakur</a:t>
            </a:r>
            <a:r>
              <a:rPr lang="en-US" i="1" dirty="0"/>
              <a:t>     </a:t>
            </a:r>
            <a:r>
              <a:rPr lang="en-US" i="1" u="sng" dirty="0"/>
              <a:t>sbu220803</a:t>
            </a:r>
          </a:p>
          <a:p>
            <a:endParaRPr lang="en-US" i="1" u="sng" dirty="0"/>
          </a:p>
          <a:p>
            <a:r>
              <a:rPr lang="en-US" i="1" dirty="0"/>
              <a:t>Mohammad </a:t>
            </a:r>
            <a:r>
              <a:rPr lang="en-US" i="1" dirty="0" err="1"/>
              <a:t>sohail</a:t>
            </a:r>
            <a:r>
              <a:rPr lang="en-US" i="1" dirty="0"/>
              <a:t>   </a:t>
            </a:r>
            <a:r>
              <a:rPr lang="en-US" i="1" u="sng" dirty="0"/>
              <a:t>Sbu220804</a:t>
            </a:r>
            <a:endParaRPr lang="en-US" i="1" dirty="0"/>
          </a:p>
        </p:txBody>
      </p:sp>
    </p:spTree>
    <p:extLst>
      <p:ext uri="{BB962C8B-B14F-4D97-AF65-F5344CB8AC3E}">
        <p14:creationId xmlns:p14="http://schemas.microsoft.com/office/powerpoint/2010/main" val="85934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4744-BCA0-5601-8457-9C60DA3FE45C}"/>
              </a:ext>
            </a:extLst>
          </p:cNvPr>
          <p:cNvSpPr>
            <a:spLocks noGrp="1"/>
          </p:cNvSpPr>
          <p:nvPr>
            <p:ph type="title"/>
          </p:nvPr>
        </p:nvSpPr>
        <p:spPr>
          <a:xfrm>
            <a:off x="680333" y="683718"/>
            <a:ext cx="10447693" cy="1035013"/>
          </a:xfrm>
        </p:spPr>
        <p:txBody>
          <a:bodyPr/>
          <a:lstStyle/>
          <a:p>
            <a:r>
              <a:rPr lang="en-US" dirty="0"/>
              <a:t>Introduction</a:t>
            </a:r>
          </a:p>
        </p:txBody>
      </p:sp>
      <p:sp>
        <p:nvSpPr>
          <p:cNvPr id="3" name="Content Placeholder 2">
            <a:extLst>
              <a:ext uri="{FF2B5EF4-FFF2-40B4-BE49-F238E27FC236}">
                <a16:creationId xmlns:a16="http://schemas.microsoft.com/office/drawing/2014/main" id="{BA33227B-AA54-D94A-AF99-93567E5720A1}"/>
              </a:ext>
            </a:extLst>
          </p:cNvPr>
          <p:cNvSpPr>
            <a:spLocks noGrp="1"/>
          </p:cNvSpPr>
          <p:nvPr>
            <p:ph sz="quarter" idx="13"/>
          </p:nvPr>
        </p:nvSpPr>
        <p:spPr>
          <a:xfrm>
            <a:off x="601445" y="2063396"/>
            <a:ext cx="10394707" cy="3311189"/>
          </a:xfrm>
        </p:spPr>
        <p:txBody>
          <a:bodyPr/>
          <a:lstStyle/>
          <a:p>
            <a:pPr marL="0" indent="0">
              <a:buNone/>
            </a:pPr>
            <a:r>
              <a:rPr lang="en-US" dirty="0"/>
              <a:t>The Online PG (Paying Guest) Management System is a dynamic and interactive platform designed to facilitate users in finding, listing, and managing PG accommodations. This system aims to provide an easy-to-use interface for both PG owners and potential tenants to interact efficiently, offering features such as property listings, search filters, and responsive design. Built using modern web technologies such as HTML, CSS, JavaScript, and frameworks for enhanced functionality, this platform ensures a seamless user experience across devices.</a:t>
            </a:r>
          </a:p>
        </p:txBody>
      </p:sp>
    </p:spTree>
    <p:extLst>
      <p:ext uri="{BB962C8B-B14F-4D97-AF65-F5344CB8AC3E}">
        <p14:creationId xmlns:p14="http://schemas.microsoft.com/office/powerpoint/2010/main" val="75115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C8F7-E551-F345-38ED-1245F73254A1}"/>
              </a:ext>
            </a:extLst>
          </p:cNvPr>
          <p:cNvSpPr>
            <a:spLocks noGrp="1"/>
          </p:cNvSpPr>
          <p:nvPr>
            <p:ph type="title"/>
          </p:nvPr>
        </p:nvSpPr>
        <p:spPr>
          <a:xfrm>
            <a:off x="685801" y="685800"/>
            <a:ext cx="10396882" cy="1151965"/>
          </a:xfrm>
        </p:spPr>
        <p:txBody>
          <a:bodyPr/>
          <a:lstStyle/>
          <a:p>
            <a:r>
              <a:rPr lang="en-US" dirty="0"/>
              <a:t>Technologies used</a:t>
            </a:r>
          </a:p>
        </p:txBody>
      </p:sp>
      <p:sp>
        <p:nvSpPr>
          <p:cNvPr id="3" name="Content Placeholder 2">
            <a:extLst>
              <a:ext uri="{FF2B5EF4-FFF2-40B4-BE49-F238E27FC236}">
                <a16:creationId xmlns:a16="http://schemas.microsoft.com/office/drawing/2014/main" id="{D2BA7AFF-44D8-E5C6-47FF-A2134B5AAB1D}"/>
              </a:ext>
            </a:extLst>
          </p:cNvPr>
          <p:cNvSpPr>
            <a:spLocks noGrp="1"/>
          </p:cNvSpPr>
          <p:nvPr>
            <p:ph sz="quarter" idx="13"/>
          </p:nvPr>
        </p:nvSpPr>
        <p:spPr>
          <a:xfrm>
            <a:off x="562900" y="1706209"/>
            <a:ext cx="10394707" cy="3311189"/>
          </a:xfrm>
        </p:spPr>
        <p:txBody>
          <a:bodyPr>
            <a:normAutofit/>
          </a:bodyPr>
          <a:lstStyle/>
          <a:p>
            <a:pPr marL="0" indent="0">
              <a:buNone/>
            </a:pPr>
            <a:r>
              <a:rPr lang="en-US" dirty="0"/>
              <a:t> </a:t>
            </a:r>
            <a:r>
              <a:rPr lang="en-US" u="sng" dirty="0"/>
              <a:t>HTML (</a:t>
            </a:r>
            <a:r>
              <a:rPr lang="en-US" u="sng" dirty="0" err="1"/>
              <a:t>HyperText</a:t>
            </a:r>
            <a:r>
              <a:rPr lang="en-US" u="sng" dirty="0"/>
              <a:t> Markup Language):</a:t>
            </a:r>
            <a:r>
              <a:rPr lang="en-US" dirty="0"/>
              <a:t>Provides the basic structure of the website and the platform's content</a:t>
            </a:r>
          </a:p>
          <a:p>
            <a:pPr marL="0" indent="0">
              <a:buNone/>
            </a:pPr>
            <a:endParaRPr lang="en-US" dirty="0"/>
          </a:p>
          <a:p>
            <a:pPr marL="0" indent="0">
              <a:buNone/>
            </a:pPr>
            <a:r>
              <a:rPr lang="en-US" u="sng" dirty="0"/>
              <a:t>CSS (Cascading Style Sheets):</a:t>
            </a:r>
            <a:r>
              <a:rPr lang="en-US" dirty="0"/>
              <a:t>Ensures the design is visually appealing, making use of styles for layout, colors, fonts, and overall aesthetics</a:t>
            </a:r>
          </a:p>
          <a:p>
            <a:pPr marL="0" indent="0">
              <a:buNone/>
            </a:pPr>
            <a:endParaRPr lang="en-US" dirty="0"/>
          </a:p>
        </p:txBody>
      </p:sp>
    </p:spTree>
    <p:extLst>
      <p:ext uri="{BB962C8B-B14F-4D97-AF65-F5344CB8AC3E}">
        <p14:creationId xmlns:p14="http://schemas.microsoft.com/office/powerpoint/2010/main" val="372808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167F-33D6-16D5-F675-9D0EBE77D17C}"/>
              </a:ext>
            </a:extLst>
          </p:cNvPr>
          <p:cNvSpPr>
            <a:spLocks noGrp="1"/>
          </p:cNvSpPr>
          <p:nvPr>
            <p:ph type="title"/>
          </p:nvPr>
        </p:nvSpPr>
        <p:spPr>
          <a:xfrm flipV="1">
            <a:off x="685801" y="-226220"/>
            <a:ext cx="10396882" cy="912019"/>
          </a:xfrm>
        </p:spPr>
        <p:txBody>
          <a:bodyPr/>
          <a:lstStyle/>
          <a:p>
            <a:r>
              <a:rPr lang="en-US" dirty="0"/>
              <a:t>.</a:t>
            </a:r>
          </a:p>
        </p:txBody>
      </p:sp>
      <p:sp>
        <p:nvSpPr>
          <p:cNvPr id="5" name="Content Placeholder 4">
            <a:extLst>
              <a:ext uri="{FF2B5EF4-FFF2-40B4-BE49-F238E27FC236}">
                <a16:creationId xmlns:a16="http://schemas.microsoft.com/office/drawing/2014/main" id="{588CB09E-8B8D-E6C8-E46C-64C02FB55E2C}"/>
              </a:ext>
            </a:extLst>
          </p:cNvPr>
          <p:cNvSpPr>
            <a:spLocks noGrp="1"/>
          </p:cNvSpPr>
          <p:nvPr>
            <p:ph sz="quarter" idx="13"/>
          </p:nvPr>
        </p:nvSpPr>
        <p:spPr>
          <a:xfrm>
            <a:off x="461911" y="865699"/>
            <a:ext cx="10394707" cy="4255278"/>
          </a:xfrm>
        </p:spPr>
        <p:txBody>
          <a:bodyPr/>
          <a:lstStyle/>
          <a:p>
            <a:r>
              <a:rPr lang="en-US" u="sng" dirty="0" err="1"/>
              <a:t>JavaScript</a:t>
            </a:r>
            <a:r>
              <a:rPr lang="en-US" dirty="0" err="1"/>
              <a:t>:Implements</a:t>
            </a:r>
            <a:r>
              <a:rPr lang="en-US" dirty="0"/>
              <a:t> interactive features like dynamic search, filters, and PG listing management</a:t>
            </a:r>
          </a:p>
          <a:p>
            <a:r>
              <a:rPr lang="en-US" u="sng" dirty="0"/>
              <a:t>Frameworks (Optional):</a:t>
            </a:r>
            <a:r>
              <a:rPr lang="en-US" dirty="0"/>
              <a:t>Bootstrap for responsive design.</a:t>
            </a:r>
          </a:p>
          <a:p>
            <a:r>
              <a:rPr lang="en-US" dirty="0"/>
              <a:t>Reacts/Angular for improved interactivity and dynamic content loading (if applicable).</a:t>
            </a:r>
          </a:p>
        </p:txBody>
      </p:sp>
    </p:spTree>
    <p:extLst>
      <p:ext uri="{BB962C8B-B14F-4D97-AF65-F5344CB8AC3E}">
        <p14:creationId xmlns:p14="http://schemas.microsoft.com/office/powerpoint/2010/main" val="364779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7AEA-5CE3-D2DA-35F0-F7641AEFAB85}"/>
              </a:ext>
            </a:extLst>
          </p:cNvPr>
          <p:cNvSpPr>
            <a:spLocks noGrp="1"/>
          </p:cNvSpPr>
          <p:nvPr>
            <p:ph type="title"/>
          </p:nvPr>
        </p:nvSpPr>
        <p:spPr>
          <a:xfrm>
            <a:off x="-487190" y="-5659025"/>
            <a:ext cx="10396882" cy="1151965"/>
          </a:xfrm>
        </p:spPr>
        <p:txBody>
          <a:bodyPr/>
          <a:lstStyle/>
          <a:p>
            <a:endParaRPr lang="en-US"/>
          </a:p>
        </p:txBody>
      </p:sp>
      <p:sp>
        <p:nvSpPr>
          <p:cNvPr id="3" name="Content Placeholder 2">
            <a:extLst>
              <a:ext uri="{FF2B5EF4-FFF2-40B4-BE49-F238E27FC236}">
                <a16:creationId xmlns:a16="http://schemas.microsoft.com/office/drawing/2014/main" id="{FBFE4336-FA82-AFDB-883A-ACFC817685CF}"/>
              </a:ext>
            </a:extLst>
          </p:cNvPr>
          <p:cNvSpPr>
            <a:spLocks noGrp="1"/>
          </p:cNvSpPr>
          <p:nvPr>
            <p:ph sz="quarter" idx="13"/>
          </p:nvPr>
        </p:nvSpPr>
        <p:spPr>
          <a:xfrm>
            <a:off x="685802" y="1153228"/>
            <a:ext cx="10394707" cy="3311189"/>
          </a:xfrm>
        </p:spPr>
        <p:txBody>
          <a:bodyPr/>
          <a:lstStyle/>
          <a:p>
            <a:r>
              <a:rPr lang="en-US" dirty="0"/>
              <a:t>PG Listing. </a:t>
            </a:r>
          </a:p>
          <a:p>
            <a:r>
              <a:rPr lang="en-US" dirty="0"/>
              <a:t>PG owners can list their accommodations, providing details such as room type, facilities, rent, location, and </a:t>
            </a:r>
            <a:r>
              <a:rPr lang="en-US" dirty="0" err="1"/>
              <a:t>photos.Users</a:t>
            </a:r>
            <a:r>
              <a:rPr lang="en-US" dirty="0"/>
              <a:t> can browse through available PGs with </a:t>
            </a:r>
            <a:r>
              <a:rPr lang="en-US" dirty="0" err="1"/>
              <a:t>ease.Search</a:t>
            </a:r>
            <a:r>
              <a:rPr lang="en-US" dirty="0"/>
              <a:t> and </a:t>
            </a:r>
            <a:r>
              <a:rPr lang="en-US" dirty="0" err="1"/>
              <a:t>Filter:Users</a:t>
            </a:r>
            <a:r>
              <a:rPr lang="en-US" dirty="0"/>
              <a:t> can search for PGs based on criteria like rent, location, facilities, and room </a:t>
            </a:r>
            <a:r>
              <a:rPr lang="en-US" dirty="0" err="1"/>
              <a:t>type.Filters</a:t>
            </a:r>
            <a:r>
              <a:rPr lang="en-US" dirty="0"/>
              <a:t> enable a more refined search, making it easier to find the most relevant results.</a:t>
            </a:r>
          </a:p>
        </p:txBody>
      </p:sp>
    </p:spTree>
    <p:extLst>
      <p:ext uri="{BB962C8B-B14F-4D97-AF65-F5344CB8AC3E}">
        <p14:creationId xmlns:p14="http://schemas.microsoft.com/office/powerpoint/2010/main" val="248165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ADF3-1480-5AEB-3BC3-6C3E10F8EEBA}"/>
              </a:ext>
            </a:extLst>
          </p:cNvPr>
          <p:cNvSpPr>
            <a:spLocks noGrp="1"/>
          </p:cNvSpPr>
          <p:nvPr>
            <p:ph type="title"/>
          </p:nvPr>
        </p:nvSpPr>
        <p:spPr/>
        <p:txBody>
          <a:bodyPr>
            <a:normAutofit fontScale="90000"/>
          </a:bodyPr>
          <a:lstStyle/>
          <a:p>
            <a:r>
              <a:rPr lang="en-US" dirty="0">
                <a:solidFill>
                  <a:schemeClr val="bg1"/>
                </a:solidFill>
              </a:rPr>
              <a:t>..</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D865C5C7-DD8C-7F8C-6BD3-CE96D5EDAF27}"/>
              </a:ext>
            </a:extLst>
          </p:cNvPr>
          <p:cNvSpPr>
            <a:spLocks noGrp="1"/>
          </p:cNvSpPr>
          <p:nvPr>
            <p:ph sz="quarter" idx="13"/>
          </p:nvPr>
        </p:nvSpPr>
        <p:spPr>
          <a:xfrm>
            <a:off x="220827" y="1196410"/>
            <a:ext cx="10394707" cy="3311189"/>
          </a:xfrm>
        </p:spPr>
        <p:txBody>
          <a:bodyPr/>
          <a:lstStyle/>
          <a:p>
            <a:r>
              <a:rPr lang="en-US" u="sng" dirty="0"/>
              <a:t>Search and Filter.  </a:t>
            </a:r>
          </a:p>
          <a:p>
            <a:r>
              <a:rPr lang="en-US" dirty="0"/>
              <a:t>Users can search for PGs based on criteria like rent, location, facilities, and room type</a:t>
            </a:r>
          </a:p>
          <a:p>
            <a:r>
              <a:rPr lang="en-US" dirty="0"/>
              <a:t>Filters enable a more refined search, making it easier to find the most relevant results.</a:t>
            </a:r>
          </a:p>
        </p:txBody>
      </p:sp>
    </p:spTree>
    <p:extLst>
      <p:ext uri="{BB962C8B-B14F-4D97-AF65-F5344CB8AC3E}">
        <p14:creationId xmlns:p14="http://schemas.microsoft.com/office/powerpoint/2010/main" val="5057613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Main Event</vt:lpstr>
      <vt:lpstr>Minor project</vt:lpstr>
      <vt:lpstr>Project name  pg management system</vt:lpstr>
      <vt:lpstr>PowerPoint Presentation</vt:lpstr>
      <vt:lpstr>By</vt:lpstr>
      <vt:lpstr>Introduction</vt:lpstr>
      <vt:lpstr>Technologies used</vt:lpstr>
      <vt:lpstr>.</vt:lpstr>
      <vt:lpstr>PowerPoint Presentation</vt:lpstr>
      <vt:lpstr>.. </vt:lpstr>
      <vt:lpstr>.</vt:lpstr>
      <vt:lpstr>. </vt:lpstr>
      <vt:lpstr>Conclusion</vt:lpstr>
      <vt:lpstr>Future scope</vt:lpstr>
      <vt:lpstr>.</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Shridhar aditya</dc:creator>
  <cp:lastModifiedBy>Shridhar aditya</cp:lastModifiedBy>
  <cp:revision>10</cp:revision>
  <dcterms:created xsi:type="dcterms:W3CDTF">2024-12-05T04:32:22Z</dcterms:created>
  <dcterms:modified xsi:type="dcterms:W3CDTF">2024-12-08T17:07:57Z</dcterms:modified>
</cp:coreProperties>
</file>