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Gender Distributiion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Category of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Likes in your Partner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Why You Like Your Partner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Type of the Breakup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Type of the relationship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Trust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Reason for Breakup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c62f1c8-4c85-4cad-aff2-abcb9fbca28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8dfb3ff0b6374796" /><Relationship Type="http://schemas.openxmlformats.org/officeDocument/2006/relationships/hyperlink" Target="https://app.powerbi.com/groups/me/reports/8c62f1c8-4c85-4cad-aff2-abcb9fbca28c/ReportSection?pbi_source=PowerPoint" TargetMode="External" Id="RelId0" /><Relationship Type="http://schemas.openxmlformats.org/officeDocument/2006/relationships/image" Target="/ppt/media/image4.png" Id="imgId5865838" /><Relationship Type="http://schemas.openxmlformats.org/officeDocument/2006/relationships/notesSlide" Target="/ppt/notesSlides/notesSlide.xml" Id="R2a13774bdbf24fb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Analysis of Modern Relationship</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7/8/2021 10:12:16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6/13/2021 5:26:53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Gender Distributiion, shape, image, shape, shape, shape, Category of Age, Likes in your Partner, Why You Like Your Partner, shape, shape, shape, shape, shape, textbox, shape, Type of the Breakup, Type of the relationship, Trust, Reason for Breakup,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8658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AOMR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