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0919593-0310-4d1b-bdf3-6ed611dd05a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ebc45a030d840b6" /><Relationship Type="http://schemas.openxmlformats.org/officeDocument/2006/relationships/hyperlink" Target="https://app.powerbi.com/groups/me/reports/60919593-0310-4d1b-bdf3-6ed611dd05a6/ReportSection?pbi_source=PowerPoint" TargetMode="External" Id="RelId0" /><Relationship Type="http://schemas.openxmlformats.org/officeDocument/2006/relationships/image" Target="/ppt/media/image4.png" Id="imgId5994789" /><Relationship Type="http://schemas.openxmlformats.org/officeDocument/2006/relationships/notesSlide" Target="/ppt/notesSlides/notesSlide.xml" Id="Rddada9cadbf14e4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COVID_19_Live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7/8/2021 10:10:54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6/22/2021 4:38:55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, card, card, card, gauge, gauge, pieChart, donutChart, clusteredBarChart, filledMap, filledMap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947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