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Work State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Technology Skillsset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Work Experience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Professional Certification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Education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843021c-9c9b-4c6d-b887-ced5fd6c81c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b4b949ece44488f" /><Relationship Type="http://schemas.openxmlformats.org/officeDocument/2006/relationships/hyperlink" Target="https://app.powerbi.com/groups/me/reports/4843021c-9c9b-4c6d-b887-ced5fd6c81ce/ReportSection?pbi_source=PowerPoint" TargetMode="External" Id="RelId0" /><Relationship Type="http://schemas.openxmlformats.org/officeDocument/2006/relationships/image" Target="/ppt/media/image4.png" Id="imgId6117313" /><Relationship Type="http://schemas.openxmlformats.org/officeDocument/2006/relationships/notesSlide" Target="/ppt/notesSlides/notesSlide.xml" Id="Rfdc398b473ca488d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Resume In PowerBI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6/30/2021 6:21:55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6/30/2021 6:20:06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ork State, Technology Skillsset, Work Experience, Professional Certification, Education, image, textbox, textbox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1173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Resume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