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YOY Revenue Growth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Customers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Qty.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ScrollingTextVisual1448795304508</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 Qty.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Qty.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 Qty.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Order Quantity by Subcategory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Customers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Customers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Revenue by Category for all years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Return Qty. by Category</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104e501-96b6-4d3c-a5cd-44676729d7a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slideLayout" Target="/ppt/slideLayouts/slideLayout8.xml" Id="R82322d2e2d1d4ec0" /><Relationship Type="http://schemas.openxmlformats.org/officeDocument/2006/relationships/hyperlink" Target="https://app.powerbi.com/groups/me/reports/c104e501-96b6-4d3c-a5cd-44676729d7a2/ReportSection?pbi_source=PowerPoint" TargetMode="External" Id="RelId0" /><Relationship Type="http://schemas.openxmlformats.org/officeDocument/2006/relationships/image" Target="/ppt/media/image4.png" Id="imgId5295354" /><Relationship Type="http://schemas.openxmlformats.org/officeDocument/2006/relationships/notesSlide" Target="/ppt/notesSlides/notesSlide.xml" Id="Re867c32e58c547f1" /></Relationships>
</file>

<file path=ppt/slides/_rels/slide3.xml.rels>&#65279;<?xml version="1.0" encoding="utf-8"?><Relationships xmlns="http://schemas.openxmlformats.org/package/2006/relationships"><Relationship Type="http://schemas.openxmlformats.org/officeDocument/2006/relationships/slideLayout" Target="/ppt/slideLayouts/slideLayout8.xml" Id="Rb61cb052b32d4fcb" /><Relationship Type="http://schemas.openxmlformats.org/officeDocument/2006/relationships/hyperlink" Target="https://app.powerbi.com/groups/me/reports/c104e501-96b6-4d3c-a5cd-44676729d7a2/ReportSection41b74ad101b13b0d396f?pbi_source=PowerPoint" TargetMode="External" Id="RelId1" /><Relationship Type="http://schemas.openxmlformats.org/officeDocument/2006/relationships/image" Target="/ppt/media/image5.png" Id="imgId5295355" /><Relationship Type="http://schemas.openxmlformats.org/officeDocument/2006/relationships/notesSlide" Target="/ppt/notesSlides/notesSlide2.xml" Id="R69d2c72514514a41" /></Relationships>
</file>

<file path=ppt/slides/_rels/slide4.xml.rels>&#65279;<?xml version="1.0" encoding="utf-8"?><Relationships xmlns="http://schemas.openxmlformats.org/package/2006/relationships"><Relationship Type="http://schemas.openxmlformats.org/officeDocument/2006/relationships/slideLayout" Target="/ppt/slideLayouts/slideLayout8.xml" Id="R0547e433c16f4155" /><Relationship Type="http://schemas.openxmlformats.org/officeDocument/2006/relationships/hyperlink" Target="https://app.powerbi.com/groups/me/reports/c104e501-96b6-4d3c-a5cd-44676729d7a2/ReportSectionec7363c97ff1d5f48e1f?pbi_source=PowerPoint" TargetMode="External" Id="RelId2" /><Relationship Type="http://schemas.openxmlformats.org/officeDocument/2006/relationships/image" Target="/ppt/media/image6.png" Id="imgId5295356" /><Relationship Type="http://schemas.openxmlformats.org/officeDocument/2006/relationships/notesSlide" Target="/ppt/notesSlides/notesSlide3.xml" Id="R212369a57b6a41b9" /></Relationships>
</file>

<file path=ppt/slides/_rels/slide5.xml.rels>&#65279;<?xml version="1.0" encoding="utf-8"?><Relationships xmlns="http://schemas.openxmlformats.org/package/2006/relationships"><Relationship Type="http://schemas.openxmlformats.org/officeDocument/2006/relationships/slideLayout" Target="/ppt/slideLayouts/slideLayout8.xml" Id="R269020fe51e14f31" /><Relationship Type="http://schemas.openxmlformats.org/officeDocument/2006/relationships/hyperlink" Target="https://app.powerbi.com/groups/me/reports/c104e501-96b6-4d3c-a5cd-44676729d7a2/ReportSection2423b3ed5c65cd5afa21?pbi_source=PowerPoint" TargetMode="External" Id="RelId3" /><Relationship Type="http://schemas.openxmlformats.org/officeDocument/2006/relationships/image" Target="/ppt/media/image7.png" Id="imgId5295357" /><Relationship Type="http://schemas.openxmlformats.org/officeDocument/2006/relationships/notesSlide" Target="/ppt/notesSlides/notesSlide4.xml" Id="Rf79d61c4453749c5" /></Relationships>
</file>

<file path=ppt/slides/_rels/slide6.xml.rels>&#65279;<?xml version="1.0" encoding="utf-8"?><Relationships xmlns="http://schemas.openxmlformats.org/package/2006/relationships"><Relationship Type="http://schemas.openxmlformats.org/officeDocument/2006/relationships/slideLayout" Target="/ppt/slideLayouts/slideLayout8.xml" Id="R52fdfd9cc2b84a4f" /><Relationship Type="http://schemas.openxmlformats.org/officeDocument/2006/relationships/hyperlink" Target="https://app.powerbi.com/groups/me/reports/c104e501-96b6-4d3c-a5cd-44676729d7a2/ReportSection595535d38f0eb44de347?pbi_source=PowerPoint" TargetMode="External" Id="RelId4" /><Relationship Type="http://schemas.openxmlformats.org/officeDocument/2006/relationships/image" Target="/ppt/media/image8.png" Id="imgId5295358" /><Relationship Type="http://schemas.openxmlformats.org/officeDocument/2006/relationships/notesSlide" Target="/ppt/notesSlides/notesSlide5.xml" Id="R0a29eeb7210f4e30" /></Relationships>
</file>

<file path=ppt/slides/_rels/slide7.xml.rels>&#65279;<?xml version="1.0" encoding="utf-8"?><Relationships xmlns="http://schemas.openxmlformats.org/package/2006/relationships"><Relationship Type="http://schemas.openxmlformats.org/officeDocument/2006/relationships/slideLayout" Target="/ppt/slideLayouts/slideLayout8.xml" Id="R0c563f1932854fca" /><Relationship Type="http://schemas.openxmlformats.org/officeDocument/2006/relationships/hyperlink" Target="https://app.powerbi.com/groups/me/reports/c104e501-96b6-4d3c-a5cd-44676729d7a2/ReportSection39a327884f88bb245c54?pbi_source=PowerPoint" TargetMode="External" Id="RelId5" /><Relationship Type="http://schemas.openxmlformats.org/officeDocument/2006/relationships/image" Target="/ppt/media/image9.png" Id="imgId5295359" /><Relationship Type="http://schemas.openxmlformats.org/officeDocument/2006/relationships/notesSlide" Target="/ppt/notesSlides/notesSlide6.xml" Id="Rf0972fe033084be9" /></Relationships>
</file>

<file path=ppt/slides/_rels/slide8.xml.rels>&#65279;<?xml version="1.0" encoding="utf-8"?><Relationships xmlns="http://schemas.openxmlformats.org/package/2006/relationships"><Relationship Type="http://schemas.openxmlformats.org/officeDocument/2006/relationships/slideLayout" Target="/ppt/slideLayouts/slideLayout8.xml" Id="Rd21c3e302666476e" /><Relationship Type="http://schemas.openxmlformats.org/officeDocument/2006/relationships/hyperlink" Target="https://app.powerbi.com/groups/me/reports/c104e501-96b6-4d3c-a5cd-44676729d7a2/ReportSection1443c1dec2a2108b2a63?pbi_source=PowerPoint" TargetMode="External" Id="RelId6" /><Relationship Type="http://schemas.openxmlformats.org/officeDocument/2006/relationships/image" Target="/ppt/media/imagea.png" Id="imgId5295360" /><Relationship Type="http://schemas.openxmlformats.org/officeDocument/2006/relationships/notesSlide" Target="/ppt/notesSlides/notesSlide7.xml" Id="Rbe8b6b58607146b3" /></Relationships>
</file>

<file path=ppt/slides/_rels/slide9.xml.rels>&#65279;<?xml version="1.0" encoding="utf-8"?><Relationships xmlns="http://schemas.openxmlformats.org/package/2006/relationships"><Relationship Type="http://schemas.openxmlformats.org/officeDocument/2006/relationships/slideLayout" Target="/ppt/slideLayouts/slideLayout8.xml" Id="R74bf3443acbd4847" /><Relationship Type="http://schemas.openxmlformats.org/officeDocument/2006/relationships/hyperlink" Target="https://app.powerbi.com/groups/me/reports/c104e501-96b6-4d3c-a5cd-44676729d7a2/ReportSectioneb4a5caf8ece167cf518?pbi_source=PowerPoint" TargetMode="External" Id="RelId7" /><Relationship Type="http://schemas.openxmlformats.org/officeDocument/2006/relationships/image" Target="/ppt/media/imageb.png" Id="imgId5295361" /><Relationship Type="http://schemas.openxmlformats.org/officeDocument/2006/relationships/notesSlide" Target="/ppt/notesSlides/notesSlide8.xml" Id="Rfd41ba2a4719435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AW-Report-Final_First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7/8/2021 10:07:21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5/1/2021 3:46:49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YOY Revenue Growth, Revenue by Category, shape, shape, shape, Top 5 Customers by Revenue, shape, map, shape, pivotTable, shape, Revenue Vs. Target, shape, shape, Order Qty. Vs. Target, slicer, shape, slicer, ScrollingTextVisual1448795304508, shape, actionButton,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29535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Line repport</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Monthly Revenue, Monthly Return Qty., shape, shape, shape, Revenue Vs. Target, shape, Order Qty. Vs. Target, shape, Return Qty. Vs. Target, actionButton, card, slicer,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529535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Order Quantity by Subcategory, shape, Top 5 Customers by Revenue, shape, Bottom 5 Customers by Revenue, shape, map, textbox, shape,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529535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NLQ</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keyDriversVisual.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529535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KI-1</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keyDriversVisual.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529535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KI-2</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decompositionTreeVisual.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529535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DT</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Revenue by Category for all years, slicer.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529536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FBV</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Return Qty. by Category.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5295361"/>
          <a:stretch xmlns:a="http://schemas.openxmlformats.org/drawingml/2006/main">
            <a:fillRect/>
          </a:stretch>
        </p:blipFill>
        <p:spPr>
          <a:xfrm xmlns:a="http://schemas.openxmlformats.org/drawingml/2006/main">
            <a:off x="4572000" y="2238375"/>
            <a:ext cx="3048000" cy="238125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Tool Tip</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