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1CD80-CF4F-8CE5-15D9-9ED5A3570543}" v="908" dt="2025-03-01T08:34:3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2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PlanWise</a:t>
            </a:r>
            <a:r>
              <a:rPr lang="en-US" dirty="0">
                <a:ea typeface="Calibri Light"/>
                <a:cs typeface="Calibri Light"/>
              </a:rPr>
              <a:t> Setup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Powerful Devs – hack together</a:t>
            </a:r>
          </a:p>
          <a:p>
            <a:r>
              <a:rPr lang="en-US" dirty="0">
                <a:ea typeface="Calibri Light"/>
                <a:cs typeface="Calibri Light"/>
              </a:rPr>
              <a:t>Soha </a:t>
            </a:r>
            <a:r>
              <a:rPr lang="en-US" err="1">
                <a:ea typeface="Calibri Light"/>
                <a:cs typeface="Calibri Light"/>
              </a:rPr>
              <a:t>jain</a:t>
            </a:r>
            <a:r>
              <a:rPr lang="en-US" dirty="0">
                <a:ea typeface="Calibri Light"/>
                <a:cs typeface="Calibri Light"/>
              </a:rPr>
              <a:t>, Shriya V R, Priyanka </a:t>
            </a:r>
            <a:r>
              <a:rPr lang="en-US" err="1">
                <a:ea typeface="Calibri Light"/>
                <a:cs typeface="Calibri Light"/>
              </a:rPr>
              <a:t>kamakoti</a:t>
            </a:r>
            <a:endParaRPr lang="en-US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E7E6-C2C7-BF94-5807-7BFAF507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39F9-CED8-B20B-7FA0-9573AFF3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>
                <a:ea typeface="Calibri"/>
                <a:cs typeface="Calibri"/>
              </a:rPr>
              <a:t>Two SharePoint Lists are to be created namely – </a:t>
            </a:r>
            <a:r>
              <a:rPr lang="en-US" dirty="0" err="1">
                <a:ea typeface="Calibri"/>
                <a:cs typeface="Calibri"/>
              </a:rPr>
              <a:t>PlanWiseTasks</a:t>
            </a:r>
            <a:r>
              <a:rPr lang="en-US" dirty="0">
                <a:ea typeface="Calibri"/>
                <a:cs typeface="Calibri"/>
              </a:rPr>
              <a:t> and Streak</a:t>
            </a:r>
          </a:p>
          <a:p>
            <a:endParaRPr lang="en-US" sz="1000" dirty="0">
              <a:solidFill>
                <a:srgbClr val="202124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404040"/>
              </a:solidFill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 solution is to be imported, and the Power Automate flows need to be modified to accommodate your SharePoint lists. Ensure that the connectors are correct.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2C1BF-A49A-443D-2404-82C3300EE45D}"/>
              </a:ext>
            </a:extLst>
          </p:cNvPr>
          <p:cNvSpPr txBox="1"/>
          <p:nvPr/>
        </p:nvSpPr>
        <p:spPr>
          <a:xfrm>
            <a:off x="1091762" y="2522858"/>
            <a:ext cx="4603917" cy="21181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PlanWiseTask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 List Columns -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Title: Type -Text</a:t>
            </a:r>
          </a:p>
          <a:p>
            <a:r>
              <a:rPr lang="en-US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TaskStartTime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Type - Date and Time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TaskEndTime: Type - Date and Time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TaskStatus: Type - Choice, with two choices "Completed" and "Pending", Default: Pending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Attachment: Type - Attachment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A7B37-7504-6928-6B73-ACCB0F3D5524}"/>
              </a:ext>
            </a:extLst>
          </p:cNvPr>
          <p:cNvSpPr txBox="1"/>
          <p:nvPr/>
        </p:nvSpPr>
        <p:spPr>
          <a:xfrm>
            <a:off x="6560232" y="2523087"/>
            <a:ext cx="4301358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rPr>
              <a:t>Streak List Columns -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Streak : Type - Number , Default : 0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Initial Value Set: Type- Yes/No, Default: No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Date, Type: Date and Time</a:t>
            </a: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Add a record with Title as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LastModifiedStreak and all the other columns left as it 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24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4F2D-D6AC-5FE2-8D68-194C24D8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PlanWiseTasks  - TaskStartTime, </a:t>
            </a:r>
            <a:r>
              <a:rPr lang="en-US">
                <a:ea typeface="Calibri Light"/>
                <a:cs typeface="Calibri Light"/>
              </a:rPr>
              <a:t>TaskEndTime and TaskStatus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1F27D-237E-9275-EA54-4334A3712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18" y="1762811"/>
            <a:ext cx="2087851" cy="44155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2D506-59AC-A2BC-CA2D-34A15264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76" y="1781735"/>
            <a:ext cx="2103285" cy="4549588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A3731C2-973E-0BE9-92B9-60AF1FE3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089" y="1723231"/>
            <a:ext cx="2108702" cy="45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0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834D-257C-A759-71D2-B18404003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D5A-6FAE-5C2C-7D28-AF95F680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  <a:ea typeface="Calibri Light"/>
                <a:cs typeface="Calibri Light"/>
              </a:rPr>
              <a:t>Streak - Initial Value Set, Streak, Date </a:t>
            </a:r>
            <a:endParaRPr lang="en-US" sz="5600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E543545-BD8D-BBC3-20E9-0F879502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05" y="1727051"/>
            <a:ext cx="2002231" cy="445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D8829-20A3-3E2E-6D97-72FBD57F0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89" y="1760667"/>
            <a:ext cx="1997832" cy="4577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D7D969-B2D0-A3F2-0430-DC72871D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739" y="1749461"/>
            <a:ext cx="2022443" cy="45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F14C-32DC-5D07-194D-AC606B24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Streak List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99797-A647-9677-5897-2DB540C0A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805" y="1845734"/>
            <a:ext cx="8189350" cy="4023360"/>
          </a:xfrm>
        </p:spPr>
      </p:pic>
    </p:spTree>
    <p:extLst>
      <p:ext uri="{BB962C8B-B14F-4D97-AF65-F5344CB8AC3E}">
        <p14:creationId xmlns:p14="http://schemas.microsoft.com/office/powerpoint/2010/main" val="537286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PlanWise Setup Instructions</vt:lpstr>
      <vt:lpstr>Setup</vt:lpstr>
      <vt:lpstr>PlanWiseTasks  - TaskStartTime, TaskEndTime and TaskStatus</vt:lpstr>
      <vt:lpstr>Streak - Initial Value Set, Streak, Date </vt:lpstr>
      <vt:lpstr>Streak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165</cp:revision>
  <dcterms:created xsi:type="dcterms:W3CDTF">2025-03-01T07:33:42Z</dcterms:created>
  <dcterms:modified xsi:type="dcterms:W3CDTF">2025-03-01T08:38:01Z</dcterms:modified>
</cp:coreProperties>
</file>