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84" r:id="rId3"/>
    <p:sldId id="258" r:id="rId4"/>
    <p:sldId id="262" r:id="rId5"/>
    <p:sldId id="259" r:id="rId6"/>
    <p:sldId id="261" r:id="rId7"/>
    <p:sldId id="296" r:id="rId8"/>
    <p:sldId id="265" r:id="rId9"/>
    <p:sldId id="263" r:id="rId10"/>
    <p:sldId id="273" r:id="rId11"/>
    <p:sldId id="297" r:id="rId12"/>
    <p:sldId id="264" r:id="rId13"/>
    <p:sldId id="271" r:id="rId14"/>
    <p:sldId id="298" r:id="rId15"/>
    <p:sldId id="268" r:id="rId16"/>
    <p:sldId id="266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 Slab" pitchFamily="2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2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C2-4F4A-9F7A-65A2357090C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AC2-4F4A-9F7A-65A2357090C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C2-4F4A-9F7A-65A2357090C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1AC2-4F4A-9F7A-65A2357090C5}"/>
              </c:ext>
            </c:extLst>
          </c:dPt>
          <c:dLbls>
            <c:dLbl>
              <c:idx val="0"/>
              <c:layout>
                <c:manualLayout>
                  <c:x val="3.7947500382183967E-2"/>
                  <c:y val="-0.1482003123712981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AC2-4F4A-9F7A-65A2357090C5}"/>
                </c:ext>
              </c:extLst>
            </c:dLbl>
            <c:dLbl>
              <c:idx val="1"/>
              <c:layout>
                <c:manualLayout>
                  <c:x val="0.27254281022373056"/>
                  <c:y val="7.922231734660026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AC2-4F4A-9F7A-65A2357090C5}"/>
                </c:ext>
              </c:extLst>
            </c:dLbl>
            <c:dLbl>
              <c:idx val="2"/>
              <c:layout>
                <c:manualLayout>
                  <c:x val="0.17498294345475168"/>
                  <c:y val="0.1499017038827591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AC2-4F4A-9F7A-65A2357090C5}"/>
                </c:ext>
              </c:extLst>
            </c:dLbl>
            <c:dLbl>
              <c:idx val="3"/>
              <c:layout>
                <c:manualLayout>
                  <c:x val="-0.1188330562828649"/>
                  <c:y val="0.1364877488863192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AC2-4F4A-9F7A-65A2357090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Associates</c:v>
                </c:pt>
                <c:pt idx="1">
                  <c:v>Director </c:v>
                </c:pt>
                <c:pt idx="2">
                  <c:v>Entry Level</c:v>
                </c:pt>
                <c:pt idx="3">
                  <c:v>Mid-Senior Level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1092</c:v>
                </c:pt>
                <c:pt idx="1">
                  <c:v>38</c:v>
                </c:pt>
                <c:pt idx="2">
                  <c:v>6498</c:v>
                </c:pt>
                <c:pt idx="3">
                  <c:v>11376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C2-4F4A-9F7A-65A2357090C5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1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0.40931</cdr:x>
      <cdr:y>0.36026</cdr:y>
    </cdr:from>
    <cdr:to>
      <cdr:x>0.59069</cdr:x>
      <cdr:y>0.63974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0924E07F-F39B-8B39-4874-B6ADD05ABA0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BEBA8EAE-BF5A-486C-A8C5-ECC9F3942E4B}">
              <a14:imgProps xmlns:a14="http://schemas.microsoft.com/office/drawing/2010/main">
                <a14:imgLayer r:embed="rId2">
                  <a14:imgEffect>
                    <a14:saturation sat="33000"/>
                  </a14:imgEffect>
                </a14:imgLayer>
              </a14:imgProps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520901" y="1439991"/>
          <a:ext cx="1117123" cy="1117123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418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198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780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anish.hemnani/viz/LINKEDIN_JOB_ANALYTICS/ANALYTICSDASHBOARD?publish=y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dityamalav-linkedlnskills-predict-page-44nzi7.streamlit.app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68300" y="2062642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Linkedin    </a:t>
            </a:r>
            <a:br>
              <a:rPr lang="en" dirty="0"/>
            </a:br>
            <a:r>
              <a:rPr lang="en" dirty="0"/>
              <a:t>Job Analytics</a:t>
            </a:r>
            <a:endParaRPr dirty="0"/>
          </a:p>
        </p:txBody>
      </p:sp>
      <p:sp>
        <p:nvSpPr>
          <p:cNvPr id="2" name="Google Shape;78;p13">
            <a:extLst>
              <a:ext uri="{FF2B5EF4-FFF2-40B4-BE49-F238E27FC236}">
                <a16:creationId xmlns:a16="http://schemas.microsoft.com/office/drawing/2014/main" id="{4062A990-F5BC-1322-3858-1F1B4BD1057B}"/>
              </a:ext>
            </a:extLst>
          </p:cNvPr>
          <p:cNvSpPr txBox="1"/>
          <p:nvPr/>
        </p:nvSpPr>
        <p:spPr>
          <a:xfrm>
            <a:off x="199849" y="4127511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Members -</a:t>
            </a:r>
            <a:endParaRPr lang="en" sz="1200" b="1" u="sng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1000"/>
              </a:spcBef>
            </a:pPr>
            <a:r>
              <a:rPr lang="en-IN" sz="1200" dirty="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Greeshma Tom | Aditya Malav | Md. Sohal Khan |  Manish Hemnani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D5290-DF94-0A4D-7806-08085C949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820" y="1746578"/>
            <a:ext cx="825172" cy="8251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06D4FC-2DE9-4A5A-37B4-30E5CAD50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137" y="1157378"/>
            <a:ext cx="6386292" cy="3137352"/>
          </a:xfrm>
          <a:prstGeom prst="rect">
            <a:avLst/>
          </a:prstGeom>
        </p:spPr>
      </p:pic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6ACCEDC8-83AE-0A5F-8648-951947AFFF09}"/>
              </a:ext>
            </a:extLst>
          </p:cNvPr>
          <p:cNvSpPr txBox="1">
            <a:spLocks/>
          </p:cNvSpPr>
          <p:nvPr/>
        </p:nvSpPr>
        <p:spPr>
          <a:xfrm>
            <a:off x="1201424" y="56686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dirty="0"/>
              <a:t>Relation Between Followers &amp; Employee Count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90026" y="17243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Total Applications Received By Each Company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A62D5-01A8-3825-57A8-AE2D99223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764" y="776360"/>
            <a:ext cx="5585154" cy="35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5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84994" y="21629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Jobs That Require Specific Particular Skill</a:t>
            </a:r>
            <a:endParaRPr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5DBA3-5582-54DF-A96E-7EC9ED3E9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95" y="850206"/>
            <a:ext cx="6306184" cy="37256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Google Shape;404;p36">
            <a:extLst>
              <a:ext uri="{FF2B5EF4-FFF2-40B4-BE49-F238E27FC236}">
                <a16:creationId xmlns:a16="http://schemas.microsoft.com/office/drawing/2014/main" id="{3AACFCC6-34A2-7C39-9BAB-63BCC1EBA568}"/>
              </a:ext>
            </a:extLst>
          </p:cNvPr>
          <p:cNvSpPr txBox="1">
            <a:spLocks/>
          </p:cNvSpPr>
          <p:nvPr/>
        </p:nvSpPr>
        <p:spPr>
          <a:xfrm>
            <a:off x="98092" y="-139463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IN" sz="3600" b="1" dirty="0"/>
              <a:t>Dashboard</a:t>
            </a: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7D255604-97A5-FD9A-C7E2-734CAE8D63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83"/>
          <a:stretch/>
        </p:blipFill>
        <p:spPr>
          <a:xfrm>
            <a:off x="555941" y="479149"/>
            <a:ext cx="7848443" cy="41852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5ED4795-AB58-6D14-41E5-2FE25FE7A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8" y="818804"/>
            <a:ext cx="5494579" cy="3505891"/>
          </a:xfrm>
          <a:prstGeom prst="rect">
            <a:avLst/>
          </a:prstGeom>
        </p:spPr>
      </p:pic>
      <p:sp>
        <p:nvSpPr>
          <p:cNvPr id="5" name="Google Shape;404;p36">
            <a:extLst>
              <a:ext uri="{FF2B5EF4-FFF2-40B4-BE49-F238E27FC236}">
                <a16:creationId xmlns:a16="http://schemas.microsoft.com/office/drawing/2014/main" id="{0F8C1CD7-A331-C56D-3ECB-7DC64E141C5D}"/>
              </a:ext>
            </a:extLst>
          </p:cNvPr>
          <p:cNvSpPr txBox="1">
            <a:spLocks/>
          </p:cNvSpPr>
          <p:nvPr/>
        </p:nvSpPr>
        <p:spPr>
          <a:xfrm>
            <a:off x="182118" y="218824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IN" sz="2400" b="1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99515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4" y="-17360900"/>
              <a:ext cx="10882203" cy="884250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-40114" y="-132863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FACED</a:t>
            </a:r>
            <a:endParaRPr dirty="0"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115597" y="741958"/>
            <a:ext cx="6445348" cy="62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Scrapping LinkedIn which is a dynamic website.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Extracting Skills from  Job description.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Creating Web based UI using Streamlit.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553229" y="2837964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Efforts</a:t>
            </a:r>
            <a:endParaRPr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115805" y="74850"/>
            <a:ext cx="3653883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  <a:endParaRPr sz="28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</a:t>
            </a:r>
            <a:r>
              <a:rPr lang="en" sz="18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 are Open for Questions &amp; Suggestions</a:t>
            </a:r>
            <a:endParaRPr sz="18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69" name="Google Shape;469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1" name="Google Shape;471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72" name="Google Shape;472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4" name="Google Shape;474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75" name="Google Shape;475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7" name="Google Shape;477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78" name="Google Shape;478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81" name="Google Shape;481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3" name="Google Shape;483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84" name="Google Shape;484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6" name="Google Shape;486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87" name="Google Shape;487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89" name="Google Shape;489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TABLE ATTRIBUTES</a:t>
            </a: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1" name="Google Shape;491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DASHBOARD</a:t>
            </a: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PRIMARY GOALS</a:t>
            </a: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</a:t>
            </a:r>
            <a:r>
              <a:rPr lang="en-US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&amp; </a:t>
            </a: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ANALYSIS</a:t>
            </a: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INTERFACE</a:t>
            </a: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Google Shape;75;p13">
            <a:extLst>
              <a:ext uri="{FF2B5EF4-FFF2-40B4-BE49-F238E27FC236}">
                <a16:creationId xmlns:a16="http://schemas.microsoft.com/office/drawing/2014/main" id="{5BF2C649-B7A7-1835-16F8-1E158192F690}"/>
              </a:ext>
            </a:extLst>
          </p:cNvPr>
          <p:cNvSpPr txBox="1">
            <a:spLocks/>
          </p:cNvSpPr>
          <p:nvPr/>
        </p:nvSpPr>
        <p:spPr>
          <a:xfrm>
            <a:off x="383812" y="259271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4000" dirty="0"/>
              <a:t>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5C06B-0850-9D69-7358-430C027AD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175" y="296716"/>
            <a:ext cx="519735" cy="519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267386" y="715569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INTRODCUTION</a:t>
            </a:r>
            <a:endParaRPr sz="48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267386" y="1875369"/>
            <a:ext cx="4692619" cy="1852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 i="0" dirty="0">
                <a:solidFill>
                  <a:schemeClr val="tx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LinkedIn is a professional social networking platform with over 700 million members. It provides a valuable source of data for professionals</a:t>
            </a:r>
            <a:r>
              <a:rPr lang="en-IN" sz="1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and Job market.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We are providing the job finding solution on the basis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of the skills.</a:t>
            </a:r>
            <a:endParaRPr sz="1400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4E07F-F39B-8B39-4874-B6ADD05AB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057" y="2686263"/>
            <a:ext cx="1117123" cy="11171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357029" y="964499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4000" b="1" dirty="0"/>
              <a:t>PRIMARY GOALS </a:t>
            </a: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Google Shape;87;p14">
            <a:extLst>
              <a:ext uri="{FF2B5EF4-FFF2-40B4-BE49-F238E27FC236}">
                <a16:creationId xmlns:a16="http://schemas.microsoft.com/office/drawing/2014/main" id="{E9B9BE73-4F24-EED1-668E-ACE48A10FB55}"/>
              </a:ext>
            </a:extLst>
          </p:cNvPr>
          <p:cNvSpPr txBox="1">
            <a:spLocks/>
          </p:cNvSpPr>
          <p:nvPr/>
        </p:nvSpPr>
        <p:spPr>
          <a:xfrm>
            <a:off x="725737" y="2182171"/>
            <a:ext cx="7529566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Scrapping the Data from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Sanitization of Data Using Python library  Pandas.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Skills Extraction &amp; Clustering task using M.L. (Pandas, Cluster).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Visualize Dataset to get different K.P.I.  &amp; Insights Using Python library  pandas.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Creating U.I. using Python library Streamlit.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Dashboard for state wise analysis using Tableau.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3686823" y="-240577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TABLE ATTRIBUTES</a:t>
            </a:r>
            <a:endParaRPr sz="40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18DC05-AA78-F25D-6D0B-0502DB77F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558" y="820381"/>
            <a:ext cx="913991" cy="42585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F776AF-26EC-DD08-27EA-7742C277A0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97"/>
          <a:stretch/>
        </p:blipFill>
        <p:spPr>
          <a:xfrm>
            <a:off x="3899871" y="820381"/>
            <a:ext cx="1058639" cy="14692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49020" y="160637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Job Opening By States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6F443-466E-9EEE-B5D8-00FED81EE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12" r="2093"/>
          <a:stretch/>
        </p:blipFill>
        <p:spPr>
          <a:xfrm>
            <a:off x="1181315" y="863237"/>
            <a:ext cx="6378355" cy="35986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BCA5B-94BD-DFD8-3E15-872BC50B4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747" y="886118"/>
            <a:ext cx="5350238" cy="3371263"/>
          </a:xfrm>
          <a:prstGeom prst="rect">
            <a:avLst/>
          </a:prstGeom>
        </p:spPr>
      </p:pic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5E1BE680-64D1-98E1-0378-91620F320D78}"/>
              </a:ext>
            </a:extLst>
          </p:cNvPr>
          <p:cNvSpPr txBox="1">
            <a:spLocks/>
          </p:cNvSpPr>
          <p:nvPr/>
        </p:nvSpPr>
        <p:spPr>
          <a:xfrm>
            <a:off x="66429" y="87864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dirty="0"/>
              <a:t>Job Opening By Company</a:t>
            </a:r>
          </a:p>
        </p:txBody>
      </p:sp>
    </p:spTree>
    <p:extLst>
      <p:ext uri="{BB962C8B-B14F-4D97-AF65-F5344CB8AC3E}">
        <p14:creationId xmlns:p14="http://schemas.microsoft.com/office/powerpoint/2010/main" val="230233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B7D44BC-F676-7952-20C5-C7D50DFB73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479777"/>
              </p:ext>
            </p:extLst>
          </p:nvPr>
        </p:nvGraphicFramePr>
        <p:xfrm>
          <a:off x="2985074" y="1181865"/>
          <a:ext cx="6158926" cy="399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Google Shape;110;p17">
            <a:extLst>
              <a:ext uri="{FF2B5EF4-FFF2-40B4-BE49-F238E27FC236}">
                <a16:creationId xmlns:a16="http://schemas.microsoft.com/office/drawing/2014/main" id="{1E2C7B76-A49A-CE08-9437-F203C0B5F6B1}"/>
              </a:ext>
            </a:extLst>
          </p:cNvPr>
          <p:cNvSpPr txBox="1">
            <a:spLocks/>
          </p:cNvSpPr>
          <p:nvPr/>
        </p:nvSpPr>
        <p:spPr>
          <a:xfrm>
            <a:off x="66429" y="87864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dirty="0"/>
              <a:t>Job Opening By Involvement Nature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0C30EC-C901-A4F8-C2A1-82A9541C3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988" y="1301953"/>
            <a:ext cx="6495475" cy="3152059"/>
          </a:xfrm>
          <a:prstGeom prst="rect">
            <a:avLst/>
          </a:prstGeom>
        </p:spPr>
      </p:pic>
      <p:sp>
        <p:nvSpPr>
          <p:cNvPr id="13" name="Google Shape;110;p17">
            <a:extLst>
              <a:ext uri="{FF2B5EF4-FFF2-40B4-BE49-F238E27FC236}">
                <a16:creationId xmlns:a16="http://schemas.microsoft.com/office/drawing/2014/main" id="{4C809800-4436-44BE-FE6D-8C8F0187D5D6}"/>
              </a:ext>
            </a:extLst>
          </p:cNvPr>
          <p:cNvSpPr txBox="1">
            <a:spLocks/>
          </p:cNvSpPr>
          <p:nvPr/>
        </p:nvSpPr>
        <p:spPr>
          <a:xfrm>
            <a:off x="239045" y="41232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dirty="0"/>
              <a:t>Job Openings At Different Levels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273</Words>
  <Application>Microsoft Office PowerPoint</Application>
  <PresentationFormat>On-screen Show (16:9)</PresentationFormat>
  <Paragraphs>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Arial</vt:lpstr>
      <vt:lpstr>Roboto Slab</vt:lpstr>
      <vt:lpstr>Source Sans Pro</vt:lpstr>
      <vt:lpstr>Cordelia template</vt:lpstr>
      <vt:lpstr>Linkedin     Job Analytics</vt:lpstr>
      <vt:lpstr>PowerPoint Presentation</vt:lpstr>
      <vt:lpstr>INTRODCUTION</vt:lpstr>
      <vt:lpstr>PRIMARY GOALS </vt:lpstr>
      <vt:lpstr>TABLE ATTRIBUTES</vt:lpstr>
      <vt:lpstr>Job Opening By States</vt:lpstr>
      <vt:lpstr>PowerPoint Presentation</vt:lpstr>
      <vt:lpstr>PowerPoint Presentation</vt:lpstr>
      <vt:lpstr>PowerPoint Presentation</vt:lpstr>
      <vt:lpstr>PowerPoint Presentation</vt:lpstr>
      <vt:lpstr>Total Applications Received By Each Company</vt:lpstr>
      <vt:lpstr>Jobs That Require Specific Particular Skill</vt:lpstr>
      <vt:lpstr>PowerPoint Presentation</vt:lpstr>
      <vt:lpstr>PowerPoint Presentation</vt:lpstr>
      <vt:lpstr>CHALLENGES FACED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    Job Analytics</dc:title>
  <cp:lastModifiedBy>sohal khan</cp:lastModifiedBy>
  <cp:revision>11</cp:revision>
  <dcterms:modified xsi:type="dcterms:W3CDTF">2023-02-26T15:57:42Z</dcterms:modified>
</cp:coreProperties>
</file>