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5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712" autoAdjust="0"/>
  </p:normalViewPr>
  <p:slideViewPr>
    <p:cSldViewPr snapToGrid="0">
      <p:cViewPr>
        <p:scale>
          <a:sx n="162" d="100"/>
          <a:sy n="162" d="100"/>
        </p:scale>
        <p:origin x="114" y="22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Company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6.9525299079784011E-2"/>
                  <c:y val="0.28576578141527864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8.1787666114047294E-2"/>
                  <c:y val="0.22861262513222283"/>
                </c:manualLayout>
              </c:layout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Revenue</a:t>
            </a:r>
            <a:r>
              <a:rPr lang="en-US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Over 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9/14/2021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0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US" dirty="0"/>
              <a:t>HTML – CSS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77680"/>
            <a:ext cx="1402741" cy="52262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Dr </a:t>
            </a:r>
            <a:r>
              <a:rPr lang="en-US" b="0" i="0" spc="140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Sukhchandan</a:t>
            </a:r>
            <a:endParaRPr lang="en-US" b="0" i="0" spc="140" baseline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hand clapping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8" name="Graphic 7" descr="User" title="Icon - Presenter Name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0" name="Graphic 9" descr="Smart Phone" title="Icon - Presenter Phone Number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april@treyresearch.com</a:t>
            </a:r>
          </a:p>
        </p:txBody>
      </p:sp>
      <p:pic>
        <p:nvPicPr>
          <p:cNvPr id="9" name="Graphic 8" descr="Envelope" title="Icon Presenter Email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solidFill>
            <a:schemeClr val="tx1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pic>
        <p:nvPicPr>
          <p:cNvPr id="11" name="Graphic 10" descr="Link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C54E2-35CD-4B4C-8AF6-A9BBA506FC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and Feedback</a:t>
            </a:r>
            <a:endParaRPr lang="en-US" u="sng" dirty="0">
              <a:solidFill>
                <a:srgbClr val="0070C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pic>
        <p:nvPicPr>
          <p:cNvPr id="9" name="Picture Placeholder 8" descr="Handing touching mobile phone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US" dirty="0"/>
              <a:t>Our Promise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Desk with computer, phone, books, etc.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Divider Option 1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US" dirty="0"/>
              <a:t>Trey Research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/>
          <a:lstStyle/>
          <a:p>
            <a:r>
              <a:rPr lang="en-US" dirty="0"/>
              <a:t>Praesent venenatis quam tortor, viverra nunc rutrum.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Woman on laptop smiling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/>
          <a:lstStyle/>
          <a:p>
            <a:r>
              <a:rPr lang="en-US" dirty="0"/>
              <a:t>Section Divider Option 2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/>
          <a:lstStyle/>
          <a:p>
            <a:r>
              <a:rPr lang="en-US" dirty="0"/>
              <a:t>Lorem ipsum dolor sit amet, consectetur adipiscing elit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Chart 3" title="Gross Revenue Placeholder Chart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591491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817833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 title="Gross Revenue Placeholder Chart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06538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029760"/>
              </p:ext>
            </p:extLst>
          </p:nvPr>
        </p:nvGraphicFramePr>
        <p:xfrm>
          <a:off x="431801" y="1614845"/>
          <a:ext cx="11339510" cy="42525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17885">
                <a:tc>
                  <a:txBody>
                    <a:bodyPr/>
                    <a:lstStyle/>
                    <a:p>
                      <a:pPr algn="ctr"/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Consultants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Ad Buyers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onference room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dirty="0"/>
              <a:t>Full screen image with caption lorem ipsum dolor sit amet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57D58BC9-3F05-45D4-81CD-7BA898B4CAAD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B5DD7-8DCC-4069-9EB3-5D09818665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tf16411250_win32</Template>
  <TotalTime>2</TotalTime>
  <Words>404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Candara</vt:lpstr>
      <vt:lpstr>Corbel</vt:lpstr>
      <vt:lpstr>Times New Roman</vt:lpstr>
      <vt:lpstr>Office Theme</vt:lpstr>
      <vt:lpstr>HTML – CSS</vt:lpstr>
      <vt:lpstr>About Us</vt:lpstr>
      <vt:lpstr>Our Promise</vt:lpstr>
      <vt:lpstr>Section Divider Option 1</vt:lpstr>
      <vt:lpstr>Comparison</vt:lpstr>
      <vt:lpstr>Section Divider Option 2</vt:lpstr>
      <vt:lpstr>Chart Options</vt:lpstr>
      <vt:lpstr>Table</vt:lpstr>
      <vt:lpstr>Large image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– CSS</dc:title>
  <dc:creator>Soheyl Rahgozar</dc:creator>
  <cp:lastModifiedBy>Soheyl Rahgozar</cp:lastModifiedBy>
  <cp:revision>1</cp:revision>
  <dcterms:created xsi:type="dcterms:W3CDTF">2021-09-14T21:34:07Z</dcterms:created>
  <dcterms:modified xsi:type="dcterms:W3CDTF">2021-09-14T21:36:21Z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