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>
        <p:scale>
          <a:sx n="50" d="100"/>
          <a:sy n="50" d="100"/>
        </p:scale>
        <p:origin x="135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Soham Jain</a:t>
            </a:r>
          </a:p>
          <a:p>
            <a:pPr marL="0" indent="0">
              <a:buNone/>
            </a:pPr>
            <a:r>
              <a:rPr lang="en-US" dirty="0"/>
              <a:t>November 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82245"/>
            <a:ext cx="109209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top 3 databases being used are MySQL, MS SQL &amp; PostgreSQL</a:t>
            </a:r>
          </a:p>
          <a:p>
            <a:r>
              <a:rPr lang="en-US" dirty="0"/>
              <a:t>Top 2 future database to learn are MongoDB and </a:t>
            </a:r>
            <a:r>
              <a:rPr lang="en-US" dirty="0" err="1"/>
              <a:t>Elastisearch</a:t>
            </a:r>
            <a:endParaRPr lang="en-US" dirty="0"/>
          </a:p>
          <a:p>
            <a:r>
              <a:rPr lang="en-US" dirty="0"/>
              <a:t>The top 3 current databases being used take spots 3 and below in database to learn in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top databases being used are no longer sought after in future preference</a:t>
            </a:r>
          </a:p>
          <a:p>
            <a:r>
              <a:rPr lang="en-US" dirty="0"/>
              <a:t>MongoDB and </a:t>
            </a:r>
            <a:r>
              <a:rPr lang="en-US" dirty="0" err="1"/>
              <a:t>Elastisearch</a:t>
            </a:r>
            <a:r>
              <a:rPr lang="en-US" dirty="0"/>
              <a:t> might take over in future as database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https://github.com/soham-jain/python_capstone_project/blob/main/Looker_Dashboard.pdf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24290-7D18-48D7-83C8-57D58C6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1337251"/>
            <a:ext cx="679227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8AD94-172A-4B4B-AB40-1A4BA268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09" y="1473983"/>
            <a:ext cx="6588083" cy="48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A6157-8FA3-4BFC-9720-6E985068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56" y="1316736"/>
            <a:ext cx="6997256" cy="50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We are 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open</a:t>
            </a:r>
            <a:r>
              <a:rPr lang="en-US" sz="5400" dirty="0"/>
              <a:t> for further questions!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Top Language and database being currently used are HTML/CSS and MySQL </a:t>
            </a:r>
          </a:p>
          <a:p>
            <a:r>
              <a:rPr lang="en-US" dirty="0"/>
              <a:t>Top to learn language and database are HTML/CSS and MongoDB</a:t>
            </a:r>
          </a:p>
          <a:p>
            <a:r>
              <a:rPr lang="en-US" dirty="0"/>
              <a:t>The  survey takers were highly dominated by males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The language HTML/CSS seems to be relevant</a:t>
            </a:r>
          </a:p>
          <a:p>
            <a:r>
              <a:rPr lang="en-US" dirty="0"/>
              <a:t>The database SQL and its variants might be replaced with likes of MongoDB and </a:t>
            </a:r>
            <a:r>
              <a:rPr lang="en-US" dirty="0" err="1"/>
              <a:t>Elastisearch</a:t>
            </a:r>
            <a:endParaRPr lang="en-US" dirty="0"/>
          </a:p>
          <a:p>
            <a:r>
              <a:rPr lang="en-US" dirty="0"/>
              <a:t>There seems to be a huge gender disparity in coding world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Over 92% were male respondents with 9.8M respondents being aged 28</a:t>
            </a:r>
          </a:p>
          <a:p>
            <a:r>
              <a:rPr lang="en-US" dirty="0"/>
              <a:t>Majority education level for 72M was bachelors</a:t>
            </a:r>
          </a:p>
          <a:p>
            <a:r>
              <a:rPr lang="en-US" dirty="0"/>
              <a:t>Maximum respondents in the survey reside in country USA – 39M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9C4F9C-58F8-41B2-A0EC-82483AAB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9" y="3596110"/>
            <a:ext cx="3172464" cy="248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EBD50-E45E-4E4B-A461-BBF88108A8FC}"/>
              </a:ext>
            </a:extLst>
          </p:cNvPr>
          <p:cNvSpPr txBox="1"/>
          <p:nvPr/>
        </p:nvSpPr>
        <p:spPr>
          <a:xfrm>
            <a:off x="6291999" y="4374459"/>
            <a:ext cx="204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Distibution</a:t>
            </a:r>
            <a:r>
              <a:rPr lang="en-US" dirty="0"/>
              <a:t> curve of </a:t>
            </a:r>
          </a:p>
          <a:p>
            <a:r>
              <a:rPr lang="en-US" dirty="0"/>
              <a:t>Converted Comp parameter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EBF95-7154-459B-9CDE-3E975207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390" y="1343881"/>
            <a:ext cx="3298042" cy="2225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9FD10E-E154-41CC-9153-ED7682480C7A}"/>
              </a:ext>
            </a:extLst>
          </p:cNvPr>
          <p:cNvSpPr txBox="1"/>
          <p:nvPr/>
        </p:nvSpPr>
        <p:spPr>
          <a:xfrm>
            <a:off x="6291999" y="1849369"/>
            <a:ext cx="165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for </a:t>
            </a:r>
          </a:p>
          <a:p>
            <a:r>
              <a:rPr lang="en-US" dirty="0"/>
              <a:t>Age parameter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90967C10-45BF-445F-B336-758CE6E1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80" y="1324627"/>
            <a:ext cx="4209720" cy="232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1A656A-F4B7-4A3F-98AE-CF776AD1B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280" y="3983708"/>
            <a:ext cx="4209720" cy="23208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B98D9E-2BD2-4028-AFD6-6321F2879DA5}"/>
              </a:ext>
            </a:extLst>
          </p:cNvPr>
          <p:cNvSpPr txBox="1"/>
          <p:nvPr/>
        </p:nvSpPr>
        <p:spPr>
          <a:xfrm>
            <a:off x="0" y="1844266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Comp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A99A4-B588-4E01-8D1C-53CFB232BAAE}"/>
              </a:ext>
            </a:extLst>
          </p:cNvPr>
          <p:cNvSpPr txBox="1"/>
          <p:nvPr/>
        </p:nvSpPr>
        <p:spPr>
          <a:xfrm>
            <a:off x="130632" y="4651458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02ADD-3C5B-4E64-AD32-330ABDEE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88" y="1466850"/>
            <a:ext cx="10155223" cy="45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44391-BA0C-4D9F-AE86-48435333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96" y="1454876"/>
            <a:ext cx="8035220" cy="472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Covers Data collection, Data Wrangling, Exploratory Data analysis (EDA), and Data Visualization via charts &amp; dashboard</a:t>
            </a:r>
          </a:p>
          <a:p>
            <a:r>
              <a:rPr lang="en-US" sz="2200" dirty="0"/>
              <a:t>Data collection sources were:</a:t>
            </a:r>
          </a:p>
          <a:p>
            <a:pPr lvl="1"/>
            <a:r>
              <a:rPr lang="en-US" sz="1800" dirty="0"/>
              <a:t>API’s</a:t>
            </a:r>
          </a:p>
          <a:p>
            <a:pPr lvl="1"/>
            <a:r>
              <a:rPr lang="en-US" sz="1800" dirty="0"/>
              <a:t>Web Scraping</a:t>
            </a:r>
          </a:p>
          <a:p>
            <a:r>
              <a:rPr lang="en-US" sz="2200" dirty="0"/>
              <a:t>Data Wrangling included handling duplicates and missing values</a:t>
            </a:r>
          </a:p>
          <a:p>
            <a:r>
              <a:rPr lang="en-US" sz="2200" dirty="0"/>
              <a:t>EDA consisted of outlier detection and in-depth analysis of data </a:t>
            </a:r>
          </a:p>
          <a:p>
            <a:r>
              <a:rPr lang="en-US" sz="2200" dirty="0"/>
              <a:t>Insights were represented by various charts</a:t>
            </a:r>
          </a:p>
          <a:p>
            <a:r>
              <a:rPr lang="en-US" sz="2200" dirty="0"/>
              <a:t>Dashboard was created for concise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593953" y="2397740"/>
            <a:ext cx="7068725" cy="2782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analysis is a deep dive into the data related to technologies and its demographics </a:t>
            </a:r>
          </a:p>
          <a:p>
            <a:r>
              <a:rPr lang="en-US" sz="2200" dirty="0"/>
              <a:t>Questions we’re trying to  answer:</a:t>
            </a:r>
          </a:p>
          <a:p>
            <a:pPr lvl="1"/>
            <a:r>
              <a:rPr lang="en-US" sz="1800" dirty="0"/>
              <a:t>Trends and insights in technologies</a:t>
            </a:r>
          </a:p>
          <a:p>
            <a:pPr lvl="1"/>
            <a:r>
              <a:rPr lang="en-US" sz="1800" dirty="0"/>
              <a:t>Trends and insights in demography for technology</a:t>
            </a:r>
          </a:p>
          <a:p>
            <a:pPr lvl="1"/>
            <a:r>
              <a:rPr lang="en-US" sz="1800" dirty="0"/>
              <a:t>What technologies are most popular currently and likely to be learnt in the future</a:t>
            </a:r>
          </a:p>
          <a:p>
            <a:pPr lvl="1"/>
            <a:r>
              <a:rPr lang="en-US" sz="1800" dirty="0"/>
              <a:t>Any kind of correlation between two parameters of the data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sources for the project includes:</a:t>
            </a:r>
          </a:p>
          <a:p>
            <a:pPr lvl="1"/>
            <a:r>
              <a:rPr lang="en-US" sz="1800" dirty="0"/>
              <a:t>Web-scraping</a:t>
            </a:r>
          </a:p>
          <a:p>
            <a:pPr lvl="1"/>
            <a:r>
              <a:rPr lang="en-US" sz="1800" dirty="0"/>
              <a:t>API’s</a:t>
            </a:r>
          </a:p>
          <a:p>
            <a:r>
              <a:rPr lang="en-US" sz="2200" dirty="0"/>
              <a:t>The data is extracted using beautiful soup library from various URL’s and combined into final dataset </a:t>
            </a:r>
          </a:p>
          <a:p>
            <a:r>
              <a:rPr lang="en-US" sz="2200" dirty="0"/>
              <a:t>Similarly, data is extracted from API’s and merged into the final dataset.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A30AD1-6978-469E-BE68-758B9E82BAED}"/>
              </a:ext>
            </a:extLst>
          </p:cNvPr>
          <p:cNvSpPr txBox="1">
            <a:spLocks/>
          </p:cNvSpPr>
          <p:nvPr/>
        </p:nvSpPr>
        <p:spPr>
          <a:xfrm>
            <a:off x="838200" y="1496441"/>
            <a:ext cx="10539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456382-9617-4092-A9E1-BDF33633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47032" cy="4351338"/>
          </a:xfrm>
        </p:spPr>
        <p:txBody>
          <a:bodyPr/>
          <a:lstStyle/>
          <a:p>
            <a:r>
              <a:rPr lang="en-US" dirty="0"/>
              <a:t>The initial data had 11552 rows and 85 columns (parameters)</a:t>
            </a:r>
          </a:p>
          <a:p>
            <a:r>
              <a:rPr lang="en-US" dirty="0"/>
              <a:t>There were 154 duplicate rows</a:t>
            </a:r>
          </a:p>
          <a:p>
            <a:r>
              <a:rPr lang="en-US" dirty="0"/>
              <a:t>The Age parameter has correlation of 0.1 with modified compensation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DF67C-4E3F-40F9-9C48-0F1B460E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16" y="1500875"/>
            <a:ext cx="4727652" cy="3684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17C1A-010A-43F0-B939-949F4A8F31D2}"/>
              </a:ext>
            </a:extLst>
          </p:cNvPr>
          <p:cNvSpPr txBox="1"/>
          <p:nvPr/>
        </p:nvSpPr>
        <p:spPr>
          <a:xfrm>
            <a:off x="6874662" y="5364111"/>
            <a:ext cx="2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Age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7807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CBCA6-5892-49A3-BDF8-7B8D4E18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06" y="1690689"/>
            <a:ext cx="6019800" cy="458209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7808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61337-E9EE-4765-B168-E1E27858F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935533"/>
            <a:ext cx="6096000" cy="43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3 currently worked language with consists of :</a:t>
            </a:r>
          </a:p>
          <a:p>
            <a:pPr lvl="1"/>
            <a:r>
              <a:rPr lang="en-US" dirty="0"/>
              <a:t>HTML/CSS, BASH/SHELL/PowerShell &amp; Java</a:t>
            </a:r>
          </a:p>
          <a:p>
            <a:r>
              <a:rPr lang="en-US" dirty="0"/>
              <a:t>Top 3 preferred language to learn in future consists: </a:t>
            </a:r>
          </a:p>
          <a:p>
            <a:pPr lvl="1"/>
            <a:r>
              <a:rPr lang="en-US" dirty="0"/>
              <a:t>HTML/CSS, C#, BASH/SHELL/PowerShell </a:t>
            </a:r>
          </a:p>
          <a:p>
            <a:r>
              <a:rPr lang="en-US" dirty="0" err="1"/>
              <a:t>Javascript</a:t>
            </a:r>
            <a:r>
              <a:rPr lang="en-US" dirty="0"/>
              <a:t> is 3</a:t>
            </a:r>
            <a:r>
              <a:rPr lang="en-US" baseline="30000" dirty="0"/>
              <a:t>rd</a:t>
            </a:r>
            <a:r>
              <a:rPr lang="en-US" dirty="0"/>
              <a:t> in current and 4</a:t>
            </a:r>
            <a:r>
              <a:rPr lang="en-US" baseline="30000" dirty="0"/>
              <a:t>th</a:t>
            </a:r>
            <a:r>
              <a:rPr lang="en-US" dirty="0"/>
              <a:t> in future language list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 is a language which is in demand in both current and future </a:t>
            </a:r>
          </a:p>
          <a:p>
            <a:r>
              <a:rPr lang="en-US" dirty="0"/>
              <a:t>BASH/SHELL/PowerShell is another candidate which remains relevant in both current and future times</a:t>
            </a:r>
          </a:p>
          <a:p>
            <a:r>
              <a:rPr lang="en-US" dirty="0"/>
              <a:t>C# has high potential in future</a:t>
            </a:r>
          </a:p>
          <a:p>
            <a:r>
              <a:rPr lang="en-US" dirty="0" err="1"/>
              <a:t>Javascript</a:t>
            </a:r>
            <a:r>
              <a:rPr lang="en-US" dirty="0"/>
              <a:t> is a language decreasing in importance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41C46-5190-44F0-9E17-233D9610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975"/>
            <a:ext cx="5889106" cy="407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22A217-C0DA-46C7-A199-FF0FFDE3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439" y="1919475"/>
            <a:ext cx="6003561" cy="45097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573</Words>
  <Application>Microsoft Office PowerPoint</Application>
  <PresentationFormat>Widescreen</PresentationFormat>
  <Paragraphs>105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jain</cp:lastModifiedBy>
  <cp:revision>41</cp:revision>
  <dcterms:created xsi:type="dcterms:W3CDTF">2020-10-28T18:29:43Z</dcterms:created>
  <dcterms:modified xsi:type="dcterms:W3CDTF">2024-11-18T17:55:02Z</dcterms:modified>
</cp:coreProperties>
</file>