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8" r:id="rId2"/>
    <p:sldId id="327" r:id="rId3"/>
    <p:sldId id="328" r:id="rId4"/>
    <p:sldId id="300" r:id="rId5"/>
    <p:sldId id="301" r:id="rId6"/>
    <p:sldId id="299"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9" r:id="rId24"/>
    <p:sldId id="321" r:id="rId25"/>
    <p:sldId id="322" r:id="rId26"/>
    <p:sldId id="323" r:id="rId27"/>
    <p:sldId id="324" r:id="rId28"/>
    <p:sldId id="325" r:id="rId29"/>
    <p:sldId id="3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28T09:45:42.073"/>
    </inkml:context>
    <inkml:brush xml:id="br0">
      <inkml:brushProperty name="width" value="0.05292" units="cm"/>
      <inkml:brushProperty name="height" value="0.05292" units="cm"/>
      <inkml:brushProperty name="color" value="#FF0000"/>
    </inkml:brush>
  </inkml:definitions>
  <inkml:trace contextRef="#ctx0" brushRef="#br0">2078 5528 6 0,'0'0'63'15,"0"0"-26"-15,0 0 0 16,0 0 26-16,0 0-20 16,-154-76 6-16,95 76-28 15,-15 2 6-15,-9 32-21 16,-1 14 0-16,-3 18-1 16,8 18 8-16,13 12-6 15,15 11-6-15,17-1-1 16,17-4 0-16,17-9 0 0,0-13-5 15,42-9 2-15,20-9 2 16,23-8 1-16,8-5-1 16,7 1 1-16,-4 3 3 15,-7 9-3-15,-8 16 0 16,-17 13 5-16,-12 13-5 16,-19 6 0-16,-20-1 3 15,-13-1-1-15,-4 4 2 16,-27 4 2-16,-19 7-1 15,-10-1 7-15,-9-8-5 16,-2-14 1-16,7-19 6 16,14-23 13-16,21-26-16 0,17-16-4 15,9-14-4-15,3-2-3 16,0 0-11-16,29 0-34 16,24 10 20-16,23 34 22 15,16 34-2-15,10 43-1 16,-4 29 2-16,-7 31 1 15,-12 15 1-15,-17 17 2 16,-10 5 0-16,-13 3 2 16,-16 7-1-16,-12-1 3 15,-11-6-1-15,0-9 20 16,-2-28 2-16,-1-27 8 16,3-35-18-16,13-31-13 15,26-41-2-15,14-28-2 0,7-22 2 16,2-38-6-1,5-28 4-15,-7-19-14 0,-6-3-11 16,-7 6-8-16,-9 11-27 16,-9 1-80-1,-12 2-54-15</inkml:trace>
  <inkml:trace contextRef="#ctx0" brushRef="#br0" timeOffset="703.22">795 5120 73 0,'0'0'49'0,"0"0"49"15,0 0-24-15,0 0-22 16,0 0-21-16,0 0-31 15,-6-11-5-15,23 34-17 16,16 20 17-16,12 11 5 16,4 2 17-16,0-4-7 15,-7-3 8-15,-6-9-13 16,-7-10-2-16,-7-6 0 16,-4-6 2-16,-7-8-4 15,-6-6-1-15,-3-4-7 0,-2 0-30 16,0 0-7-16,-2 0-27 15,-34-6-109-15</inkml:trace>
  <inkml:trace contextRef="#ctx0" brushRef="#br0" timeOffset="1874.57">501 5390 118 0,'0'0'36'16,"0"0"-11"-16,0 0 21 15,0 0-24-15,51-135-12 16,-9 67-4-16,10-10-1 16,4 4 0-16,-10 3-5 0,-13 7 3 15,-15 11-3-15,-18 3 0 16,0 11 1-16,0 10-1 16,-10 10 0-16,-4 9 2 15,1 8 7-15,3 2 36 16,2 0-20-16,5 0-13 15,3 0-12-15,9 12-7 16,22 16-5-16,16 14 12 16,7 12 0-16,9 11 6 15,3 7 7-15,-1 4-4 16,-3-2 4-16,-6-4 8 16,-8-9-11-16,-7-13 0 0,-14-16 11 15,-8-9-13 1,-10-10-7-16,-6-11 3 0,-3 0 5 15,0-2 24-15,0 0 24 16,0 0-8-16,0-10-5 16,-14-24-15-16,-15-23-29 15,-2-15-7-15,9 2-11 16,11 8-2-16,11 15-8 16,0 18-2-16,8 15-13 15,17 14 10-15,6 0 7 16,9 14-8-16,7 16 26 15,-5 6 7-15,-3 0 1 16,-8-9 2-16,-5-8-1 16,-8-9 1-16,-2-6-4 15,-5-4 2-15,0 0-2 0,3-4 2 16,1-25 8-16,1-12-8 16,-1-7-1-16,-5-8-30 15,-4 6-15-15,-4 6-21 16,-2 18 14-16,3 12 46 15,-3 9 5-15,2 5-7 16,2-2-10-16,2 0-1 16,2-1 18-16,1-6-1 15,-5-1 3-15,0-3 5 16,-2 0 1-16,-2-1 1 16,0 2 5-16,0 2 5 15,-13 2 22-15,-3 4 10 0,-1 4-27 16,1 0 0-16,5 0 1 15,-1 8-16-15,8 6-7 16,4 14 0-16,0 4-10 16,0 2 10-16,16-1 0 15,4-9 0-15,2-6 1 16,3-13 1-16,2-2-2 16,-3-3 0-16,2 0 10 15,1-18-7-15,0-10 20 16,-2-9-16-16,-7 3 2 15,-5 0-2-15,-7 2 1 16,-6 0-1-16,0 8-5 16,0 6 5-16,0 10 0 0,0 8 1 15,0 0-6 1,0 0-2-16,0 0-13 0,0 0-18 16,7 0 21-16,13 0 10 15,3 0 0-15,4 0 2 16,0-10 2-16,-4-14 2 15,0-4 4-15,-3-5-3 16,-7 1 2-16,-4 3-6 16,-6 2 4-16,-3-1-3 15,0 6 6-15,-16-4-2 16,-11 6-8-16,-4 4 0 16,-3 10-4-16,3 6 3 0,0 0-5 15,4 26-3 1,5 10 7-16,4 0-2 0,10 3 1 15,6-8-3-15,2 1-4 16,0-5-2-16,6-5-30 16,16-6-24-16,7-13-48 15,4-3 33-15,4-11 27 16</inkml:trace>
  <inkml:trace contextRef="#ctx0" brushRef="#br0" timeOffset="2577.51">2179 4175 43 0,'0'0'11'0,"0"0"74"0,0 0-12 16,0 0-15-16,33 128-24 16,-26-108-14-16,-3-4-7 15,-2-2-4-15,0-10 1 16,-2 2 3-16,0-6 1 15,0 0 9-15,2 0 7 16,1 0 1-16,0-26 5 16,1-16-23-16,2-16-13 15,3-6-8-15,0 15-17 16,0 16 2-16,-2 16 5 16,1 16 2-16,0 1-6 15,3 0 2-15,-1 0 8 0,2 11 9 16,1-4 3-1,0-6 0-15,5-1 0 0,7 0-4 16,2-26 4-16,6-8 10 16,-4-2-2-16,-4-2-3 15,-8 6-4-15,-10 2 1 16,-5 2-2-16,-2 4-1 16,-4 4-4-16,-18 2 1 15,-1 4-1-15,3 8 5 16,3 6 7-16,5 0 10 15,6 0-10-15,3 0-7 16,3 7-1-16,0 16-10 16,5 11 7-16,22 8 1 15,10 4 3-15,13 10-4 16,2 5 4-16,2 2 3 0,0 8 1 16,-10-7 6-16,-3-3-7 15,-10-2 0-15,-12-9-1 16,-3-10 3-16,-11-11-2 15,-5-11-1-15,0-4 6 16,0-4 2-16,-11-5 13 16,-14-1 6-16,-2-4-9 15,-8-9 12-15,2-38-3 16,1-24-25-16,10-31-4 16,15-7-15-16,7-1-26 15,13 19-24-15,16 23-5 16,3 22-46-16,-10 10-58 0</inkml:trace>
  <inkml:trace contextRef="#ctx0" brushRef="#br0" timeOffset="2718.14">3164 3613 100 0,'0'0'0'0,"0"0"-1"16,0 0-36-16</inkml:trace>
  <inkml:trace contextRef="#ctx0" brushRef="#br0" timeOffset="4545.78">2916 14161 23 0,'0'0'61'16,"0"0"-6"-16,0 0 11 15,0 0-11-15,0 0-32 16,0 0 0-16,-95 10-14 16,72-4 2-16,-4 3-7 15,0 3-4-15,-6 9 0 16,0 5-2-16,1 8 2 0,-3 2-1 15,4 4 2-15,6-4-1 16,5 3 0-16,9-10-1 16,11-4 1-16,0-6-4 15,0-2-2-15,27-3-4 16,8-8 2-16,13 6 1 16,4-4 3-16,6 6 4 15,-4 4 1-15,0 6-1 16,-6 10 0-16,-8 10 3 15,-6 2-3-15,-10 7 1 16,-8 1 1-16,-7 4 5 16,-5 0 12-16,-4 0 4 15,0 4-9-15,-17-4 5 0,-14 5 0 16,-8-5-8 0,-3-8-2-16,0-6-1 0,3-18 2 15,16-8-3-15,9-14 2 16,10-4-3-16,4 0-6 15,0 0-1-15,0 0-8 16,0 0-1-16,18 4-10 16,11 20 8-16,8 20 5 15,3 14 4-15,8 27 1 16,-4 15 2-16,1 15 3 16,1 1-1-16,-10-10-2 15,-7-16 3-15,-3-14-1 16,-5-18-2-16,-2-9 0 15,2-9 1-15,-5-12-1 0,1-10-3 16,-1-10 1-16,-1-8-6 16,3 0 3-16,4-35 5 15,5-4 0-15,2-8-6 16,4-11-13-16,0 4-30 16,-1 2-43-16,-3-2-17 15,-7 0-1-15</inkml:trace>
  <inkml:trace contextRef="#ctx0" brushRef="#br0" timeOffset="5826.73">877 15950 39 0,'0'0'37'0,"0"0"31"16,0 0-32-16,0 0-22 0,0 0 5 16,-49 134-9-16,49-86-1 15,21 6-4-15,7 0 3 16,11-10-4-16,-6-3-2 15,0-17-2-15,-4-8-4 16,-4-11 0-16,-1-5-2 16,0 0 6-16,-1-5 7 15,-3-31 26-15,-2-5 24 16,-5-7-38-16,-6 2-17 16,-7 6-2-16,0 6 1 15,0 6-2-15,0 12-1 16,0 6 2-16,0 10 0 0,0 0-4 15,0 0-14-15,0 0-6 16,0 0 15-16,11 0 9 16,5 0 1-16,-1 0 2 15,1-18 1-15,-1-8-2 16,3-10 8-16,-7-5-4 16,-2 1 2-16,-9 4-2 15,0 6-1-15,0 6 1 16,-13-2-2-16,-10 9 6 15,-4 2 1-15,-2 7 0 16,3 8-7-16,2 0 3 16,3 5 10-16,4 18-16 15,3 7-1-15,3 10-1 16,7-4-3-16,4 4-2 16,0-6 3-16,9-5-3 0,11-11-3 15,0-4 6-15,2-10-13 16,3-4-38-16,-4 0-17 15,4-28-46-15,-5-11 0 16</inkml:trace>
  <inkml:trace contextRef="#ctx0" brushRef="#br0" timeOffset="6998.33">1285 15679 30 0,'0'0'62'0,"0"0"-31"16,0 0 9-16,0 0-4 16,0 0-11-16,121 70-7 15,-117-62-6-15,-4-8 1 16,0 0 13-16,0 0 31 16,0 0 2-16,0 0 1 15,0 0-7-15,-2-14-23 16,-16-16-29-16,-3-14-1 15,4-2-2-15,6 4-4 16,6 10-7-16,5 17-8 16,0 6 4-16,0 9 2 15,10 0-8-15,11 0 12 16,4 15 3-16,0 6 5 0,-1-3 2 16,-7-4 0-1,2 0 1-15,-8-2 0 0,-4-6 1 16,-5-4 0-16,-2 0 2 15,0-2 8-15,0 0 10 16,0 0 19-16,0 0 6 16,0 0-6-16,-2-24-20 15,-16-16-20-15,-3-17-4 16,8-7 0-16,9 6-2 16,4 14-6-16,0 14-9 15,2 16 7-15,13 10 4 16,6 4-14-16,8 0 10 0,0 12 8 15,0 8 0 1,-4-2 5-16,-4-2 1 0,-3-2 1 16,-3-6-1-16,-5-4 0 15,-6-4-1-15,1 0-6 16,-5 0-30-16,2 0 1 16,-2-24-15-16,0-10 1 15,0-8-36-15,-13 0-14 16,-8 6 53-16,1 10 6 15,5 7 41-15,9 11 3 16,2 7 56-16,4 1-12 16,0 0-19-16,0 0-10 15,0 0-18-15,6 0 0 16,11 11 17-16,3 6 25 16,-2-4-21-16,0-3 1 0,-5 3 3 15,1-5-3-15,-8 0-7 16,1-3-4-16,-5-5-7 15,-2 0 5-15,0 0 4 16,0 0 10-16,0 0 33 16,0 0 11-16,0 0-17 15,-9-7-22-15,-11-21-23 16,-4-8-5-16,6-7-3 16,7 5-3-16,11 2-5 15,0 10-6-15,0 8-1 16,4 15 3-16,11 3-4 15,6 0 1-15,-1 0 11 0,-3 9 1 16,0 3 2-16,-7 0 1 16,-3-2 2-16,0-3 1 15,-7-6 0-15,0-1 1 16,0 2 5-16,0-2 6 16,0 4 6-16,0-4 10 15,0 0 23-15,-3 0-13 16,-10-14-25-16,-7-17-13 15,5-6-4-15,4-6 1 16,8-6-6-16,3 5-6 16,0 8-1-16,18 8-4 15,5 12 5-15,1 7 3 16,-2 9-3-16,0 0 4 0,-3 0 5 16,-4 7 2-16,-4 4 0 15,-2 1 1-15,-2-2-1 16,-3-3 3-16,0-6-3 15,-2-1-13-15,1 0-52 16,2 0-24-16,-3-13-20 16,2-22 38-16,-2-5-19 15</inkml:trace>
  <inkml:trace contextRef="#ctx0" brushRef="#br0" timeOffset="8529.43">1840 14490 59 0,'0'0'64'0,"0"0"-6"15,0 0 11 1,0 0-1-16,0 0-30 0,0 0-12 16,-58 4-25-16,58 20-1 15,0 4-4-15,0 4 3 16,4 0 1-16,7-10 1 16,1-4-1-16,-3-10 0 15,-3-2 0-15,1-2-1 16,-4-4 1-16,-1 0 4 15,0 0 3-15,0-12 4 16,0-12 2-16,0-14-7 16,-2 0-6-16,0 0 1 15,0 4-1-15,0 8-6 16,0 9 0-16,0 13 4 16,0 4 0-16,0 0-4 0,0 0-7 15,0 0-9-15,0 0 14 16,7 0 8-16,-1 0 1 15,-1 0 0-15,0 0 1 16,-3 0 2-16,0-11 1 16,0-6-5-16,-2-10 0 15,0 2-15-15,0 0-10 16,0-2-5-16,0 8 20 16,0 2 1-16,-4 7 5 15,2 8 4-15,2-2 2 16,0 4-2-16,0 0-4 15,0 0-11-15,0 4 5 0,11 8 10 16,4-1 7 0,-1 6 4-16,-3-11 5 0,-5 6 0 15,-1-9-1-15,-2 0-3 16,-3-1 1-16,0-2 11 16,0 0 5-16,0 0 10 15,0 0 0-15,0 0 11 16,0 0-7-16,0 0-15 15,0-14-12-15,0-16-16 16,0-10 0-16,0-4-6 16,0 2-7-16,4 9-9 15,13 15-17-15,1 11 19 16,1 7-1-16,-2 0 2 16,1 0 8-16,-3 6 8 15,-1 2 0-15,-3-2 2 0,-3-2 1 16,2-4-2-16,-6 0-1 15,1 0-11-15,1-8-11 16,-1-20 17-16,-1-3-23 16,-2 0 0-16,-2 3-14 15,0-1 27-15,0 7-4 16,0 10 20-16,-4 6 2 16,2 6 16-16,2 0-16 15,0 0 0-15,0 0-24 16,0 8 20-16,9-1 4 15,4-4 2-15,-4-3-1 16,0 0 8-16,0-6 8 0,-3-16-1 16,1-8 6-16,-3 2-12 15,-1-4-8-15,-3 8 4 16,0 4 0-16,0 2 6 16,-11 9 16-16,-5 6 0 15,3 3-8-15,0 0-8 16,3 0-12-16,6 18-2 15,-1 4 0-15,5 6-1 16,0 2 1-16,0-4 1 16,0-4 0-16,5-5-4 15,4-8 1-15,2-7-4 16,-4-2 8-16,2 0 0 16,-2 0 4-16,-1-2 1 0,-4-20 7 15,0-8-4 1,-2-4-2-16,0-6-6 0,-2 0 0 15,-18-2 0-15,-9 0-7 16,-7-3-13-16,-6 5-15 16,-3 6 2-16,8 10 29 15,5 10 4-15,15 10 12 16,5 4 20-16,8 0-10 16,4 0-22-16,0 0-5 15,0 10-13-15,20 20 15 16,7 6 0-16,7 6 3 15,3-2 1-15,3-1 1 0,3-5 0 16,-5-2-1 0,-1-10 3-16,-3-6-4 0,-5-12 1 15,-5-4 1-15,-3 0 5 16,-6-22 4-16,-1-12 1 16,-8-6-5-16,-6-3-1 15,0-2-3-15,0 0 2 16,-18-3-5-16,1 9-3 15,-1 12-6-15,5 11 3 16,5 14 6-16,4 2-1 16,4 0-9-16,0 18-4 15,0 10 5-15,0 4 8 16,16-8-3-16,6-8-2 16,4-7-1-16,3-9 6 15,-2 0 1-15,-4 0 5 0,-6-3-4 16,-3-3-1-16,-7 4-1 15,-3 2 1-15,-2 0-5 16,-2 0 0-16,0 18 1 16,0 12 4-16,-6 6 9 15,-10 5-4-15,0-7-5 16,-2-4-26-16,5-6-156 16</inkml:trace>
  <inkml:trace contextRef="#ctx0" brushRef="#br0" timeOffset="9638.32">1965 16994 6 0,'0'0'22'0,"0"0"10"16,0 0-1-16,0 0-6 16,0 0 0-16,0 0 13 15,0 0-1-15,15 18 7 16,-15-26 10-16,0-20-23 15,0-8-16-15,0-2-10 16,-9-4 1-16,-7 4-2 16,1 6 0-16,2 10-2 15,6 11-1-15,2 8 4 16,5 3-2-16,0 0-3 16,0 0-5-16,0 0-12 15,0 3-1-15,5 8 17 0,9 1-2 16,3-6 3-16,-3-2 0 15,-1-4-1-15,-1 0 1 16,-4 0 0-16,3 0 0 16,-1-10 2-16,-2-21 2 15,-1-5 0-15,-5 0-1 16,-2-4 2-16,0 0-5 16,-9 4-4-16,-7 9-3 15,5 15 5-15,7 7 2 16,2 5 12-16,2 0-11 15,0 0-1-15,0 0-23 16,0 5 7-16,11 4 16 0,5 7 0 16,-5-6 1-16,-3-2-1 15,2-6 2-15,-6 6 2 16,0-4-3-16,-4-4 0 16,0 0 3-16,0 0 3 15,0 0 6-15,0 0 15 16,0 0 17-16,0 0-5 15,0 0-5-15,0-4-8 16,0-19-11-16,0-7-16 16,0-2-2-16,0 5-3 15,0 5-2-15,0 8-1 16,9 6-5-16,9 8-1 16,6 0 2-16,3 0 6 15,2 0 1-15,-2 8 4 16,-7 2 1-16,0-2-1 0,-7 2 1 15,-2-2 0-15,-4-8 0 16,-2 0 0-16,-5 0-2 16,0 0-25-16,0-4-35 15,0-26-51-15,-18-2-125 16</inkml:trace>
  <inkml:trace contextRef="#ctx0" brushRef="#br0" timeOffset="9810.15">1672 16565 212 0,'0'0'4'16,"0"0"-3"-16,0 0-2 16,0 0-4-16,0 0-17 15,0 0-28-15,19-43-7 16,10 2-21-16</inkml:trace>
  <inkml:trace contextRef="#ctx0" brushRef="#br0" timeOffset="10528.76">2023 15633 185 0,'0'0'13'0,"0"0"38"16,0 0 50-16,0 0-56 15,0 0-33-15,0 0-12 16,-16 0-1-16,18 0-9 16,16 18 10-16,7 8 4 15,4 1 0-15,6 6 6 16,3 5 0-16,0-2-2 15,2-4-1-15,-6 0-5 16,-1-7-1-16,-6-6 2 0,-8-2 0 16,-2-12-1-1,-11 4 0-15,-4-9 2 0,-2 0 12 16,0 0 33-16,0 0 7 16,0 0-6-16,-8 0-19 15,-17-19-29-15,-8-7-2 16,-5-14-2-16,-7-10-5 15,1-8-6-15,3 2-7 16,5 6-2-16,12 6 19 16,11 16-1-16,8 1-4 15,3 9 2-15,2 0-1 16,0 1 1-16,0 4 0 16,2 8 1-16,9-4-7 15,5 5 0-15,2 4 3 16,-2 0 0-16,1 13 3 0,-5 22-1 15,-4 6 7-15,-6 9 2 16,-2 6 5-16,0-3-5 16,0-6 3-16,-8-9-3 15,-4-14 0-15,6-10 4 16,3-12 0-16,3-2 2 16,0 0-3-16,0-7-5 15,0-20-3-15,16-8-7 16,8-3 4-16,7 9 2 15,4 5-2-15,0 8-1 16,3 6 1-16,-3-4 2 16,3 6 3-16,-7-5 1 0,-4 4-1 15,-4-3 1-15,-5-3 2 16,-1 6-2-16,-3-14-20 16,-3-3-71-16,-5 4-71 15</inkml:trace>
  <inkml:trace contextRef="#ctx0" brushRef="#br0" timeOffset="132736.95">5908 3446 134 0,'0'0'2'0,"0"0"0"16,0 0 36-16,0 0 19 0,0 0 28 15,0 0-52 1,0 0-33-16,-39-9-13 15,41 61 13-15,19 28 9 0,8 14 10 16,7 10 4-16,11 5-10 16,5-3 9-16,3-4-3 15,-2-11-9-15,3-17-5 16,-4-20-2-16,1-23 1 16,-4-16-1-16,5-15-2 15,-1-4 3-15,2-38 10 16,1-24 4-16,-4-12-12 15,-8-7-1-15,-11-1-2 16,-12 2 3-16,-15-2-5 16,-6-7 1-16,-4-9-1 15,-27-5-1-15,-9-2-2 0,-5 15 0 16,5 21-2-16,9 23 4 16,10 26 1-16,11 12 4 15,3 12 4-15,7 0-9 16,0 0-1-16,0 22-14 15,2 24 1-15,25 19 14 16,11 12 0-16,8 16 3 16,4 5 2-16,-1 0 7 15,-3-3-2-15,-2-15-5 16,1-6-4-16,-5-12 1 16,1-10-1-16,-5-12-2 15,-7-12 1-15,-10-13 0 16,-1-9-9-16,-3-6-14 0,4-10-17 15,5-33-3-15,3-13-53 16,-7-8-86-16,-7-2 31 16</inkml:trace>
  <inkml:trace contextRef="#ctx0" brushRef="#br0" timeOffset="133549.22">7172 3666 7 0,'0'0'131'15,"0"0"-97"-15,0 0-27 16,0 0 44-16,0 0 42 15,0 0-37-15,35 76-19 16,-26-61-4-16,-2-1 0 16,0-1-9-16,-5-9-14 15,0-3-4-15,-2-1 8 16,0 0 6-16,0 0-2 0,0 0 7 16,2 0 6-16,-2 0 4 15,0-3-7-15,0-16-6 16,0-2-22-16,5 0-1 15,9 5-6-15,3 8-1 16,12 2-3-16,2 6 2 16,7 0 0-16,-3 11-3 15,-1 10 0-15,-6 1 1 16,-3 0-1-16,-4-1-4 16,-6-7-5-16,-1-4-3 15,-1-4-13-15,-2-6-12 16,0 0-18-16,5-8 24 15,-1-20 28-15,4-10-49 0,-9-4-34 16,-3-7 44 0,-5 5 24-16,-2 4-2 0,0 10 20 15,0 10 12-15,0 10 15 16,0 8 64-16,0 2-18 16,0 0-46-16,6 20-13 15,15 10 32-15,8 0 22 16,4 0-27-16,3-8-7 15,-1-8-7-15,4-4-2 16,-6-6 5-16,-4-4-6 16,-4 0-3-16,-1-4 0 15,-2-18 4-15,-1-7 0 16,-9-10-4-16,-3-3 1 16,-7-8-6-16,-2-7-1 0,-2-7 0 15,-24-6-3-15,-8 4-2 16,-4 2 1-16,1 12 1 15,5 20 6-15,8 12 7 16,11 10 42-16,8 10-8 16,5 0-28-16,0 0-19 15,0 0-4-15,0 6-11 16,22 26-4-16,15 12 14 16,7 10 5-16,2 4 0 15,-1 3 0-15,-1-5 0 16,1-4 0-16,-3-10 0 15,-2-6 0-15,-4-10 0 0,-2-12 4 16,-3-4-3-16,-2-8-1 16,0-2 2-16,2-12 3 15,5-26 2-15,-1-12-7 16,-1-11-25-16,-12-7-86 16,-11 4-82-16,-11 4-74 15</inkml:trace>
  <inkml:trace contextRef="#ctx0" brushRef="#br0" timeOffset="133736.71">8094 3166 357 0,'0'0'8'0,"0"0"-2"0,0 0 32 16,0 0-10-16,0 0-19 15,0 0-3-15,131-130-5 16,-77 83 0-16,-8 9-1 15,-9 6 0-15,-13 4-5 16,-13 8-38-16,-11 8-77 16,-14 2-59-16</inkml:trace>
  <inkml:trace contextRef="#ctx0" brushRef="#br0" timeOffset="133892.88">7192 3194 254 0,'0'0'0'0,"0"0"-3"0,0 0-3 15,0 0-8-15,0 0-87 16,0 0 60-16,94-38-48 16</inkml:trace>
  <inkml:trace contextRef="#ctx0" brushRef="#br0" timeOffset="134252.25">9081 1999 433 0,'0'0'9'15,"0"0"-1"-15,0 0 36 16,0 0-43-16,-20 124 5 16,36-19 22-16,19 21 6 15,10 0-4-15,4-13-19 16,-1-19 2-16,-7-21-1 16,-3-8-4-16,-5-9-4 15,-4-10-1-15,-6-11 2 16,-6-14 1-16,-7-8-5 15,-6-6-1-15,-4-4 4 16,0-3-1-16,2 0 5 0,-2 0-8 16,0 0-4-16,0-7-40 15,0-21-68-15,-18-8-194 16</inkml:trace>
  <inkml:trace contextRef="#ctx0" brushRef="#br0" timeOffset="166438.73">31226 8911 5 0,'0'0'33'15,"0"0"-14"-15,0 0-14 16,0 0-5-16,0 0 1 15,0 0-1-15,-38 136 23 16,14-68 15-16,-8 5-3 16,-1-1 7-16,-5-6 0 0,0-4-8 15,4-11-10-15,3-14-8 16,4-10-3-16,10-9-3 16,1-10 1-16,5-4 6 15,3-4 12-15,-4 0 1 16,1 0-15-16,-3-12-2 15,1-8-8-15,2-10-3 16,0-1-1-16,2-9 1 16,5 0-2-16,4 0-3 15,0 7 3-15,0 10-3 16,0 7-1-16,4 12-2 16,14 4-2-16,4 0 3 0,11 28-1 15,10 20 4-15,6 10-2 16,0 4 2-16,-7-3 2 15,-3-9 0-15,-10-9 0 16,-8-3 1-16,0-13-1 16,-6-6 1-16,-4-6-1 15,-2-9 2-15,-5-3-1 16,1-1 0-16,-5 0-1 16,7 0 1-16,-5 0-1 15,3 0 1-15,-3 0-1 16,-2 0 0-16,0 0 2 15,0 0-1-15,0 0 0 16,2 0 0-16,-2 0 0 16,0 0-1-16,2 0 0 15,-2 0 0-15,0 0 0 0,0 0 1 16,0 0-1-16,0 0 0 16,0 0 2-16,0 0-1 15,0 0-1-15,0 0 0 16,0 0 0-16,0 0 0 15,0 0 0-15,0 0 0 16,0 0 0-16,0 0 0 16,0 0-1-16,0 0-1 15,0 0-5-15,0 0-6 16,0 0-4-16,0 0 2 0,0 0 1 16,0 0-8-1,0 0-8-15,0-3-21 0,0-6-92 16</inkml:trace>
  <inkml:trace contextRef="#ctx0" brushRef="#br0" timeOffset="166813.64">31215 9567 78 0,'0'0'14'16,"0"0"-14"-16,0 0 2 0,0 0-2 15,0 0-2-15,0 0-34 16</inkml:trace>
  <inkml:trace contextRef="#ctx0" brushRef="#br0" timeOffset="167188.67">30865 9525 99 0,'0'0'0'0,"0"0"-5"0,0 0-3 16,0 0-65-16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28T09:45:59.803"/>
    </inkml:context>
    <inkml:brush xml:id="br0">
      <inkml:brushProperty name="width" value="0.05292" units="cm"/>
      <inkml:brushProperty name="height" value="0.05292" units="cm"/>
      <inkml:brushProperty name="color" value="#FF0000"/>
    </inkml:brush>
  </inkml:definitions>
  <inkml:trace contextRef="#ctx0" brushRef="#br0">390 10880 98 0,'0'0'77'16,"0"0"-3"-16,0 0-16 15,0 0-13-15,0 0-2 16,0 0-11-16,0 0-9 16,-14-10-7-16,14 10-16 0,0 12-8 15,14 20-4-15,17 16 12 16,4 5 0-16,1 3 7 16,-1-4-2-16,-3-6 3 15,-6-4-4-15,-5-7 5 16,-6-12-5-16,-6-11-4 15,-4-8 3-15,-5-4 2 16,0 0 9-16,0 0 10 16,0 0 10-16,0-24-3 15,-18-14-29-15,-11-9-2 16,-7-4-3-16,-4-5-2 16,-3-1-6-16,4 9 3 15,5 9 6-15,14 10 0 16,13 18 0-16,5 2 2 15,2 9-1-15,0 0-1 0,0 0-16 16,13 0-6-16,20 0 15 16,13 16 7-16,0 0 2 15,1-1 0-15,-3-2 1 16,-1 1-1-16,-7-2 0 16,1 1 1-16,-3-3-1 15,-7-4 2-15,-1-3-4 16,-17 0 2-16,-5-3-9 15,-4 0-46-15,0 0-14 16,0 0-27-16,0 0-43 16</inkml:trace>
  <inkml:trace contextRef="#ctx0" brushRef="#br0" timeOffset="171.79">456 11205 179 0,'0'0'49'15,"0"0"19"-15,0 0-11 16,0 0-36-16,0 0-21 16,0 0 0-16,56-130-14 15,-22 80-40-15,-1 0-55 16,-4 3-35-16</inkml:trace>
  <inkml:trace contextRef="#ctx0" brushRef="#br0" timeOffset="671.72">668 10760 51 0,'0'0'123'0,"0"0"-45"16,0 0 3-16,0 0-35 15,0 0-38-15,0 0-8 16,42 40-2-16,0 1 2 16,8 4 19-16,3 1 0 15,-4 5-8-15,-2-9 4 16,-7-2-2-16,-5-8-2 15,-6-4-8-15,-8-6 3 16,-8-5-5-16,-6-12 2 16,-3-1 3-16,-4-4 2 0,0 0 17 15,0 0 30 1,0 0 2-16,-11-8-16 0,-18-16-38 16,-11-6-3-16,-9-10 0 15,-2-6-3-15,-3-8-9 16,2-7 1-16,8 5-3 15,9 8 7-15,14 8 1 16,11 5 3-16,10 6-4 16,0 1 3-16,0 2-3 15,17 6 1-15,8 5 4 16,-1 10-4-16,3 5-6 16,-4 0-1-16,-4 16 7 15,-1 15 6-15,-7 10 3 16,-6 7-1-16,-5 4 3 15,0-2-4-15,-3-8 1 0,-12-7 2 16,-5-12-3-16,-3-7-1 16,0-10-5-16,-4-6-28 15,2 0-31-15,11-6-76 16,8-21-92-16</inkml:trace>
  <inkml:trace contextRef="#ctx0" brushRef="#br0" timeOffset="1015.38">902 10528 67 0,'0'0'3'0,"0"0"12"16,0 0 45-16,0 0-2 15,0 0-19-15,116 96-10 16,-103-84 6-16,-2 0-9 15,-4-5-3-15,-5 1-4 16,0-3 1-16,-2-4 7 16,0 2 14-16,0-3 15 15,0 0 0-15,0 0-6 16,0 0-3-16,0-6-12 16,0-16-20-16,-6-9-15 15,1-8-10-15,1-2-8 16,4 1-15-16,0 2-23 15,0 6-4-15,0-1-57 16,0 8-75-16,4 0-39 0</inkml:trace>
  <inkml:trace contextRef="#ctx0" brushRef="#br0" timeOffset="1218.42">1145 10323 50 0,'0'0'44'0,"0"0"54"15,0 0-5-15,0 0-12 16,45 112-31-16,-35-94-29 16,3-6-10-16,-1-6-5 0,-1-4-4 15,1-2 1 1,-2 0 1-16,6-4 3 0,2-25 4 16,2-10-5-16,-5-13-6 15,-6-4-39-15,-9-2-59 16,0 1-116-16</inkml:trace>
  <inkml:trace contextRef="#ctx0" brushRef="#br0" timeOffset="1374.63">989 10146 87 0,'0'0'51'16,"0"0"-38"-16,0 0-13 15,0 0-7-15,0 0 5 0,0 0-31 16,80-52-76-16</inkml:trace>
  <inkml:trace contextRef="#ctx0" brushRef="#br0" timeOffset="1749.54">1254 10042 72 0,'0'0'25'15,"0"0"13"-15,0 0 14 16,0 0-3-16,0 0-4 16,0 0-9-16,89 116-3 15,-69-106-18-15,2-3-5 0,1-7 4 16,-2 0-1 0,0 0 5-16,1-13 8 0,-4-14 2 15,-2-2-8-15,-8 1-5 16,-5-2-3-16,-3 6 3 15,0 0 3-15,-22 4 2 16,-5 0-13-16,-4 8-1 16,0 6-5-16,0 6 0 15,4 0-1-15,0 6-2 16,4 16-3-16,4 2 2 16,3 4 3-16,9-2-5 15,7-4-1-15,0 2-2 16,0-4-21-16,13-3-46 15,10-10-12-15,4-7-69 16,2 0-2-16</inkml:trace>
  <inkml:trace contextRef="#ctx0" brushRef="#br0" timeOffset="2077.61">1497 9785 64 0,'0'0'0'16,"0"0"24"-16,0 0 36 16,0 0-17-16,0 0-11 15,0 0-5-15,100 102 3 16,-91-88-8-16,-7-5 1 0,-2-1 4 16,0-2 4-16,0-4 3 15,0-2 1-15,0 0 6 16,0 0 12-16,0 0-13 15,0-2-17-15,-4-16-21 16,-7-10-2-16,1-5-5 16,6-2-8-16,2-1 1 15,2 1-2-15,0 7-6 16,0 6-14-16,0 5-3 16,6 6-25-16,4-5-57 15,-2 4-45-15</inkml:trace>
  <inkml:trace contextRef="#ctx0" brushRef="#br0" timeOffset="2311.94">1628 9553 80 0,'0'0'57'0,"0"0"-33"15,0 0 48-15,0 0 1 16,36 114-35-16,-20-88-13 15,-1-6-7-15,1-4-4 16,-1-6-6-16,1-6-1 16,-5-4-2-16,2 0 0 15,1 0 1-15,-1-26-1 0,1-12-5 16,-6-4-1-16,-5-10-82 16,-3 4-78-16</inkml:trace>
  <inkml:trace contextRef="#ctx0" brushRef="#br0" timeOffset="2483.9">1448 9368 182 0,'0'0'23'15,"0"0"-21"-15,0 0 3 16,0 0-5-16,0 0-58 15,0 0-71-15</inkml:trace>
  <inkml:trace contextRef="#ctx0" brushRef="#br0" timeOffset="3311.67">644 12278 80 0,'0'0'58'16,"0"0"1"-16,0 0 12 15,0 0-12-15,0 0-14 0,0 0-10 16,-77-6-18 0,58 30-6-16,-2 10-10 0,1 4 0 15,7 3 2-15,11-4-3 16,2-6 0-16,0-10-4 15,2-8-2-15,16-8 3 16,4-5-3-16,7 0 2 16,12-4 4-16,1-18 4 15,7 0 1-15,0 7-5 16,-14 6 0-16,-6 5 0 16,-13 4-4-16,-5 0 3 15,-5 0 0-15,-1 8 1 16,-5 16 2-16,0 8 6 15,-5 8 1-15,-18 0-2 16,-9-3-1-16,-4-7 0 0,3-10-2 16,1-6-4-16,6-8 0 15,8-6-6-15,4 0-42 16,8-9-77-16,4-18-104 16</inkml:trace>
  <inkml:trace contextRef="#ctx0" brushRef="#br0" timeOffset="3639.75">565 11951 211 0,'0'0'69'0,"0"0"-12"0,0 0-12 16,0 0-44-16,0 0-1 15,0 0-1-15,60 64 1 16,-17-26 9-16,8-2 10 16,0 1-9-16,-1-8-3 15,-4 2 6-15,-8-3 1 16,-2-8-6-16,-8-5-2 16,-1-4-6-16,-6-5 1 15,-9-5 0-15,-2-1 1 16,-3 0 0-16,-1 0 5 15,0-7 3-15,-1-21 1 0,0-13-11 16,-3-3-9 0,-2 2-77-16,0 4-124 0</inkml:trace>
  <inkml:trace contextRef="#ctx0" brushRef="#br0" timeOffset="4296">818 12180 203 0,'0'0'41'16,"0"0"15"-16,0 0 8 15,0 0-26-15,0 0-27 0,0 0-7 16,10-26 14 0,11 4-12-16,-2 5-5 0,8 7-1 15,4 9-3-15,3 1-1 16,1 0 1-16,-2 6-1 15,-4 12 4-15,-4 3 1 16,-7-3-1-16,-2-5 0 16,-7-3 1-16,-5-6 1 15,-1-2 1-15,-3 0 3 16,0-2 6-16,0 0 15 16,0 0 20-16,0-2-6 15,0-22-26-15,-5-12-15 16,-4-9-1-16,-2 1-4 15,7 2 4-15,-1 12 0 16,5 12-4-16,0 12 2 0,0 6-1 16,0 0-4-16,0 0-6 15,0 0-11-15,13 0 20 16,8 0 3-16,0 0 1 16,2 0 1-16,-1-4 0 15,1-14 0-15,-6-2 0 16,-1-6 5-16,-3-4-3 15,-4 2 1-15,-4-3-2 16,-5 6 2-16,0 3 3 16,-5 1-2-16,-17 6 4 15,-3 2-3-15,1 11-4 16,-3 2 1-16,2 0-2 0,4 2-1 16,-2 18 0-1,8 1-1-15,1-1 2 0,8 4-2 16,3-2-1-16,3 2-2 15,0 2-1-15,0-6 5 16,18-1-5-16,2-4 1 16,7-7-10-16,0-8-36 15,4 0-18-15,-2-2-96 16,0-24 34-16</inkml:trace>
  <inkml:trace contextRef="#ctx0" brushRef="#br0" timeOffset="4717.84">1338 11574 132 0,'0'0'87'16,"0"0"-48"-16,0 0-18 16,0 0-2-16,0 0 2 15,0 0-1-15,34 54 0 16,-27-46-5-16,-3-2 0 15,-2-2-8-15,-2-4 1 16,0 0 8-16,0 0 13 16,0 0 18-16,0 0 10 15,0 0 1-15,0 0-12 16,0 0-7-16,-8-22-26 16,0-8-13-16,4-6-9 0,4 2-7 15,0 2-11-15,2 8 2 16,19 8 3-16,-3 10 8 15,3 6-3-15,2 0 5 16,-3 0 1-16,0 8 11 16,-4 8-1-16,-1-5 0 15,-1 0 0-15,-1-5 0 16,-1-2-15-16,-2-4-50 16,-1 0-23-16,3-8-23 15,-4-22 24-15,1-8-25 16</inkml:trace>
  <inkml:trace contextRef="#ctx0" brushRef="#br0" timeOffset="5217.46">1628 11205 4 0,'0'0'94'0,"0"0"-16"16,0 0-18-16,0 0-23 16,0 0 13-16,0 0-11 15,-2-64-13-15,-6 52 6 16,-4 6 15-16,1 0-16 15,1 6 10-15,2 0-25 16,-1 0-15-16,5 6-1 16,0 18-4-16,1 5-6 15,3 3 7-15,0-3 2 16,0-5-3-16,0-7 1 0,9-8-1 16,0-4 1-1,1-5-5-15,4 0 4 0,-1-9 4 16,5-17 4-16,-5-5 0 15,-1-2-3-15,-5 5-1 16,-5 4-1-16,-2 8-8 16,0 8 4-16,0 8 5 15,2 0-3-15,2 0-13 16,10 12-10-16,1 14 20 16,10 8 6-16,2 2 0 15,0 3 0-15,2-6-1 16,-2 1 1-16,-6-4 1 15,0-1-1-15,-8-3 1 16,-6-5 1-16,-5 6 1 16,-2-3 3-16,0 4 0 0,-12 0 0 15,-7-2 0-15,-1-2-4 16,-3-4 0-16,0-6-2 16,2-10-19-16,3-4-61 15,7-10-62-15,4-30-86 16</inkml:trace>
  <inkml:trace contextRef="#ctx0" brushRef="#br0" timeOffset="5545.73">1813 10746 260 0,'0'0'60'0,"0"0"-42"16,0 0-4-16,0 0-8 16,0 0 17-16,0 0 0 15,80 86-1-15,-66-72-8 16,-3-4-1-16,-5 0-3 16,-3-8-1-16,-3-2 4 15,0 2 16-15,0-2 13 16,0 0 1-16,0 0 1 15,0 0 6-15,-5-18-17 16,-10-11-33-16,1-14 0 0,1-9-20 16,6-4-24-1,5 6-25-15,2 7-43 0,0 11-26 16,2 13-49-16</inkml:trace>
  <inkml:trace contextRef="#ctx0" brushRef="#br0" timeOffset="6717.14">1947 10555 6 0,'0'0'62'0,"0"0"-19"15,0 0-5-15,0 0-7 16,0 0-3-16,0 0 1 0,89 38 5 16,-71-38-3-1,-3-12-2-15,3-9-2 0,-2-8-4 16,-3 1-20-16,-2-2 2 15,-6 4 0-15,-5 2-3 16,0 4 5-16,0 4 0 16,-5 4 4-16,-3 6 9 15,3 4-1-15,0 2 15 16,3 0-8-16,2 0-10 16,0 0-16-16,0 0-17 15,0 12 1-15,0-1 14 16,7-2 0-16,6-5-1 15,-2-4 0-15,3 0 2 16,1 0 1-16,-1-16 4 16,-1-10 6-16,-3-4-7 0,-6-2 2 15,-4-2-3-15,0 0-2 16,-8 3-9-16,-15 2 9 16,-9 0-7-16,-1 1 2 15,-1 8 5-15,0 6 5 16,13 7 7-16,5 4 10 15,11 3 26-15,3 0-22 16,2 0-17-16,0 0-9 16,0 3-8-16,7 18-8 15,15 11 16-15,3 2 1 16,2-4-1-16,-1-5-1 16,3-5 1-16,-2-6-1 0,0-5-2 15,-3-9 1 1,-1 0 2-16,-2 0 0 0,2-11-5 15,-5-13-10-15,-7-6 3 16,-2-3-5-16,-7-1-7 16,-2 0 6-16,0 10 9 15,0 8 5-15,0 10 4 16,0 4 3-16,-2 2 6 16,2 0-2-16,0 0-7 15,0 0-3-15,0-2-1 16,0-6 0-16,0-4 0 15,0-4 4-15,4-2 0 16,3 2 5-16,-2 7-3 16,-3 0-1-16,-2 3 2 15,0 3 1-15,0 0 3 0,0 1 6 16,0 2-1-16,0-2-10 16,-7 2 4-16,0 0 3 15,-2 0-4-15,-4 4-5 16,-3 14-3-16,3 4 2 15,4 0-3-15,4 0 3 16,5-2-1-16,0-2-5 16,0-4 1-16,14-6 0 15,6-6 1-15,4-2 5 16,5 0 1-16,3-18 4 16,-3-8 6-16,0-10-8 15,-7 0 5-15,-4 4-3 0,-7-4-4 16,-6 1 0-16,-5 6 2 15,0-5 3-15,-5 2-3 16,-17 5-1-16,-3 2 1 16,-2 8-3-16,3 5-3 15,4 8 2-15,6 4 1 16,5 0 0-16,5 0-6 16,4 0 4-16,0 0-11 15,7 16-8-15,17 0 16 16,5-6-1-16,7-2 3 15,2-5 3-15,2-2 0 16,2 1 0-16,-8 2-2 16,-5 0 0-16,-7 3 1 0,-11-4 0 15,-7 5-3 1,-2 6 4-16,-2 7 4 0,0 5 0 16,-15 7 0-16,-14 2-4 15,0-1-1-15,-4 2-89 16,-3-2-128-16</inkml:trace>
  <inkml:trace contextRef="#ctx0" brushRef="#br0" timeOffset="7685.81">1084 13550 36 0,'0'0'39'0,"0"0"11"15,0 0 47-15,0 0-4 0,0 0-39 16,0 0-28-16,-24-15-26 15,24 15-1-15,5 12-8 16,10 10 9-16,3-4 10 16,0 2-4-16,-7-5 0 15,-2-5 1-15,-5-5-4 16,-2-5-1-16,-2 0 8 16,0 0 15-16,0 0 20 15,0 0 16-15,0-8-4 16,-15-18-33-16,-9-8-24 15,-5-12-3-15,2-2 0 16,6 0-3-16,13 8-5 0,6 10-1 16,2 10-4-16,0 10 3 15,18 2-2 1,8 5 4-16,8 3 1 0,-1 0 5 16,1 0 5-16,-7 7-2 15,-4 0 2-15,-2 0 0 16,-11-1-2-16,-2-2 2 15,-8 0 0-15,0-4 3 16,0 1 6-16,0-1 7 16,0 0 16-16,0 0 18 15,0 0-10-15,-18-11-22 16,-3-15-18-16,2-12-3 16,3-5 2-16,9 7-7 15,7 0-3-15,0 14 3 16,0 10-6-16,5 4 0 0,17 8-10 15,5 0 4-15,4 0 13 16,0 16 4-16,1 1-1 16,-8 1 3-16,0-7-11 15,-4 0-38-15,-1-8-25 16,-2-3-18-16,3 0-45 16,-3-25-4-16</inkml:trace>
  <inkml:trace contextRef="#ctx0" brushRef="#br0" timeOffset="8107.43">1581 12796 89 0,'0'0'105'15,"0"0"10"-15,0 0-37 16,0 0-26-16,0 0-23 16,-127-25-4-16,108 25-3 15,3 0 1-15,3 14-17 16,1 8-6-16,8 8-2 15,4 9-4-15,0-1 2 16,0-4 4-16,2-10-1 16,10-8-2-16,1-8 1 15,-1-6-5-15,2-2 2 16,1 0 4-16,6-16 1 16,-1-10 6-16,2-8-4 15,-6 2-2-15,-5 0-13 0,-7 6 4 16,-2 5-3-16,-2 7 11 15,0 8-3-15,0 6 4 16,0 0 0-16,3 0-9 16,6 0-15-16,2 9 16 15,5 2 8-15,1-1 1 16,1-3-1-16,-3-7 0 16,4 0 0-16,-4 0 0 15,1-23-20-15,-3-9-30 16,1-8-74-16,-4-2-26 15</inkml:trace>
  <inkml:trace contextRef="#ctx0" brushRef="#br0" timeOffset="8310.46">1672 12350 135 0,'0'0'68'0,"0"0"8"15,0 0-27-15,0 0-6 16,0 0-17-16,-2 147-7 15,16-109-3-15,-3-2-5 16,2-2 4-16,-3-6-10 16,-2-4-1-16,1-2-2 15,-5-8-2-15,1-2 0 16,-5-8-29-16,0-4-94 16,0 0-52-16</inkml:trace>
  <inkml:trace contextRef="#ctx0" brushRef="#br0" timeOffset="9216.87">1568 12553 142 0,'0'0'68'16,"0"0"-68"-16,0 0 8 16,0 0 9-16,0 0 14 15,0 0 3-15,104 20-7 16,-70-20-7-16,-1-4-1 15,-4-18-1-15,-2-4-5 0,-2-2-6 16,-9-6-1 0,-3 3-1-16,-7-3-3 0,-4 4-2 15,-2 2-1-15,0 6 1 16,-6 4 0-16,-7 6 0 16,1 4 3-16,4 6 4 15,5 2-6-15,1 0-2 16,2 0-3-16,0 0-9 15,0 12 5-15,2 2 7 16,9-2 1-16,1-6-2 16,1-6 1-16,3 0 1 15,1 0 5-15,1-14 0 16,2-14 5-16,-4-2-6 16,-3 1-4-16,-9 6 2 15,-1 1-1-15,-3 1-1 0,0 7-1 16,0 6 1-16,0 5 3 15,0 3 1-15,0 0-4 16,0 0-1-16,0 0-4 16,0 0 0-16,0 6 5 15,0-1 1-15,3-2-1 16,-1 1 2-16,0-2 2 16,-2-2 2-16,0 0 7 15,0 0 11-15,0 0 7 16,0 0 3-16,0 0-1 15,0 0 3-15,0 0-12 16,-2-18-21-16,-3-13-3 16,5-2-14-16,0-12-20 15,11 9-8-15,12 4 7 16,4 14 6-16,-4 8 16 0,0 10-7 16,-5 0 7-16,-3 0 7 15,-1 0 4-15,-7 6 1 16,-3-2 1-16,-2 2 0 15,-2-2 5-15,0-3 5 16,0-1 22-16,0 0 3 16,0 0-17-16,0 0 5 15,0 0 3-15,0 0 4 16,0 0-5-16,-13-21-25 16,1-8 0-16,6-8-3 15,6-4-5-15,0 0-5 16,9 2-6-16,13 14 3 0,1 8 1 15,-4 14-2-15,4 3 1 16,-3 0 5-16,-3 3 7 16,-1 14 1-16,-3-2 2 15,-3-2 1-15,-2-1 0 16,-1-6-1-16,-1-1-1 16,-3-5-7-16,2 0-41 15,1 0-23-15,-1-18-30 16,1-12-14-16</inkml:trace>
  <inkml:trace contextRef="#ctx0" brushRef="#br0" timeOffset="9966.6">2312 11568 19 0,'0'0'67'0,"0"0"-31"0,0 0-7 15,0 0-10-15,0 0 2 16,0 0-1-16,67 20 7 15,-53-42 6-15,3-6-10 16,-1 0-16-16,-5 2-4 16,-5 0 2-16,-4 4 1 15,-2 9 4-15,0-2 9 16,-6 3 24-16,-17 2-20 16,2 2-10-16,-2 3-9 15,3 5-2-15,5 0-1 0,-1 0 4 16,1 19-5-1,4 3 2-15,1 1 1 0,4 8-2 16,4 3-1-16,2-4 1 16,0-4 2-16,0-2-2 15,2-10-2-15,11 0 1 16,3-8-2-16,2-4 2 16,1-2 0-16,4 0 5 15,2-16 2-15,-2-12 4 16,2 0-5-16,-4-2-2 15,-11 8 0-15,0 6-3 16,-6 6-1-16,-2 0 0 0,-2 1 2 16,0 2 2-1,0-7-3-15,0-4-1 16,0-2 0-16,0-6-1 0,0-7-4 16,0 3 3-16,0-4-3 15,-6 2-1-15,-10 2 4 16,-5 0 2-16,-2 4 0 15,-8-2-7-15,-3 8 3 16,-4 2 3-16,2 4 1 16,7 6 8-16,10 4 11 15,5 2 12-15,5 2 0 16,7 0-7-16,2 0-2 16,0 0-15-16,0 0-7 15,0 0-2-15,0 0-10 16,4 0-3-16,14 18 13 0,8 10 1 15,3-3 1-15,3 2 0 16,-1 1 1-16,2-6-1 16,-4-2-1-16,4-10 1 15,-3-2-2-15,-1-6 4 16,0-2-2-16,-3 0 0 16,-1-8-9-16,0-13-45 15,-4-10-21-15,-9-5-132 16</inkml:trace>
  <inkml:trace contextRef="#ctx0" brushRef="#br0" timeOffset="10481.83">2921 10856 136 0,'0'0'61'0,"0"0"53"16,0 0-55-16,0 0-26 15,0 0-10-15,0 0 4 16,-125 61 1-16,100-52-2 16,1-3 8-16,6-6-7 15,6 0-6-15,2 0-1 0,1-26-15 16,-1-14-5-1,6-14-27-15,-2-6-12 0,-3 2-8 16,-1 6 4-16,-9 3 8 16,-4 17 8-16,-3 6 12 15,-3 15 13-15,6 8 2 16,6 3 6-16,1 0 18 16,7 0-14-16,0 0-5 15,9 18 1-15,0 6-1 16,0 5-3-16,11 5 2 15,14 2-3-15,10-2-1 16,5 1 1-16,5 4 1 16,4-5-1-16,-2-2 3 15,-5-6-4-15,-3-3 6 16,-6-4-4-16,-6-6-2 0,-6-2 0 16,-5-4 1-16,-5-6-2 15,-4 4-9-15,-3-5-44 16,-4 5-61-16,0 2-98 15</inkml:trace>
  <inkml:trace contextRef="#ctx0" brushRef="#br0" timeOffset="11606.7">2493 12421 56 0,'0'0'19'0,"0"0"65"16,0 0-1-16,0 0-23 15,0 0-11-15,0 0-16 0,-56 29-15 16,52-4-7-16,1 9-3 16,3 5-3-16,0 6 3 15,0-1-3-15,7-4 3 16,13-6-6-16,-2-10 1 15,6-9-2-15,3-10 0 16,2-3 1-16,4-2 2 16,-1-4 2-16,1-22 4 15,-6-12-1-15,-5-4-5 16,-9 2-1-16,-6-2 0 16,-7 2 0-16,0 0-3 15,0-1-3-15,-22 3 0 16,-5 6-3-16,-4 6-2 15,-2 8 8-15,-3 6 2 0,5 6-1 16,4 2 7-16,7 0 15 16,7 0-4-16,1 2-1 15,4 0-9-15,-1-2 0 16,-1 0-3-16,0-4 0 16,-3 0-3-16,-3-4-3 15,-3 0 4-15,2 0-4 16,3 4 1-16,3 0 2 15,5 5 0-15,4 3 0 16,2 0-3-16,0 0-3 16,0 0-7-16,13 0-15 15,22 15 13-15,12 5 10 16,7 0 2-16,1-2 0 0,-3 0 0 16,-5-2-2-16,-9-4 2 15,-7-2-1-15,-9-6 1 16,-2-2 0-16,-6-2-1 15,-4 0 1-15,3-4 0 16,-1-18 1-16,-3-8-2 16,-3 0 0-16,-4-2-7 15,-2 4 5-15,0 6-14 16,0 7 9-16,0 10 5 16,0 5 3-16,0 0 0 15,0 0-1-15,0 0-10 16,6 0-5-16,2 0 10 0,7 2 6 15,-1-2 0 1,1 0 1-16,1 0 5 0,0 0-3 16,0-20 6-16,-1-3-3 15,-3-3-1-15,-6 0 0 16,-4 2-1-16,-2 0 5 16,0-2-1-16,-16 2 5 15,-8 6-2-15,-3 6-1 16,5 8-5-16,-3 4 1 15,6 0 0-15,-2 12-6 16,3 10-3-16,7 4 3 16,1 3-2-16,7-2 0 15,3 1-3-15,0-1-1 16,5-8 0-16,14-1 1 16,4-7-1-16,1-9-11 0,1-2-19 15,2-5-17-15,-1-22-28 16,-1-14-26-16,-3-3-18 15,-1-6 6-15</inkml:trace>
  <inkml:trace contextRef="#ctx0" brushRef="#br0" timeOffset="11918.98">2967 11730 23 0,'0'0'83'16,"0"0"5"-16,0 0-27 15,0 0-4-15,0 0-23 16,0 0-3-16,-46 73-14 15,46-61-17-15,0-1 0 0,17-2-3 16,3-5 1-16,5 0 2 16,2-4 3-16,0 0 5 15,-4 0-6-15,0 0-1 16,-7 0 2-16,-7 0-1 16,-5 0-2-16,-4 0 5 15,0 0 1-15,0 6 2 16,0 12 1-16,-6 6 8 15,-15 4-8-15,-4 0-2 16,2-4-7-16,0-6-3 16,5-8-26-16,7-6-24 15,7-4-24-15,4 0-31 0,0-20-47 16</inkml:trace>
  <inkml:trace contextRef="#ctx0" brushRef="#br0" timeOffset="12872.1">3099 11674 13 0,'0'0'85'0,"0"0"-44"15,0 0 24-15,0 0-28 16,0 0-17-16,0 0 8 16,33-46-2-16,-24 24-9 15,0-2-9-15,-5 0-5 16,-2 10 1-16,-2 0 4 0,0 6 0 15,0 0 4 1,-13 8 0-16,-5 0-1 0,1 0-9 16,-2 2-2-16,7 16-3 15,1 0 2-15,3 2 1 16,8 2 1-16,0 2-1 16,0 2 0-16,10 1 0 15,7-7 1-15,6-7 5 16,1-5-4-16,3-8-1 15,-1 0 1-15,1-9 5 16,0-18 0-16,-5-1-3 16,-4-2-1-16,-6 4-1 15,-6 0 1-15,-4 4-2 16,-2 2 4-16,0 6 1 0,0 6-3 16,0 4 1-16,0 4-3 15,0 0-1-15,0 0-5 16,0 0-2-16,0-2-3 15,14-4 7-15,1-3 3 16,3-2 3-16,0-10 3 16,0-2-3-16,-1-9 1 15,-3 2-2-15,-5-3 2 16,-5 7 0-16,-4 2 0 16,0 7 3-16,0-1 0 15,-11 1 0-15,-11 9-3 16,-3 2 0-16,-4 6 0 15,0 0-4-15,3 11-1 0,1 10-2 16,5 3 2-16,7 1 1 16,9 2 0-16,2 1-1 15,2-1-3-15,0-1 3 16,8-7-3-16,15-8 0 16,0-1 2-16,2-10 2 15,2 0 1-15,-2 0 1 16,-6-18 5-16,-1-10-3 15,-5-1-1-15,-3-3 4 16,-8 5-3-16,-2-2 2 16,0-1-4-16,-4 2 3 15,-19-4-5-15,-4 5-5 16,-8-4-7-16,-5 5 1 0,-3 4 1 16,-3 1 10-1,1 0 0-15,1 4 1 0,8 2-1 16,9 7 5-16,11-1 17 15,8 6 0-15,8 3 0 16,0 0-17-16,0 0-5 16,0 0-6-16,0 0-5 15,29 2-6-15,8 17 14 16,15 10 1-16,-1 1-2 16,-2 0 4-16,-2-2 0 15,-7-2 0-15,-5 0 0 16,-3-6 2-16,-8-6-2 15,-7-6-10-15,0-2-50 16,-9-6-50-16,-4 0-84 0</inkml:trace>
  <inkml:trace contextRef="#ctx0" brushRef="#br0" timeOffset="13809.15">2274 14097 68 0,'0'0'55'0,"0"0"-22"15,0 0-1-15,0 0 4 16,0 0-5-16,0 0 6 0,-45-49-9 15,41 46 9 1,0 1 2-16,4 2-6 0,-2 0-1 16,2 0-6-16,0 0-11 15,0 0-8-15,0 0-7 16,0 8-14-16,22 18-3 16,9 8 17-16,7 3 4 15,2-2-4-15,-5-5 6 16,2-4 1-16,-8-6-7 15,-8-4 1-15,-2-11 2 16,-11 4-3-16,-1-7 0 16,-5-2 3-16,1 0-3 15,-3 0 0-15,0 0-21 16,0 0-23-16,0-16-38 0,-25-14-174 16</inkml:trace>
  <inkml:trace contextRef="#ctx0" brushRef="#br0" timeOffset="13887.26">2274 14097 126 0</inkml:trace>
  <inkml:trace contextRef="#ctx0" brushRef="#br0" timeOffset="14012.23">2274 14097 126 0,'-87'-60'40'0,"85"57"55"0,2-1 1 0,0-5-31 0,0-10-35 0,0-8-27 15,0-8-3-15,7-1 1 16,1 0-2-16,4 4 1 15,-3 8-1-15,-1 4-14 0,2 4-33 16,-1 8-64-16,1 8-36 16</inkml:trace>
  <inkml:trace contextRef="#ctx0" brushRef="#br0" timeOffset="14199.68">2295 14165 30 0,'0'0'77'16,"0"0"1"-16,0 0-18 15,0 0-32-15,0 0-15 16,59-113-11-16,-32 63-2 16,-2 2-38-16,-1 4-18 15,-3-2-99-15</inkml:trace>
  <inkml:trace contextRef="#ctx0" brushRef="#br0" timeOffset="14762.05">2428 13662 94 0,'0'0'88'16,"0"0"-37"-16,0 0 53 15,0 0-38-15,0 0-37 16,0 0-15-16,-4 0-14 0,6 20-3 15,17 12 3 1,13 6 6-16,-1 0 1 0,7 2 4 16,0-2-2-16,0-6 1 15,-1 2-2-15,-8-5 0 16,0-3-5-16,-8-7-2 16,-4-6 1-16,-7-5-2 15,-4-4 0-15,-4-4 3 16,-2 0 4-16,0 0 4 15,0 0 4-15,0 0 4 16,0 0 18-16,-18 0-15 16,-8-12-17-16,-12-11-5 15,-4 1 0-15,-8-6-2 16,4-7 0-16,-1-4-4 16,5-5 6-16,13-4-7 0,6 1 1 15,10 8 4 1,7 5-1-16,4 7 0 0,2 10 0 15,0 0 0-15,0 5-5 16,15 5 3-16,5 2-6 16,5 5 6-16,-4 0-1 15,0 0 2-15,-3 5-1 16,-3 10 3-16,-4 6 2 16,-4 5 1-16,-7 7 2 15,0 6 3-15,0-2 0 16,-7 2 0-16,-8-7-3 15,-1-6-3-15,3-12-3 0,6-6-11 16,5-8-45 0,2 0-52-16,0-22-130 0</inkml:trace>
  <inkml:trace contextRef="#ctx0" brushRef="#br0" timeOffset="15199.44">2805 13529 5 0,'0'0'67'16,"0"0"-8"-16,0 0-4 15,0 0-3-15,0 0 2 16,0 0-12-16,0 10-14 0,0-26-18 16,18-10 13-16,3-3-11 15,2-9-3-15,-5 8-5 16,-3 5-4-16,-3 5-36 16,-3-2-79-16,-1 4-41 15</inkml:trace>
  <inkml:trace contextRef="#ctx0" brushRef="#br0" timeOffset="15839.91">3170 12908 123 0,'0'0'37'0,"0"0"74"0,0 0-22 16,0 0-25-16,0 0-18 15,0 0-7-15,-14-17-3 16,3 17-1-16,-2 0-26 16,2 0-9-16,0 14 0 15,2 7 0-15,5 7 0 16,-1 8-2-16,5 4 1 15,0-4 0-15,0-7-4 0,7-10 1 16,10-5 1 0,2-6-3-16,0-8 4 0,1 0 2 15,5-6 4-15,-2-22 0 16,-2-2 3-16,-3-2 2 16,-7 0-8-16,-4 2 2 15,-4 6-2-15,-3 2 0 16,0 4-1-16,0 4 2 15,-8 8-2-15,0-1 2 16,3 5 3-16,3 2-5 16,2 0-1-16,0 0-5 15,0 0-2-15,0 5-11 16,13 17 9-16,14 3 9 16,2 4 1-16,2-3-3 0,1-1 2 15,-3 0 1-15,-5 1 0 16,-4 2 1-16,-6-2-1 15,-8 5 3-15,-6-2 0 16,0 0 1-16,0-4 2 16,-2-3-2-16,-13-3 2 15,-6-3-2-15,1-6-3 16,1-1-1-16,-4-6-2 16,3-3-38-16,-2 0-40 15,6-14-39-15,3-16-74 16</inkml:trace>
  <inkml:trace contextRef="#ctx0" brushRef="#br0" timeOffset="16433.55">3364 12773 141 0,'0'0'50'0,"0"0"-43"16,0 0 25-16,0 0 31 15,0 0-22-15,0 0-22 16,89 20 0-16,-81-16-3 16,-2 0-2-16,-4-4-7 15,-2 0 4-15,0 4 6 16,0-4-1-16,0 0 1 0,0 0 21 16,0 0 19-16,0 0-14 15,0-8-16-15,0-18-16 16,-10-13-11-16,6-16-7 15,4 3-7-15,0 4-14 16,4 18 12-16,8 10-3 16,1 9 9-16,3 11-8 15,4 0 2-15,0 0 7 16,-2 5 5-16,-1 4 2 16,0-2 2-16,-2-3 0 15,-1-4 0-15,1 0 0 16,-1 0 2-16,-1-14 1 15,-1-6 1-15,-2-7-4 16,-3 4 6-16,-5-4-3 16,-2 1 1-16,0-1 3 0,-9 0 1 15,-13 7-3-15,-5 6-3 16,0 10 0-16,2 4-2 16,4 0 0-16,0 8-4 15,6 12-2-15,1 6 5 16,5 0-3-16,7 3-3 15,2 0 7-15,0-2-3 16,0-3-1-16,13-4-2 16,8-2 5-16,-2-6-9 15,6-8-14-15,2-4-33 16,-1 0-31-16,4-25-27 16,-4-8-13-16</inkml:trace>
  <inkml:trace contextRef="#ctx0" brushRef="#br0" timeOffset="16886.72">3747 12178 126 0,'0'0'72'0,"0"0"-7"16,0 0-46-16,0 0-12 16,0 0 8-16,0 0 6 15,11 21-12-15,-2-14 15 16,0-7-14-16,2 0 4 15,0 0-1-15,3 0 1 16,-3-10 4-16,1-8-4 0,-4-2-3 16,-4-1-5-16,-1-1 4 15,-3 4 0-15,0 4-5 16,0 0-2-16,0 10-3 16,0 4 0-16,0 0-4 15,0 0-6-15,0 0-6 16,10 0 2-16,9 0 14 15,1-8 1-15,-3-6 1 16,-3-4 0-16,1-4 1 16,-6-2 1-16,-2 4-2 15,-2 5-2-15,-5 3 7 16,0-1-2-16,0 3 3 0,-5 0 3 16,-13 4 0-1,-4 2-7-15,0 2-3 0,-3 0-1 16,3 2-1-16,5 0-1 15,5 0-4-15,1 0-9 16,4 0-15-16,2 0-41 16,1 0-57-16,2 0-30 15</inkml:trace>
  <inkml:trace contextRef="#ctx0" brushRef="#br0" timeOffset="17245.89">3821 11628 129 0,'0'0'70'0,"0"0"73"16,0 0-72-16,0 0-4 16,0 0-31-16,0 0-16 15,-13-10-20-15,13 10 0 16,0 4-15-16,17 12 9 15,8 5 6-15,1 2 0 16,-1-7 4-16,2-2-3 16,-5 0 0-16,-2-5 0 15,-3-5 3-15,-3 0-3 16,-1-4 3-16,-3 0-3 16,-2 0 6-16,1 0 1 0,1-10-4 15,0-6-1-15,-3-8 5 16,-3-7-8-16,-4-3-14 15,0 0-48-15,0 6-81 16,-8 6-103-16</inkml:trace>
  <inkml:trace contextRef="#ctx0" brushRef="#br0" timeOffset="17823.81">3845 11707 48 0,'0'0'86'0,"0"0"-31"16,0 0-15-16,0 0 5 0,0 0-45 16,0 0-4-1,29-133 2-15,-18 93-22 0,-2 4 2 16,-9 8-27-16,0 6 1 16,0 4 46-16,-9 4 2 15,-6 6 5-15,1 1 39 16,3 2-17-16,5 3 7 15,4 0 35-15,2 2-28 16,0 0-28-16,0 0-1 16,0 0-8-16,4 18-2 15,21 3 6-15,3 12 8 16,3-5-7-16,-2 2 12 0,0-4-6 16,0-2-11-1,-6-2 2-15,-3-6 2 0,-5-4-1 16,-6-6 1-16,-4-4 3 15,-3 0 2-15,-2-2 7 16,0 0 12-16,0 0 8 16,0 0-17-16,0 0 3 15,0 0 3-15,0-4 5 16,0-22-19-16,0-10-15 16,0-12-3-16,0 2-7 15,22 5-10-15,7 8 6 16,6 11 1-16,4 10 3 15,-2 9 0-15,-1 3 8 16,-7 0-6-16,-9 0 4 16,-5 7 2-16,-8-2 0 0,-5 3-1 15,-2-2 1 1,0 3-5-16,0 0-7 0,0 8-50 16,-17-2-47-16,-10 0-86 15</inkml:trace>
  <inkml:trace contextRef="#ctx0" brushRef="#br0" timeOffset="43281.78">6987 2183 34 0,'0'0'60'0,"0"0"25"0,0 0 12 16,0 0-17-16,0 0-21 15,0 0-26-15,0 0 2 16,0 0-7-16,-76-38-3 15,54 38-6-15,-1 0 0 16,1 0-3-16,-1 0-10 16,4 6-6-16,3 14-1 15,5 8-2-15,7 3-2 16,4 6-5-16,0 3 5 16,11-1 1-16,7-3 1 15,3-10-1-15,0-4 1 16,-1-8-2-16,-5-10 4 15,1-4 1-15,-1 0 0 16,4-28 11-16,1-20 1 0,-3-6-6 16,-3-11-6-16,-12 10-1 15,-2-4-7-15,-5 3-5 16,-23-2-6-16,-11 2-2 16,0 10 10-16,-3 4 6 15,5 12 5-15,11 16 6 16,10 2 9-16,8 10 22 15,3 2-6-15,5 0-15 16,0 0-16-16,0 0-2 16,0 5-9-16,7 27-2 15,17 15 13-15,10 5-2 0,1-2 2 16,1 0 0 0,-1-4 0-16,-1 0-1 0,-5-6 1 15,-5-5 1-15,-1-12-1 16,-8-10-3-16,-3-5 2 15,-1-8-3-15,-3 0-17 16,8 0-45-16,1-32 3 16,4-15-72-16,-5-3-111 15</inkml:trace>
  <inkml:trace contextRef="#ctx0" brushRef="#br0" timeOffset="43625.43">7214 2069 67 0,'0'0'52'16,"0"0"-17"-16,0 0-3 0,0 0-11 16,0 0-5-16,0 0 22 15,47-38 0-15,-38 17-31 16,-3 3-4-16,-6 7 3 16,0-5-1-16,0 4 5 15,-4 4 16-15,-11 5 14 16,-6 3-3-16,-1 0-17 15,2 6-8-15,0 15 1 16,0 11 0-16,4 6-4 16,5 4-2-16,6-2-3 15,5 1-2-15,0-4 1 16,0-10-1-16,16-5-2 0,4-8 1 16,2-11-1-16,3-3 3 15,6 0 4-15,0-23 4 16,1-10-11-16,-1-5-9 15,-2 0-54-15,-2-3-31 16,-5 8-99-16</inkml:trace>
  <inkml:trace contextRef="#ctx0" brushRef="#br0" timeOffset="44078.46">7475 1776 44 0,'0'0'129'0,"0"0"-61"0,0 0 22 16,0 0-32-16,-56 116-18 15,52-69-10-15,4-6-15 16,0-4-7-16,2-9-3 16,15-4-1-16,8-6-1 15,0-14 2-15,4-4-1 16,4 0 11-16,0-20-7 15,1-10 4-15,-5-8-5 16,-5-2-6-16,-11 2 2 16,-3 2-3-16,-10 7 0 15,0 7 0-15,0 4 0 16,-4 8 4-16,-6 7 1 16,8 3 4-16,2 0 9 0,-2 0-17 15,2 0-1-15,0 3-10 16,0 18 9-16,8 5 1 15,8-2 2-15,2-9-2 16,2-4 0-16,3-8-1 16,-1-3 1-16,2 0 7 15,-2-3 0-15,1-21-1 16,-4-8-6-16,-5 0-22 16,-3-7-46-16,-9-3-49 15,-2 0-119-15</inkml:trace>
  <inkml:trace contextRef="#ctx0" brushRef="#br0" timeOffset="44218.96">7555 1526 204 0,'0'0'44'0,"0"0"-23"16,0 0-8-16,0 0-13 15,0 0-18-15,0 0 17 16,89-20-86-16</inkml:trace>
  <inkml:trace contextRef="#ctx0" brushRef="#br0" timeOffset="44593.76">7943 1476 153 0,'0'0'59'16,"0"0"28"-16,0 0-3 15,0 0-44-15,-119 132-20 16,111-110-8-16,8-6-12 16,0-5 0-16,2-8-3 15,20-3 3-15,10 0 2 16,5-8 7-16,5-8-6 16,1 2-3-16,-5 10-10 15,-5 4 1-15,-4 0-1 16,-4 4 5-16,-8 10 5 0,-5 7 1 15,-6-2 2 1,-3 3 3-16,-3 5 17 0,0 0 7 16,-14 4-7-16,-10-4-6 15,-5-4-7-15,0-5-6 16,-2-6-2-16,4-8-2 16,6-4-13-16,4 0-58 15,10-8-46-15,7-23-177 16</inkml:trace>
  <inkml:trace contextRef="#ctx0" brushRef="#br0" timeOffset="45140.49">8225 1496 203 0,'0'0'106'15,"0"0"-46"-15,0 0-47 16,0 0-7-16,0 0 23 15,0 0 4-15,56 82-14 16,-38-68-3-16,-2-4 4 16,-3-6-9-16,3-4-2 15,2 0 2-15,-1 0 6 16,4-18-8-16,-2-2 1 16,-3-4-8-16,-5 1-2 15,-7-1-1-15,-2 7-2 16,-2 4-2-16,0 8 5 15,0 5-2-15,0 0 1 0,0 0-7 16,6 0-12-16,4 5 8 16,5 8 12-16,6-4 0 15,1-2 4-15,5-7-2 16,0 0 6-16,-1 0 0 16,3-20 1-16,-4-9 0 15,-5 2-6-15,-7-4 0 16,-9 5 3-16,-4 2-4 15,0 2 7-15,-17 0-5 16,-12 4-4-16,-6 4 1 16,-3 14 2-16,-1 0-3 15,4 2 0-15,2 22 0 16,1 4 0-16,10 2 0 0,5 4-1 16,12-3-2-16,5-4-3 15,0-3 0-15,13-7-3 16,16-12-11-16,7-5-20 15,4 0-12-15,-2-1-30 16,-2-24-100-16,-5-8 34 16</inkml:trace>
  <inkml:trace contextRef="#ctx0" brushRef="#br0" timeOffset="45531.02">8740 1169 112 0,'0'0'74'0,"0"0"-23"0,0 0 4 15,0 0 13-15,0 0-20 16,0 0-8 0,40 82-6-16,-33-66-13 0,-5-6-6 15,-2-6-7-15,0 0 7 16,0-4-1-16,0 0 8 16,0 0 9-16,0 0 9 15,0 0-4-15,-4 0-9 16,-9 0-14-16,1-20-10 15,3-10-3-15,7-14 0 16,2-1-12-16,11 6-8 16,18 6-2-16,4 14 4 15,-2 10 4-15,2 9 3 16,-8 0-4-16,0 13 6 16,-2 9 4-16,-8 2 4 0,-1-2 1 15,-4-3 2-15,-3-3-2 16,-2-7 2-16,-5-6 1 15,2 0-2-15,-2-3 1 16,0 0-2-16,0 0-1 16,0 0-23-16,0-15-63 15,-22-6-142-15</inkml:trace>
  <inkml:trace contextRef="#ctx0" brushRef="#br0" timeOffset="45702.86">7889 1219 193 0,'0'0'8'16,"0"0"-8"-16,0 0-9 15,0 0-9-15,0 0-90 16</inkml:trace>
  <inkml:trace contextRef="#ctx0" brushRef="#br0" timeOffset="46187.12">9333 335 78 0,'0'0'89'16,"0"0"4"-16,0 0 0 15,0 0-33-15,0 0-26 16,0 0-11-16,0 0-19 0,8 28-3 16,15 15 11-16,6 16 14 15,7 11 8-15,-1 3-8 16,1 0 4-16,-2-5-3 16,-3-7-13-16,-2-9 7 15,-5-14-9-15,-4-12-5 16,-5-8 2-16,-3-8-2 15,-6-7-4-15,-1-3 0 16,3 0 5-16,4 0 1 16,8-18 5-16,0-11-14 15,-4-5-25-15,-3-2-43 16,-9 0-47-16,-4 6-67 16,0 5-162-16</inkml:trace>
  <inkml:trace contextRef="#ctx0" brushRef="#br0" timeOffset="46530.82">9411 796 17 0,'0'0'111'0,"0"0"-69"16,0 0 4-16,0 0-27 16,0 0-16-16,0 0-2 15,120-117 2-15,-80 101-3 16,-2 12-1-16,0 4-3 15,-3 0 4-15,-1 26 0 16,-5 9 4-16,-7 1 7 0,-1-2 18 16,-4-4 7-16,-3-8-11 15,-6-4 14-15,-1-8-14 16,-3-2 1-16,-4-6-2 16,3-2 3-16,-3 0 8 15,0 0 1-15,0 0-5 16,0-12-8-16,0-16-20 15,-3-8-3-15,1-10-18 16,2-6-40-16,0 1-15 16,7 5-4-16,6 14-20 15,0 10-32-15,-1 11-26 16</inkml:trace>
  <inkml:trace contextRef="#ctx0" brushRef="#br0" timeOffset="47249.37">10079 567 78 0,'0'0'72'15,"0"0"-17"-15,0 0-6 16,0 0-8-16,0 0-12 16,0 0-2-16,89-111-7 15,-89 100 16-15,0 3-4 16,-11 4-10-16,-9 0-5 15,-3 4-9-15,2 0 1 16,-2 6-5-16,5 6-3 16,7 8 5-16,5 8-5 0,6 1 1 15,0 10 3-15,0-3-3 16,6-2 2-16,13-8 4 16,4-6 4-16,4-2-7 15,7-9-1-15,-1-7 6 16,3-2-2-16,0-13 1 15,-3-16-2-15,-6-8 2 16,-5 7-7-16,-6-2-1 16,-10 9-1-16,-2-2 0 15,-4 5 0-15,0 2 1 16,0 10-1-16,0 2 1 16,0 4-1-16,0 2-2 0,0 0-4 15,0 0 3-15,0 0-2 16,0 0-1-16,12-6 5 15,3-8 1-15,6-8 6 16,-4-2-3-16,1-1-1 16,-5 4 0-16,-3 3 0 15,-8 4 1-15,-2 6 0 16,0 0 3-16,0 4-1 16,-16 4-5-16,-1 0 2 15,-6 0-2-15,0 20-1 16,6 1 1-16,3 14-1 15,10-3-1-15,4 4 1 16,0 2 1-16,0-8 0 16,11-6 0-16,11-12 4 0,5-6 0 15,4-6 3-15,3 0 3 16,1-26 0-16,1-2 1 16,-2-8-4-16,-8 4-5 15,-4-2 0-15,-3 4-2 16,-11 8-7-16,-3 3-31 15,-5 10-31-15,0 9-23 16,-7 0-137-16</inkml:trace>
  <inkml:trace contextRef="#ctx0" brushRef="#br0" timeOffset="50108.24">6368 3110 1 0,'0'0'49'0,"0"0"-1"16,0 0-16-16,0 0 4 16,0 0 1-16,0 0 8 15,-27-18-8-15,27 18-11 16,-2 0-9-16,2 0-5 16,0 0 4-16,-3 0-2 15,3 0 1-15,0 0-4 0,0 0-4 16,0 0-3-16,0 9-4 15,0 20-12-15,20 13 12 16,9 12 9-16,2 0 14 16,2-7-5-16,-4-3-11 15,-2-8 2-15,-2-6 3 16,-5-1-4-16,-2-10 2 16,-4-9-2-16,-8-2-1 15,-4-6-5-15,0-2 2 16,-2 0 10-16,0 0 14 15,0 0 10-15,0 0 0 16,0 0 1-16,0-14 1 0,0-14-23 16,-6-14-16-1,-1-12-2-15,7 0 0 0,0 5-3 16,0 11-1-16,18 12-1 16,4 8-1-16,1 6-1 15,0 10-1-15,0 2-6 16,-3 0 0-16,-5 0-2 15,-1 16 6-15,-7 6 5 16,-5 6 6-16,-2 7 5 16,0 2-3-16,-6 0-1 15,-13-3 4-15,0-2-3 16,-1-9-1-16,-3-2 4 16,8-8 0-16,1-8 2 15,5-5 1-15,5 0 0 16,2 0 2-16,2 0-2 0,0-2-4 15,0-6-4-15,0 0-3 16,0 1-1-16,17 6-5 16,10-1-4-16,4 2 6 15,2 0 1-15,1 0 3 16,-3 0 0-16,0 0 2 16,-2 0-11-16,-2 0-13 15,-2 0-30-15,-5 0-41 16,0-6-55-16,-2-10-47 15</inkml:trace>
  <inkml:trace contextRef="#ctx0" brushRef="#br0" timeOffset="50279.93">7027 3216 23 0,'0'0'116'0,"0"0"-32"15,0 0-20-15,0 0-12 16,0 0-25-16,0 0-15 15,47-50 4-15,-23 26-8 16,-2-2-8-16,-1 4-2 16,-6 2-19-16,-1 2-84 15,-6 6-82-15</inkml:trace>
  <inkml:trace contextRef="#ctx0" brushRef="#br0" timeOffset="50826.93">7301 2807 141 0,'0'0'92'15,"0"0"13"-15,0 0-37 16,0 0-27-16,0 0-33 16,0 0-8-16,6 28 0 15,21 8 4-15,2 2 17 16,0-3-9-16,-4-8 3 0,-6-2-3 16,-3-9-3-16,-5-4-1 15,-7-6-4-15,0-6 1 16,-4 0 2-16,0 0 9 15,0 0 8-15,0 0 6 16,0 0 10-16,0 0-12 16,-12-14-14-16,-5-14-14 15,-2-12 0-15,6-7-1 16,8-1-3-16,5 4-5 16,0 13-1-16,0 8-5 15,14 11 1-15,6 10 5 16,4 2-3-16,3 0-2 0,4 8 6 15,0 10 4-15,-6 2 4 16,-4 0 2-16,-6-2-2 16,-7-2 0-16,0-4 0 15,-2-5 0-15,1 0 0 16,-3-7-7-16,-2 0-39 16,0 0-45-16,4 0-13 15,0-8-100-15</inkml:trace>
  <inkml:trace contextRef="#ctx0" brushRef="#br0" timeOffset="51967.18">7742 2639 37 0,'0'0'30'0,"0"0"15"16,0 0 5-16,0 0 12 15,0 0-29-15,0 0-5 16,36-33 11-16,-19 9-14 15,-3 1-16-15,-9-2-1 16,-3 11 0-16,-2 0-1 16,0 6 6-16,-5 3 2 15,-11 2 3-15,1 3-5 16,-1 0-11-16,1 0-2 16,3 18 1-16,4 6 2 15,1 10-2-15,7 5 4 0,0 1 4 16,0-7-4-1,7-4 2-15,11-9-2 0,4-6-2 16,2-6 1-16,5-8-2 16,7 0 10-16,-1-8-3 15,8-24 5-15,-5-4-11 16,-5-2-3-16,-6 2-6 16,-7-4-18-16,-7 4-3 15,-4 1-5-15,-5 13 6 16,-2 10 18-16,-2 10 7 15,0 2 0-15,0 0-1 16,0 0 1-16,0 0 0 0,0 0 1 16,0 0 0-1,0 0 0-15,8-2 0 0,5-18 10 16,5-4 6-16,2-4-10 16,-4-2-4-16,-6 4 1 15,-5 6 4-15,-5 1-4 16,0 1 7-16,0 5 6 15,-11 3 8-15,-12 1-8 16,2 9 1-16,-8 0-1 16,0 0-12-16,0 24-3 15,2 7 1-15,9 7 1 16,5-2 0-16,8-6-3 16,5 0 0-16,0-9-1 15,0-10 0-15,5 1-3 16,12-12-1-16,5 0 5 0,3 0 8 15,6-16 2-15,1-12-6 16,-3-6 2-16,-5-2-5 16,-6 6-1-16,-5 2 0 15,-6 5 0-15,-7 9 0 16,0 3 1-16,0 7 2 16,0 4-3-16,0 0 0 15,0 0-10-15,0 0-3 16,0 4 4-16,6 2 8 15,6-1-1-15,-1-2 1 16,-2-3 1-16,2 0 1 16,0 0 5-16,4-16 4 0,-3-7-7 15,-1 1-3 1,-3-4-6-16,-5 2-1 0,0 5-1 16,-3-2 3-16,0 3 5 15,0 7 1-15,-3-2 3 16,-4 9-3-16,3 4 7 15,4 0 3-15,-2 0-11 16,2 0-7-16,0 0 3 16,4 4-7-16,14 10 11 15,2-3 4-15,0 2 3 16,-4-1-2-16,-5-8 2 16,-5 2-2-16,-4-3-3 15,-2-3 5-15,0 1 0 16,0-1 13-16,0 0 7 15,0 0 11-15,0 0-4 0,0 0-2 16,0 0-4-16,0 0-1 16,0-4-4-16,0-20-23 15,0-8-3-15,7-2-22 16,16 0-27-16,3 2-13 16,-1 6-13-16,-2 6-18 15,-6 4-32-15,-5 8-155 16</inkml:trace>
  <inkml:trace contextRef="#ctx0" brushRef="#br0" timeOffset="52623.12">8606 1891 9 0,'0'0'57'16,"0"0"11"-16,0 0-4 15,0 0 7-15,0 0-13 16,0 0 2-16,52 0-1 15,-44-13-25-15,0-1-16 16,-4 3-9-16,-2 3-2 16,-2 1 0-16,0 0 0 15,0 4-1-15,-12 3-2 16,-1 0-4-16,-2 0-4 16,1 0 1-16,4 14 0 15,0 7 1-15,4 3-2 16,3 10 1-16,3-2 3 0,0-2-1 15,0-6 1-15,14-8-3 16,4-2 3-16,0-9 4 16,7-5 4-16,-2 0 4 15,8 0-2-15,3-19-3 16,-3-12-3-16,0 2-4 16,-8-3-13-16,-7 2-7 15,-8 0-8-15,-5 1 5 16,-3 6 16-16,0 2 6 15,-5 3-1-15,-11 8 2 16,8 4 4-16,1 4 2 16,3 2 13-16,4 0-3 0,0 0-14 15,0 0-2 1,0 0-7-16,0 0-3 0,2 7 7 16,13 7-2-16,3-6-1 15,3-1 2-15,-2 0 1 16,-1-3-2-16,-3 6 3 15,-3-4 1-15,-3 6-3 16,-3 0 3-16,-4 2 1 16,-2 1 1-16,0-1 5 15,0 4 3-15,0-1 5 16,-4-5 0-16,-2-3-6 16,1-6-6-16,1-3 2 15,2 0 2-15,-1 0-6 16,3-14-39-16,0-14-72 15,0-3-58-15,0-2-6 0</inkml:trace>
  <inkml:trace contextRef="#ctx0" brushRef="#br0" timeOffset="52982.36">8909 1515 94 0,'0'0'128'0,"0"0"16"15,0 0-43-15,0 0-30 16,0 0-24-16,0 0-10 16,-21-12-16-16,21 12 1 15,0 0-20-15,0 0-2 0,2 3-8 16,15 21 5-16,10 10 3 16,4 4 2-16,0 4 3 15,-2 0 1-15,-4-6 3 16,2-1 1-16,-6-12-5 15,0-2-3-15,-5-12 4 16,-5 1-1-16,-3-7-2 16,-1-1-1-16,-4-2 4 15,1 0 0-15,1 0 1 16,1 0 3-16,1-16 3 16,4-5-13-16,-2-5-3 15,-5 2-43-15,1 4-33 16,-5-2-63-16,0-2-97 0</inkml:trace>
  <inkml:trace contextRef="#ctx0" brushRef="#br0" timeOffset="53169.85">8983 1688 89 0,'0'0'91'15,"0"0"-28"-15,0 0 2 16,0 0 1-16,0 0-39 15,0 0-2-15,40-44 16 16,-15 22-22-16,-4 0-13 16,-2 6-6-16,-5 4 0 0,-6 5-3 15,-3 7-24-15,-5 0-69 16,0 0-131-16</inkml:trace>
  <inkml:trace contextRef="#ctx0" brushRef="#br0" timeOffset="54091.47">9705 1363 11 0,'0'0'14'0,"0"0"-10"16,0 0-4-16,0 0-1 15,0 0-3-15,0 0 0 16,0 0-2-16,0 0-1 16,0 0 0-16,0 0 7 15,0 0 0-15,0 0 0 16,0 2 0-16</inkml:trace>
  <inkml:trace contextRef="#ctx0" brushRef="#br0" timeOffset="54294.55">9705 1363 24 0</inkml:trace>
  <inkml:trace contextRef="#ctx0" brushRef="#br0" timeOffset="55997.3">9705 1363 24 0,'125'-122'54'0,"-130"122"16"0,1 0-6 0,0 0-26 0,-3 0-6 16,-2 10-14-16,0 13 7 15,-2 8 9-15,6 3-10 16,5-2-9-16,0-2-3 16,5-5-3-16,15-6-5 15,2-6 0-15,7-9 2 16,4-4 2-16,5 0 5 16,5-18 2-16,1-17-2 15,-4-3-3-15,-5 2-7 16,-10 0 1-16,-7 0 0 0,-9 0-4 15,-9 0 3 1,0 2-1-16,-2-4-2 0,-23 0-1 16,-6 2 0-16,-2 7 2 15,-1 3-1-15,7 14 2 16,6 2 7-16,7 7 15 16,5 3 7-16,7 0-7 15,0 0-10-15,2 0-14 16,0 0-7-16,2 18-9 15,20 14 16-15,5 4 1 16,4 2-1-16,-2-4 1 16,2-2-1-16,-2-7 0 15,0-6-1-15,-2-9 2 16,0-2-1-16,2-8 0 0,2 0 7 16,2-16-2-16,-1-11-5 15,-8-5-12-15,-4 0-10 16,-9 5-1-16,-4 9-4 15,-3 8-3-15,-4 3 21 16,0 7 5-16,0 0 1 16,0 0-6-16,2 0-5 15,5 11 11-15,7-1 3 16,1-2 2-16,3-8-1 16,2 0 2-16,2 0 5 15,-2-18 4-15,1-2-3 16,-4 1-5-16,-8 4 2 15,-2-1-3-15,-5 3 6 0,-2-1 3 16,0 2 2-16,-9 1 4 16,-13 2 0-16,0 5-8 15,-3 4-5-15,0 0 0 16,-1 2-3-16,2 14-2 16,1 2 3-16,10 6-1 15,3 6-2-15,8-1 0 16,2 3-2-16,0-8 2 15,10-8-1-15,9-5-1 16,4-4 2-16,2-7 0 16,4 0 6-16,0-8 3 15,2-14-1-15,0-6-2 0,-5-4-5 16,-4 3 3 0,-5 2-3-16,-5 3 0 0,-5 1 0 15,-5 3 2-15,-2 2 0 16,0-2-3-16,0 0 2 15,0 0-2-15,-9 0 0 16,-1 4-1-16,-4 2 0 16,5 2 1-16,3 8 0 15,1 0 0-15,5 4 1 16,0 0 0-16,0 0 1 16,0 0-2-16,0 0-2 15,0 0 0-15,0 0-1 16,0 0-4-16,0 0-11 15,0 0-3-15,11 0 8 16,12 5 12-16,4 6-1 0,-4 1 0 16,4-6 1-16,-2 4-1 15,-7-6 0-15,-3 0-2 16,-3 4 4-16,-8-6-5 16,-2 2 3-16,-2 0-1 15,0-1 3-15,0 4 0 16,0-3 2-16,0 4 0 15,0 0 1-15,0 2-2 16,0 4 2-16,0-5-2 16,-4-2 2-16,-1-3-3 15,5-4 0-15,0 0 1 16,0 0-1-16,0 0 1 0,0 0 0 16,0-4 6-16,0-20-3 15,9-2-4-15,-2-9-1 16,-1 6-2-16,-1-3 0 15,-3-1 3-15,-2 6 0 16,0 3 1-16,0 3 0 16,-2 5 0-16,-7 6-1 15,0-1 4-15,5 8 2 16,-1 3 7-16,3 0 3 16,2 0-1-16,0 0-13 15,0 0-2-15,0 0-8 16,0 0-5-16,2 6 6 15,18 6-2-15,3 0 1 0,1-3 2 16,0-4 0 0,-1 4 1-16,-5-4 1 0,-5 2 1 15,-7 0 1-15,-3 1-3 16,-3 5-3-16,0-1 7 16,0 4 1-16,0 4 5 15,-13 0-1-15,-2 2-2 16,1-4-1-16,5-8 0 15,5-4 0-15,4-6-1 16,0 0-2-16,0 0 2 16,0 0-5-16,0 0 5 15,4-4 4-15,11-16 5 0,3-2-7 16,0-2-2 0,-5-2-3-16,-6-1-8 0,-1 5 5 15,-3 3 2-15,0 5 4 16,-3 7 2-16,0 7 2 15,0 0 3-15,0 0 0 16,0 0-4-16,0 0-3 16,2 3-6-16,7 9 6 15,3 6 0-15,2 2 11 16,-3-2-1-16,0-6-4 16,1-6-2-16,-2-6-2 15,2 0 4-15,1 0 1 16,-2-16 2-16,1-9-9 15,-8-1-28-15,-2-4-23 16,-2 2-39-16,0-6-126 0</inkml:trace>
  <inkml:trace contextRef="#ctx0" brushRef="#br0" timeOffset="56153.68">10850 339 74 0,'0'0'74'0,"0"0"-55"16,0 0-19-16,0 0-3 16,0 0-7-16,0 0-12 15,35 2-37-15</inkml:trace>
  <inkml:trace contextRef="#ctx0" brushRef="#br0" timeOffset="56512.77">11057 313 62 0,'0'0'113'0,"0"0"-25"16,0 0-5-16,0 0-34 16,0 0-18-16,0 0-24 15,0 8-7-15,0 18 0 16,5 16 4-16,11 8 15 15,5 0-5-15,6 5 4 0,2-9-3 16,0-7 1 0,2-2 4-16,-4-4-11 0,2-3-2 15,-6 3-1-15,-2-5-1 16,-2-4 2-16,-13-4-7 16,-4-4 2-16,-2 2 5 15,0 0 0-15,-19 0 1 16,-6-2-4-16,0-6-2 15,3-1-2-15,0-9-8 16,2 0-32-16,0-9-50 16,-2-19-52-16,4-8-106 15</inkml:trace>
  <inkml:trace contextRef="#ctx0" brushRef="#br0" timeOffset="56825.22">11134 635 79 0,'0'0'44'15,"0"0"18"-15,0 0-4 16,0 0-21-16,57-126-24 16,-39 98-8-16,-3 0-2 15,1 4-3-15,-5 10 0 16,3 0-6-16,-1 8-3 16,-5 5-20-16,0-4 11 15,-2 5 16-15,1 0-9 16,1 0-3-16,6 14 14 15,1 7 6-15,4 4 2 16,-4-1 15-16,-1-10 4 0,1-2 1 16,-3-5-7-16,-4-4-13 15,1 1-1-15,-2-4-1 16,2 0 3-16,2-7-1 16,-3-14-8-16,0-8-56 15,-8-3-69-15,0 2-57 16</inkml:trace>
  <inkml:trace contextRef="#ctx0" brushRef="#br0" timeOffset="56965.78">11240 244 30 0,'0'0'39'0,"0"0"-39"0,0 0-3 15,0 0-4-15,0 0-52 16</inkml:trace>
  <inkml:trace contextRef="#ctx0" brushRef="#br0" timeOffset="57590.66">11500 292 48 0,'0'0'63'15,"0"0"-2"-15,0 0-9 0,0 0-12 16,0 0-15 0,0 0 13-16,58 3-9 0,-53-3-2 15,-2-8-4-15,-3 4-2 16,0-1 6-16,0 1-13 16,0 3-6-16,-8-3-1 15,-5 1 3-15,0 3-8 16,0 0-2-16,2 0-1 15,-1 17-1-15,8 9-3 16,2 10 1-16,2 0 4 16,0-2 2-16,0-8 2 15,14-8 0-15,-2-8-4 0,-1-2 2 16,3-8 2 0,-1 0 0-16,3 0 8 0,-1-15-1 15,4-10-3 1,-4 1-2-16,-4-4-4 0,-2 6-2 15,-5 0 0-15,-2 2 3 16,-2 4-3-16,0 9 1 16,0 6-1-16,0 1-2 15,0 0-6-15,3 0-6 16,-1 1-1-16,4 10 10 16,4 1 5-16,-2 0 3 15,-1-6-1-15,-5 0 2 16,0-2 1-16,-2-4 5 15,0 4 9-15,0-4 5 16,0 0 11-16,0 0 6 0,0 0 2 16,0 0-2-1,0-12-20-15,0-20-13 0,0-11-8 16,0-11-27-16,12-6-31 16,15 8 2-16,2 12-19 15,-3 16-9-15,-4 10-14 16,-6 6-54-16,-7 8-44 15</inkml:trace>
  <inkml:trace contextRef="#ctx0" brushRef="#br0" timeOffset="58762.49">5483 3942 55 0,'0'0'87'0,"0"0"-10"16,0 0-7-16,0 0-1 15,0 0-26-15,0 0-10 16,-2 2-1-16,2-2-11 15,0 0-6-15,13-12-8 16,13-12 18-16,8-10 8 16,7-4-12-16,-2-5-13 0,-1 6-2 15,-3 5-2-15,-3 1-1 16,-5 11-2-16,-9 4-1 16,-7 8 0-16,-5 4 0 15,-4 4 0-15,-2 0 0 16,0 0-4-16,0 0-8 15,0 0-23-15,0 0-21 16,-8 8-2-16,-15 20-87 16,-3 4-44-16</inkml:trace>
  <inkml:trace contextRef="#ctx0" brushRef="#br0" timeOffset="59012.17">5541 4106 61 0,'0'0'73'0,"0"0"17"16,0 0-8-16,0 0-12 16,0 0-20-16,0 0-18 15,4-18-14-15,21-18 22 16,8-5-3-16,3-8-27 16,-3 3-7-16,-6 8-1 15,-5 8-2-15,-9 4-3 16,-4 2-13-16,-6 4-20 15,-3-1-27-15,0 6-35 16,-5-3-47-16,-15 3 23 16</inkml:trace>
  <inkml:trace contextRef="#ctx0" brushRef="#br0" timeOffset="59309.22">5527 3655 73 0,'0'0'83'15,"0"0"22"-15,0 0-7 16,0 0-48-16,0 0-16 15,0 0-9-15,-13 0-20 16,13 0-4-16,4 2-1 16,17 8 9-16,8-4 2 15,6-2 6-15,7-4 8 16,3 0-6-16,-1 0-8 0,-3 0-5 16,-5 0-5-1,-5 0-1-15,-10 0 0 0,-5 0-1 16,-7 0-1-16,0 12 1 15,-4 6 1-15,-5 9 5 16,0 6 4-16,-16 6-4 16,-13 3 1-16,-4 0-4 15,-1 0-2-15,3 0-2 16,2-5-36-16,2-6-72 16,2-5-117-16</inkml:trace>
  <inkml:trace contextRef="#ctx0" brushRef="#br0" timeOffset="59965.07">3783 5017 5 0,'0'0'70'0,"0"0"5"16,0 0 30-16,0 0-17 0,0 0-35 16,0 0-14-1,-7-3-12-15,7 3-8 0,0 0-12 16,0 0-7-16,0 0 0 16,0 11-12-16,9 17 2 15,11 10 10-15,6 6 4 16,-1-2 5-16,0-6 3 15,-3-4-4-15,-4-6 1 16,0-8-1-16,-7-7-2 16,-2-4-1-16,-2-7 0 15,-1 0-1-15,3 0 2 16,0 0-2-16,6-15 5 16,4-16-1-16,0-5-8 15,-1-12-42-15,-7 2-60 0,-9 8-87 16</inkml:trace>
  <inkml:trace contextRef="#ctx0" brushRef="#br0" timeOffset="61121.04">3856 5159 41 0,'0'0'38'15,"0"0"26"-15,0 0-23 16,0 0-18-16,0 0-4 15,0 0-8-15,4-34-1 16,17-4-1-16,3-4-8 16,-4 4 0-16,-6 4-1 0,-6 10 0 15,-5 6 0-15,-3 1 4 16,0 3 4-16,0 6 4 16,0 2 18-16,-5 5 20 15,3-3-6-15,0 4-23 16,2 0-21-16,0 0-8 15,11 24-14-15,18 7 22 16,4 12 4-16,4-1 2 16,-6-4 4-16,-8-2 2 15,0-6-2-15,-7-8-2 16,-5-8-1-16,-5-4 4 16,-6-8 5-16,0-2 6 0,0 0 17 15,0 0 2 1,0 0-6-16,0 0 5 0,0-18-11 15,0-10-16-15,0-12-13 16,-8 2-4-16,6 3-2 16,2 18-2-16,0 11-8 15,0 6 0-15,4 0-10 16,16 0 1-16,6 6 14 16,3 8 9-16,-2-4 1 15,-4 0 1-15,-3-6 0 16,-7-4 0-16,-2 0 3 15,-2 0-1-15,0 0-2 16,2-4 0-16,1-16-4 16,-2-2-6-16,-1-6 6 15,-2-1-7-15,-4 2 3 0,-1 3 0 16,-2 7-1-16,0 9 8 16,0 7 1-16,0 1-4 15,0 0 2-15,0 0 0 16,0 0 1-16,0-3 1 15,0-2 3-15,0-6-3 16,2-1 2-16,-2-3-2 16,0 0 0-16,0 5 0 15,0 2 1-15,0 2 1 16,0 4-2-16,-7-2 0 16,2 4 0-16,1 0 0 15,2 0 0-15,-1 0-2 0,1 8-3 16,-2 18 0-16,4 7 1 15,0 0 2-15,0-6 2 16,0-8 0-16,4-8-3 16,9-3-1-16,8-8 1 15,1 0 3-15,3 0 0 16,2-15 12-16,-3-4-4 16,-4-5-6-16,-5 2-1 15,-3 0 4-15,-6 4-3 16,-1 0 2-16,-3 3 0 15,-2 5-3-15,0 4 1 16,0 6-2-16,0 0-1 16,0 0-4-16,0 0-7 0,0 0 1 15,2 0 5 1,3 0 1-16,4 0 5 0,2-6 6 16,3-4 1-16,-4-4 1 15,1-4-4-15,-1 0 3 16,-4-2-4-16,-4 2 0 15,-2 2 1-15,0 2 2 16,0 2 2-16,-14 2-1 16,-5 4-1-16,1 6 4 15,-2 0-4-15,0 0-6 16,2 6-3-16,0 16 1 16,7 4 0-16,2 2-4 15,7 2 1-15,2-6-3 16,0-6-19-16,4-4-63 0,17-10-28 15,3-4-32-15,3 0-31 16</inkml:trace>
  <inkml:trace contextRef="#ctx0" brushRef="#br0" timeOffset="61824">4730 4532 5 0,'0'0'57'16,"0"0"-1"-16,0 0-24 16,0 0-4-16,0 0 12 15,0 0-4-15,11 68 2 0,-11-68 10 16,0 0 4-16,2 0-4 16,0 0-13-16,-2-8-5 15,5-12-7-15,-1-4-12 16,1 0-9-16,-1-4 1 15,1 6-1-15,-3 11-1 16,0 4 0-16,-2 7-2 16,0 0-4-16,2 0-8 15,5 0-9-15,7 0 10 16,3 7 12-16,3-4 1 16,-2-3 2-16,0 0-2 15,0 0 8-15,-1-14 1 0,4-8-1 16,-6-3-2-16,-1-3-3 15,-6 3-2-15,-6-2-1 16,-2 1-1-16,0 6 0 16,0 4 2-16,0 2 1 15,-8 2-1-15,-3 9-2 16,1 0 0-16,8 3 4 16,0 0-4-16,2 0-4 15,0 6-9-15,0 21 4 16,16 5 9-16,8 6-3 15,7-3-2-15,6-1 1 16,2 2 4-16,1-4 0 16,-2 0 0-16,-7-3 0 15,-4-7 0-15,-9-1 1 16,-5 0-1-16,-9-1 3 0,-4 4 2 16,0 0-1-16,0-2 4 15,-13 0-2-15,-7-6 0 16,-2-2 2-16,0-2 1 15,-1-10 1-15,1-2 8 16,5 0 9-16,-2-20-5 16,6-12-16-16,5-8-6 15,6-6-3-15,2-8-27 16,0 0-38-16,0-3-34 16,10 6-118-16</inkml:trace>
  <inkml:trace contextRef="#ctx0" brushRef="#br0" timeOffset="61995.83">5238 4175 293 0,'0'0'143'16,"0"0"-40"-16,0 0-29 15,0 0-21-15,0 0-33 16,0 0-13-16,0 14-7 15,0-14-4-15,0 0-14 16,0 0-86-16,0 0-97 16</inkml:trace>
  <inkml:trace contextRef="#ctx0" brushRef="#br0" timeOffset="65807.6">7600 3523 3 0,'0'0'6'0,"0"0"-5"16,0 0-1-16,0 0 0 15,0 0 0-15,0 0-1 16,0 0 1-16,0 2-2 16,0-2 0-16,0 0-3 0</inkml:trace>
  <inkml:trace contextRef="#ctx0" brushRef="#br0" timeOffset="68634.86">7401 3581 16 0,'0'0'88'16,"0"0"-7"-16,0 0-15 15,72 125-15-15,-59-101-3 16,-2-6-11-16,-6-4 0 16,-1-9-16-16,-2-1-5 15,-2-4 5-15,0 0 25 16,0 0 11-16,0 0-3 16,0 0-11-16,0 0-10 15,0-14 4-15,-6-13-28 0,-2-18-9 16,4-12-7-16,4 0 1 15,0 7-11-15,4 13-2 16,12 10 0-16,2 16 6 16,9 11 2-16,4 0-9 15,10 7 6-15,3 21 10 16,1 2 2-16,-5 2 2 16,-11-2 2-16,-8-2-2 15,-5-4 0-15,-7-4 4 16,-3-8-2-16,0-3-2 15,-4-8-14-15,0-1-55 16,2 0-17-16,5-26-74 0,1-14-78 16</inkml:trace>
  <inkml:trace contextRef="#ctx0" brushRef="#br0" timeOffset="69275.61">8018 3331 136 0,'0'0'93'16,"0"0"5"-16,0 0-37 16,0 0-19-16,0 0-11 15,0 0-11-15,-80-44-2 16,60 41-1-16,3 3-4 16,3 0-10-16,1 7-3 0,1 16-4 15,8 9-5-15,-1 7 4 16,5-3 3-16,0-6 2 15,0-4 3-15,0-10 0 16,7-6-2-16,5-8-1 16,-2-2 1-16,6 0-1 15,2-9 0-15,4-12 1 16,-4-8 10-16,0-3-4 16,-10 5-7-16,-3-8-7 15,-3 6-3-15,-2 2-1 16,0 11-1-16,0 9 9 15,0 7 2-15,0 0-7 0,0 0-10 16,7 3-1-16,4 12 19 16,0-4 2-16,-1-4 1 15,-2-3 2-15,1-4 0 16,3 0-1-16,-2 0 0 16,1-2-3-16,3-13 6 15,-3-5-1-15,0 0 0 16,-6 0-4-16,-3 0 2 15,-2 0-2-15,0 6 6 16,0 2-1-16,0 8 3 16,0 2 10-16,0 2 14 15,-2 0-15-15,2 0-19 16,0 0-16-16,0 16 0 16,2 0 15-16,9 0 1 15,5-6 0-15,1-8 2 0,-1-2 2 16,-1 0-4-16,6 0 5 15,-2-18 0-15,2-8 3 16,-3-6-8-16,-7-2-31 16,-7-4-59-16,-4 1-73 15,0-3-118-15</inkml:trace>
  <inkml:trace contextRef="#ctx0" brushRef="#br0" timeOffset="69416.05">7970 3001 93 0,'0'0'94'16,"0"0"-68"-16,0 0-26 15,0 0 0-15,0 0-46 16,0 0-70-16</inkml:trace>
  <inkml:trace contextRef="#ctx0" brushRef="#br0" timeOffset="70036.13">8196 2935 120 0,'0'0'90'0,"0"0"-70"16,0 0 2-16,0 0 70 0,119 64-21 15,-88-51-30 1,-6-1-11-16,-6-4-3 0,-5-1-4 15,-5-4-5-15,-7-3 3 16,0 0 11-16,-2 0 16 16,0 0-14-16,0 0-7 15,0-18-11-15,7-14-7 16,0-11-9-16,1-5-2 16,-1 2-19-16,-1 10-12 15,0 10-20-15,-2 14 3 16,2 2-6-16,-1 8 12 15,3 2 20-15,4 0 5 16,-1 0 9-16,3 0 7 16,-1 0 3-16,0 0 0 0,1 0 0 15,1-9 3-15,1-6-2 16,-1-3 5-16,-3 0-3 16,-4-2-2-16,-1 4 0 15,-7 3 5 1,0 4 2-16,0 3 4 15,0 2 10-15,-9 4 9 0,-4 0-19 16,-5 2-12 0,2 14-3-16,1 3 3 0,4 4 0 15,4 1 5-15,7 4-4 16,0 2 2-16,0-4 0 16,5-4 1-16,10-8-2 15,5-6 2-15,2-6-1 16,3-2 1-16,1 0 3 15,6-14-2-15,-3-8 2 16,-2-6-4-16,-5 4 0 16,-5 2-3-16,-3 2-14 15,-3 0-42-15,-2 6-40 16,-3 4-86-16,-6 2-53 16</inkml:trace>
  <inkml:trace contextRef="#ctx0" brushRef="#br0" timeOffset="72999.41">9190 2109 104 0,'0'0'47'0,"0"0"65"16,0 0-23-16,0 0-22 15,0 0-17-15,0 0-23 16,0 0-22-16,-20-11-5 16,20 11-12-16,11 12-4 15,16 17 16-15,0 3 7 16,0 3 12-16,0 1-4 16,-6 0-1-16,0 0 4 0,-3-4-2 15,-3-4-1-15,-4-4-9 16,-4-12-1-16,-5 0 0 15,1-8 1-15,-3 0-4 16,0-2 8-16,0-2 3 16,0 0 14-16,0 0 11 15,0-4-4-15,-5-12-8 16,-13-8-26-16,-5-12-1 16,-3-6 0-16,0-6-4 15,1 3-3-15,5 1 0 16,2 10 3-16,7 2 3 15,4 6 0-15,5 2-5 0,2 4 3 16,0 4-5-16,0 4 0 16,13 4 1-16,7 5 1 15,3 3-2-15,-2 0-7 16,2 7 2-16,-5 19 0 16,-7 10 11-16,-7 4 3 15,-4 2 0-15,0 3 5 16,0-9-3-16,-6-6 2 15,-3-10-3-15,5-12 2 16,-1-4 2-16,5-4 0 16,0 0 6-16,0 0 2 15,0-4-8-15,0-22-5 16,20-5-5-16,9 2 4 16,2 0-2-16,0 15-6 15,3 12 0-15,-1 2-1 0,-2 0 0 16,-2 12 3-16,-4 8 3 15,-9 4 1-15,-9 5 3 16,-5-1 1-16,-2 2 4 16,0 0-1-16,0 0 5 15,-19-4 4-15,-3 0 0 16,-4-4-2-16,1-4-3 16,-4-6-3-16,0-6 1 15,2-4-3-15,0-2-3 16,8 0-24-16,7 0-38 15,6 0-28-15,6 0-41 16,0-12-107-16</inkml:trace>
  <inkml:trace contextRef="#ctx0" brushRef="#br0" timeOffset="73936.69">9796 2057 49 0,'0'0'67'0,"0"0"9"16,0 0 15-16,0 0-10 15,0 0-38-15,0 0-1 16,-31-47-2-16,18 47-2 16,-3 0-24-16,1 0-6 0,-1 9-6 15,3 13-2-15,-1 8-4 16,5 6 4-16,7 1 6 15,2-10-3-15,0-7 1 16,0-4-6-16,9-10 2 16,5-6 0-16,-1 0 1 15,7 0-1-15,2-14 4 16,0-12 5-16,1 2-5 16,-6-2-3-16,-5 4 2 15,-6 1 3-15,-1 1-5 16,-5 5 1-16,0 1 4 15,0 8-4-15,0 4 1 0,0 2 3 16,0 0-5-16,0 0-1 16,0 0-4-16,0 2-13 15,0 6 6-15,6 1 10 16,4-2 1-16,-2-5 1 16,3-2-1-16,1 0 0 15,1 0-1-15,1-3-1 16,1-14 2-16,-1-1-5 15,-1-3-2-15,-5 6 0 16,-6 1 7-16,-2 0 1 16,0 4 0-16,0 3 2 15,0 7-1-15,0 0 1 16,0 0-3-16,0 0-2 16,10 5-8-16,7 7 10 15,6 2 5-15,2-4 5 0,-2-3-3 16,4-7-3-16,2 0-1 15,0-13 3-15,0-13 1 16,-2-5-6-16,-4 4-1 16,-8-3-9-16,-1 4-2 15,-10 4 0-15,-4 1 3 16,0 3 7-16,0 3 1 16,-12 6 4-16,-1 3 0 15,7 3 7-15,4 3 16 16,2 0-26-16,0 0-1 0,0 0-11 15,0 18 0 1,8 9 11-16,13 0 2 0,0 5 3 16,6-5-1-16,0 1 0 15,0 1-2-15,0 1 1 16,-5 0 1-16,-2-6 2 16,-6 4-2-16,-8-1 5 15,-4 0-3-15,-2-1 5 16,0 0 1-16,-16 0-1 15,-8-2-2-15,-5-1-3 16,3-7 1-16,-6-6-3 16,3-10-4-16,2 0-2 15,3 0-36-15,9-12-15 16,10-16-53-16,5-13-64 16,0-6-54-16</inkml:trace>
  <inkml:trace contextRef="#ctx0" brushRef="#br0" timeOffset="74342.84">10376 1704 167 0,'0'0'41'0,"0"0"-26"16,0 0 6-16,0 0-4 15,0 0-2-15,0 0 7 16,71-54-2-16,-51 34-8 15,-3-2-5-15,-3 4-2 0,-7 6-3 16,-7 2 7 0,0 6-2-16,0 2 28 0,0 0 25 15,-11 2-24-15,-7 0-21 16,-3 2-15-16,0 18 0 16,3 4 5-16,7 2 3 15,-1 4-1-15,8 4 2 16,1 0-3-16,3-2 4 15,0-6 2-15,0-5-5 16,14-7-3-16,4-6-4 16,4-6 8-16,1-2-2 15,4 0-1-15,-1-17-1 16,3-11-4-16,-5-2-1 16,1-6-43-16,-5-2-32 15,-5 0-19-15,-1-2-55 16,-5-1-37-16</inkml:trace>
  <inkml:trace contextRef="#ctx0" brushRef="#br0" timeOffset="74670.89">10663 1417 68 0,'0'0'56'16,"0"0"49"-16,0 0-28 15,0 0-38-15,0 0-27 16,0 0-9-16,-11 10 6 15,11 7-6-15,0-2 4 16,0 2-2-16,4-8-1 0,9-2 0 16,6 0 1-16,1-3 6 15,-1-1 0-15,4-1-1 16,-3-2 1-16,-5 0-1 16,-1 2-5-16,-7 0 8 15,-3 4-5-15,-2-3 4 16,-2 6 1-16,0 3-5 15,0 6 7-15,-8 4 1 16,-13 2-3-16,-4-4-3 16,2-2-5-16,-2-2-5 15,5-6-21-15,5 4-61 16,-4 0-59-16,1-4-116 16</inkml:trace>
  <inkml:trace contextRef="#ctx0" brushRef="#br0" timeOffset="75873.98">8034 4109 73 0,'0'0'80'15,"0"0"5"-15,0 0-11 16,0 0-12-16,0 0-16 0,0 0-3 16,-12-3-13-16,12 3-18 15,0 0-12-15,0 29-20 16,21 13 16-16,10 10 4 16,6-2 14-16,0-2 0 15,-6-11-2-15,-2-6 7 16,-7-3-14-16,-4-12-4 15,-7-3 2-15,-5-9 0 16,-4-3 1-16,-2-1 5 16,0 0 6-16,0 0 14 15,0 0 15-15,0-1-2 16,-4-18-20-16,-20-9-21 0,-5-8-2 16,-2-8-1-16,-5-8-1 15,4-6 1 1,1 6-5-16,5-1-1 0,8 9 7 15,4 16-5-15,8 2 5 16,4 8-4-16,2 4-5 16,0-4-4-16,14 4 0 15,9 4-2-15,6 6-3 16,2 4 2-16,-1 0 4 16,-8 28 0-16,-2 4 3 15,-7 8 9-15,-4 6 1 16,-6-3 5-16,-3-3-3 15,0-8 1-15,0-4 0 16,0-12 1-16,0-7 0 16,-3-6 5-16,3-3 0 0,0 0 5 15,0 0 2-15,0-26-16 16,18-10-7-16,18-7 0 16,7 7-6-16,1 17-4 15,-4 12 2-15,-2 7-4 16,-7 0 4-16,-3 17 3 15,-7 7 4-15,-7 2 8 16,-8 8-2-16,-6 0 4 16,0 2 2-16,-2 8 8 15,-20-4 7-15,-7 1-3 16,-3-8-8-16,-1-2-2 16,0-8 0-16,2-7-1 15,4-10-3-15,2-6-2 0,10 0-33 16,5-13-64-16,10-18-68 15,2-7-94-15</inkml:trace>
  <inkml:trace contextRef="#ctx0" brushRef="#br0" timeOffset="76842.24">8772 3902 73 0,'0'0'71'0,"0"0"2"0,0 0 6 15,0 0-16-15,0 0-18 16,0 0 14-16,-61-36-30 16,39 36-14-16,-1 20-11 15,4 6 10-15,3 14 3 16,7 2-14-16,3 6 5 15,6-6-2-15,0-9 1 16,0-8-5-16,4-12-2 16,7-5 0-16,5-8 0 15,1 0 0-15,8-14 4 16,2-18 7-16,0-3-5 16,-7-1 1-16,-5 2-7 15,-8 4 0-15,-5 2-10 16,-2 2-7-16,0 8 4 0,0 6 3 15,0 8 9-15,0 4 1 16,0 0-6-16,0 0-7 16,0 10-6-16,0 4 17 15,2 2 2-15,7-6 0 16,0-6 2-16,0-2-1 16,2-2-1-16,2 0 0 15,6-12-1-15,0-10 1 16,-3 0-5-16,-5 0-22 15,-5 1 10-15,-6 2 0 16,0 1-4-16,0 2 14 16,0 6 4-16,-2 0 3 0,-2 10 4 15,2 0 5-15,2 0 11 16,0 0-18-16,0 0-2 16,0 0-5-16,0 10 5 15,11-6 6-15,2-4-2 16,8 0-2-16,3 0 5 15,5-23-1-15,2-11-6 16,-4 0-19-16,-7 0-27 16,-5 2 1-16,-7 8 15 15,-8 2 3-15,0 4 27 16,0 0 4-16,-10 8 6 16,-3 1 18-16,1 6 9 0,6 3 18 15,-1 0-4-15,5 0-15 16,2 0-15-16,0 0-10 15,0 0-11-15,0 4-5 16,0 7 3-16,0 0 2 16,5-1 0-16,3-4-2 15,0 2 2-15,2 0 4 16,3 6-4-16,3 4 1 16,-1 2-1-16,2 5 0 15,-4-2 0-15,0 4 1 16,0-1 5-16,-1-2 5 15,-5-4-7-15,-3 0 2 16,-2-2-1-16,-2 0-2 0,0-2 2 16,0 2 1-1,-4-2 2-15,-12-2-3 0,-4-2 3 16,-2 0-6-16,-3-6-2 16,0-4 0-16,8-2-18 15,3 0-36-15,6-4-23 16,8-14-36-16,0-4-85 15</inkml:trace>
  <inkml:trace contextRef="#ctx0" brushRef="#br0" timeOffset="77795.34">9190 3503 125 0,'0'0'85'0,"0"0"-51"0,0 0-9 16,0 0 7-16,0 0-20 15,0 0 11-15,16 0 13 16,-1 0-10-16,1-8 2 16,-3-3-13-16,-1-6-7 15,-4 1-1-15,-1 0 0 16,-3 4-3-16,-4-2 2 15,0 5-1-15,0 0 4 16,0 5 0-16,-6 2 6 16,-7 2-10-16,-1 0-1 0,1 0-4 15,-1 8-2-15,1 12 0 16,4 8 2-16,2 4 0 16,7 4 3-16,0-2 0 15,0-2 3-15,5-11 0 16,10-1-1-16,8-9 2 15,2-11 1-15,-2 0 0 16,6-4-2-16,0-24 2 16,0-6 3-16,-2-2-10 15,-8-4 1-15,-9 1-2 16,-7 4-3-16,-3 5-5 16,0-1-2-16,-9 5 2 15,-12 4-6-15,4 7 6 16,3 2-2-16,6 12 10 0,6 1 3 15,-1 0-3-15,3 0-4 16,0 0-8-16,0 15-1 16,5 3 6-16,15-4 2 15,-1-6 1-15,6-2-1 16,-4 1-1-16,-4-5 2 16,-3 1-7-16,-3 0 4 15,-3 3-1-15,-3 2-3 16,-2 2 6-16,-3 6 4 15,0 2 1-15,0 3 11 16,0-3 8-16,-12-3-3 16,5-7 1-16,1-4-7 15,6-4 0-15,0 0-4 0,0 0-3 16,0 0-3-16,0-22-6 16,19-8-2-16,4-9-10 15,2 0-9-15,-5 2-5 16,-11 4 12-16,-7 6-5 15,-2 5 12-15,0 6 7 16,0 8 6-16,-11 4 4 16,4 4 22-16,2 0 12 15,5 0-19-15,0 4-16 16,0 12-1-16,0 8 6 16,0-3 13-16,5-8-8 15,8 0-2-15,-2-6 0 16,1-1-4-16,-1-6 2 0,2 0-2 15,3 0-3-15,-1-12 8 16,3-7-10-16,-5-4 0 16,-1 1-2-16,-10-2-19 15,-2-2-38-15,0 2-42 16,-14 0-141-16</inkml:trace>
  <inkml:trace contextRef="#ctx0" brushRef="#br0" timeOffset="77951.35">9341 3062 137 0,'0'0'35'0,"0"0"-27"16,0 0-8-16,0 0-4 16,0 0-10-16,0 0-30 15,17 0-21-15</inkml:trace>
  <inkml:trace contextRef="#ctx0" brushRef="#br0" timeOffset="78997.97">9848 2948 12 0,'0'0'2'16,"0"0"25"-16,0 0 41 15,0 0 3-15,0 0 12 16,0 0 10-16,11-21-19 16,-11 21-29-16,-9 0-4 15,0 0-30-15,-2 3-7 16,0 15-4-16,4 5 0 15,-2 5-5-15,7 3 5 16,-1-5 1-16,3 0 1 16,0-12-2-16,0-4 0 15,0-4-3-15,0-6 2 0,5 0 1 16,2 0-5-16,4 0 3 16,0 0 2-16,5-16 1 15,-1-4-1-15,-1-5-1 16,-3-1-14-16,-5 0-6 15,2 2-2-15,-6 11-8 16,-2 2 17-16,0 11 10 16,0 0 0-16,0 0-14 15,4 15-12-15,2 2 28 16,5 1 2-16,-1-5 16 16,3-6-9-16,3-4 1 15,-3-3-4-15,2 0-3 16,3-3 1-16,3-15 10 0,0-5-4 15,-5-4-8-15,-5 7-1 16,-7-1-4-16,-2 3 1 16,-2-3 1-16,0 3 3 15,0 6 1-15,0 4 0 16,-4 6 3-16,2 2 11 16,2 0-7-16,0 0-8 15,0 6-8-15,0 14 8 16,0-1 0-16,0-2 10 15,0-3-5-15,4-7 3 16,-2-2-7-16,2-3 2 16,-4 0 2-16,2-2-3 0,-2 2 2 15,0 1-2 1,0-2 2-16,0 3 5 0,0 0 2 16,0-4-4-16,0 2 6 15,0 1 1-15,0-3 6 16,0 0 0-16,0 0-1 15,0 0-4-15,0 0-1 16,0 0 8-16,0 0-2 16,0 0 5-16,0 0-5 15,0 0-4-15,0 0 2 16,0 0 2-16,0-13-2 16,0-2-18-16,0-6-2 15,0-5-1-15,0 5-4 16,0-2 1-16,17 1-4 15,8 8-6-15,6 8 12 0,2 4-8 16,1 2 1-16,-3 0 2 16,-4 6 2-16,-7 8 5 15,-7-2-1-15,1 2 3 16,-5-6 0-16,-5 2 0 16,0-6 0-16,-2-2-4 15,0-2-11-15,-2 0-18 16,3 0-15-16,-3 0-2 15,2 0-42-15,1-18-52 16</inkml:trace>
  <inkml:trace contextRef="#ctx0" brushRef="#br0" timeOffset="79825.89">10576 2265 110 0,'0'0'60'0,"0"0"6"0,0 0 28 16,0 0-20-16,0 0-36 15,0 0-17-15,0-1-21 16,2 20-4-16,20 20 4 16,5 5 13-16,4 2 4 15,1-4 1-15,-5-2-1 16,-3-6-3-16,-7-7-5 16,-3-4-3-16,-5-10-3 15,-2-3 2-15,-5-8-3 16,-2-2 4-16,0 0 2 15,0 0 9-15,0 0 10 16,0 0 14-16,0 0-3 16,-2-12-12-16,-18-13-22 0,-2-9-4 15,-5-5-1-15,-4-10 1 16,4-7-13-16,4 1-6 16,8 8 0-16,11 9 4 15,4 10 0-15,0 2-3 16,2 5 5-16,15 7 3 15,1 0-7-15,1 10 12 16,0 4 0-16,-3 0-7 16,-3 7 0-16,-1 16 2 15,-4 4 6-15,-3 3 4 16,-5 2 2-16,0-4-1 16,0-2 0-16,0-7 1 15,0-4 2-15,0-5 0 16,-2-8 1-16,2-2 0 15,0 0 2-15,0 0 3 0,0-6-10 16,0-15-7-16,22-5 5 16,9 2-2-16,0 5-7 15,1 12-6-15,-3 7 3 16,-3 0 0-16,-4 25 6 16,-4 5 2-16,-9 4 6 15,-5 4 3-15,-4-2 2 16,0-4 5-16,0 0 10 15,-8-2 4-15,-13-1-4 16,0-6-1-16,-4-5-9 16,2-1 0-16,1-9-4 15,-2-4-2-15,4-3-4 0,-1-1-3 16,11 0-50-16,3-15-66 16,7-15-77-16,0 2-64 15</inkml:trace>
  <inkml:trace contextRef="#ctx0" brushRef="#br0" timeOffset="80654.07">11044 2248 105 0,'0'0'2'0,"0"0"22"16,0 0 27-16,0 0-7 15,0 0-16-15,0 0 0 16,65-6-1-16,-54-12-9 16,-1 0-11-16,0 1-1 15,-8 5 5-15,-2 4 2 16,0 2 2-16,0 5 13 16,-4-2 6-16,-12 3-9 15,1 0-17-15,-3 0-7 16,2 0 0-16,3 8 2 15,4 14-1-15,2 2 2 16,7 9-4-16,0-1 11 16,0-6 1-16,0-2-7 0,7-6 0 15,8-6-3 1,3-8 4-16,7-4 2 0,2 0 0 16,4-20-2-16,2-15 2 15,-1-2-2-15,-6-5-6 16,-4-1-3-16,-8 3-7 15,-12-2-4-15,-2-4-5 16,0-1 5-16,-23 2 5 16,-6 3-1-16,-2 4 7 15,0 4 5-15,4 11-2 16,8 8 27-16,7 9 15 16,6 4-5-16,3 2-5 15,3 0-18-15,0 0-14 16,0 14-13-16,13 18 0 15,14 8 13-15,0 1 10 0,0-2 2 16,2-5-5-16,0-6 6 16,0-2-4-16,0-5 4 15,0-9 0-15,-5-1-6 16,-2-7-4-16,1-4 1 16,-1 0-2-16,0 0 1 15,1-16 1-15,-7-8 5 16,-3-1-3-16,-7-7 0 15,-6 5-1-15,0 4-5 16,0 5 2-16,0 7 0 16,0 10 2-16,0 1-1 15,0 0-3-15,0 0-4 0,0 0-1 16,0 0-9-16,0 11 3 16,2-1 10-16,14 2 1 15,-1-8 0-15,4-4 0 16,1 0 0-16,4 0 0 15,3-18 1-15,-3-4-1 16,-3-2-21-16,-10-2-40 16,-7-5-22-16,-4 4-28 15,0-4-108-15</inkml:trace>
  <inkml:trace contextRef="#ctx0" brushRef="#br0" timeOffset="80810.03">11402 1682 111 0,'0'0'52'0,"0"0"-29"0,0 0-12 16,0 0 3-16,0 0-13 15,0 0-1-15,7 28-1 16,9-28-5-16,7 0-29 16,3 0-41-16</inkml:trace>
  <inkml:trace contextRef="#ctx0" brushRef="#br0" timeOffset="81700.45">11730 1686 26 0,'0'0'90'0,"0"0"-24"0,0 0-6 15,0 0-6-15,0 0-12 16,0 0-12-16,63 10-4 15,-52-16-4-15,-2-2-9 16,-2-2 0-16,-5 2-3 16,-2 2 6-16,0-4 1 15,0 4 6-15,-7 0 8 16,-9 2-16-16,-4 2-8 16,3 2-2-16,-2 0-5 15,6 0-1-15,-1 10-1 16,4 8 0-16,3 4-3 15,5 5 1-15,2 2 3 0,0-1 1 16,2-4 2-16,19-5 3 16,4-7-2-16,4-11 3 15,5-1 2-15,2 0-7 16,2-19 5-16,-3-9 0 16,-3-1-6-16,-5-5-2 15,-3 0-8-15,-7-2-11 16,-5-2 6-16,-12-2 0 15,0-1-3-15,-2 4-2 16,-23 2 6-16,-4 7 6 16,-4 6 8-16,4 4 0 15,2 6 23-15,9 6 17 0,7 5 2 16,7 1-11 0,4 0-12-16,0 0-15 0,0 0-4 15,0 5-10-15,17 19 2 16,12 12 8-16,10 7 3 15,-2 2-1-15,3 0 1 16,0 1 3-16,3 5-2 16,-1-4 2-16,-2 0 2 15,-2-2-4-15,-2-3-1 16,-5-7-2-16,-2-3-1 16,-2-10 3-16,-8-8-2 15,-3-7 4-15,-7-6-4 0,-3-1-1 16,2 0 4-1,-4 0 2-15,-2-19 3 0,-2-8-3 16,0-9-1-16,-2 0-5 16,-22-4-2-16,-8 6-10 15,-3-1 4-15,-4 11-6 16,4 8 6-16,1 10 8 16,8 6 0-16,6 0 0 15,6 0 4-15,6 0 5 16,5 0-7-16,3 0 3 15,0 0-5-15,0 0 0 16,0-12-6-16,9-6-2 16,14-8 6-16,6-4-9 15,-5 4-38-15,-4 6-17 16,-6 8 13-16,-4 6-18 0,-3 4-68 16,-5 2-4-16,-2 0 29 15</inkml:trace>
  <inkml:trace contextRef="#ctx0" brushRef="#br0" timeOffset="87763.51">9001 4325 41 0,'0'0'58'16,"0"0"11"-16,0 0 5 15,0 0-12-15,0 0-19 16,0 0-20-16,0 0-14 16,-3 0 3-16,3 2-12 15,3 23-3-15,21 12 3 16,3 9 21-16,2 4 10 16,-2-3-12-16,-2-5-6 0,-8-8-3 15,-1-8 2 1,-5-4-1-16,-2-10 0 0,-7-6-3 15,0-4 2-15,-2-2-4 16,0 0 12-16,0 0 13 16,0 0 7-16,0 0-3 15,0-6-7-15,-9-14-21 16,-11-6-7-16,-2-4-1 16,-5 0 1-16,-2-2 0 15,5-2-2-15,1 7 1 16,6 4 1-16,8 6-1 15,2 11-1-15,5-2 1 16,2 7 1-16,0-4-2 16,0 3 0-16,0 0-1 15,0 2 0-15,0-4 3 0,0 0 0 16,0 0-1-16,0 0 1 16,0 0 2-16,0-4-1 15,0 0-1-15,-3-6 1 16,3-4-1-16,0-7 0 15,0 0-1-15,0-5 0 16,0 5-4-16,3 2 2 16,6 7 0-16,0 8-1 15,2 3 2-15,7 5-10 16,1 0 4-16,2 0 3 16,-1 14-3-16,-3 13 6 15,-5 2 2-15,-1-2 1 0,-7 7 1 16,-4-1-1-16,0-2 2 15,0-1 0-15,0-7 1 16,0-8-1-16,-4-4 1 16,0-10 2-16,4 1-2 15,0-2 1-15,0 0 4 16,0 0 7-16,0-6-12 16,0-16-4-16,2-2-6 15,11 2-2-15,3 6 4 16,1 6-4-16,3 10 0 15,1 0-2-15,0 0 0 16,-2 12 8-16,-5 6-3 16,-6 2 5-16,-4 2 2 0,-4 0 1 15,0 2 2 1,0 2 3-16,-6 1-2 0,-14-3 0 16,-3-3-2-16,-1-2 0 15,2-3 1-15,-1-8-3 16,3-7-2-16,3-1-3 15,6 0-35-15,1 0-31 16,10-11-55-16,0-10-149 16</inkml:trace>
  <inkml:trace contextRef="#ctx0" brushRef="#br0" timeOffset="88247.54">9547 4213 28 0,'0'0'70'0,"0"0"12"15,0 0 13-15,0 0-20 16,0 0-31-16,0 0 1 16,-36-71 1-16,20 71-10 15,1 0-6-15,-1 8-30 16,3 19-3-16,-1 9 3 15,8 0 1-15,1-1 5 16,5-8-3-16,0-4-1 16,0-11-2-16,7-3 0 15,2-7-1-15,0-2 1 0,2 0 1 16,5 0 0-16,1-5 1 16,1-13 4-16,0-5-1 15,-7-3 1-15,-2-4-3 16,-5 4-3-16,-4-4-1 15,0 8-6-15,0 9 4 16,0 8 1-16,0 5 1 16,0 0-1-16,0 9-18 15,7 14-3-15,7 3 23 16,1 2 1-16,1-14 6 16,-1-2-1-16,1-6-3 15,-3-6-2-15,-1 0-1 0,1 0-1 16,3-4-18-16,-1-16-30 15,3-6-48-15,-5-10-93 16</inkml:trace>
  <inkml:trace contextRef="#ctx0" brushRef="#br0" timeOffset="89434.75">9763 3916 116 0,'0'0'58'15,"0"0"13"-15,0 0-22 16,0 0-25-16,0 0 16 16,0 0 2-16,-29 128-10 0,33-104-9 15,10-4-13 1,-1-9-5-16,5-4 1 0,-3-7 0 16,6 0-2-16,1-7-1 15,0-24 10-15,5-3-4 16,-5-6-8-16,-7-2-1 15,-5 4-14-15,-8-4-5 16,-2 2 6-16,0 1-1 16,-12 8 3-16,-9 0 6 15,-2 9 5-15,5 11 1 16,3 6 25-16,6 5 7 16,2 0-3-16,3 0-11 15,4 0-2-15,0 0-4 16,0 8-13-16,11 12 1 0,11 8-1 15,5 5 11-15,-3-5-4 16,1 0-5-16,-3 0 4 16,-4-6-2-16,-2-4-2 15,-7-8-1-15,-5 0 4 16,0-8-3-16,-4 0 3 16,0-2 3-16,0 0 5 15,2 0 10-15,-2-2 1 16,0-18-6-16,0-6-18 15,0-5-1-15,0 5-20 16,0 11-2-16,0 3-2 16,0 7 6-16,0 5 12 15,0 0 7-15,0 0 2 0,0 0-2 16,0 0-3 0,0 0 1-16,-2 0-5 0,2 5 3 15,0 9-4-15,0 4 7 16,2 2 0-16,12-1 1 15,2-2-1-15,2-5 1 16,-3-4-3-16,1-6 0 16,1-2-2-16,4 0 3 15,1-20-1-15,2-6 3 16,1-6-9-16,-7 0-27 16,-7 1-2-16,-5 2 3 15,-6 4 4-15,0 7 2 0,0 8 24 16,-6 6 5-16,-1 4 10 15,3 0 32-15,2 0 0 16,2 0-5-16,0 0-8 16,0 0-11-16,0 0-14 15,0 0-4-15,0 22-4 16,13 5 4-16,5 0 2 16,3 8 0-16,2-2-1 15,4 0 4-15,0 1-3 16,0 0 3-16,-3-4 0 15,2 0-3-15,-5-5 2 16,-5-6-1-16,-8-5-2 16,-3-8-1-16,-3-6 4 15,-2 0 1-15,0 0 4 16,0 0 6-16,0 0 1 0,0 0 2 16,-21-12-15-16,-2-8-1 15,-6-10-2-15,0-8 0 16,-3-4-5-16,-1-8-11 15,2-1-1-15,6 0 0 16,5 4 0-16,5 7 7 16,10 12 2-16,5 3 2 15,0 4 0-15,0 3-3 16,13 7 3-16,8-2 1 16,-2 9-1-16,4 4 1 15,-3 0 0-15,-3 0-4 16,-3 14 2-16,-5 12 7 0,-7 8 3 15,-2 5 5-15,0 0-2 16,-13-2 1-16,-7-4-2 16,-1-8-5-16,2-7-6 15,3-8-17-15,5-10-18 16,5 0-27-16,3-12-72 16,3-22-126-16</inkml:trace>
  <inkml:trace contextRef="#ctx0" brushRef="#br0" timeOffset="89997.21">10409 3481 139 0,'0'0'3'0,"0"0"80"0,0 0 1 15,0 0-40-15,0 0-13 16,0 0-14-16,44 94 4 15,-42-88-3-15,-2-3-4 16,0-3 1-16,0 0 5 16,0 0 9-16,0 0-5 15,0 0 1-15,0 0 4 16,0-21-17-16,0-8-12 16,0-12-13-16,0-1-21 15,14 5-7-15,9 12-13 0,-2 10-15 16,4 15 34-1,-5 0-10-15,0 0 33 0,0 17 6 16,-4-1 6-16,-3-2 0 16,1-7 1-16,-1-4 0 15,-2-3 4-15,3 0-5 16,-1-3 7-16,3-14 10 16,-3-5-9-16,-2 0-4 15,-6 0 1-15,-3 0 0 16,-2 1 1-16,0 1 0 15,-10 2 2-15,-13 6 2 16,-4 6-1-16,-4 4 10 16,2 2 0-16,4 0-13 15,2 17-1-15,8 6-2 16,1 4 1-16,6-4-1 0,6 6-3 16,2-7-4-16,0-2 1 15,8-2 0-15,17-10-16 16,2-7-15-16,4-1-2 15,2-1-8-15,3-21-45 16,-3-6-36-16</inkml:trace>
  <inkml:trace contextRef="#ctx0" brushRef="#br0" timeOffset="90543.89">10835 3116 160 0,'0'0'122'0,"0"0"-14"15,0 0-38-15,0 0-37 16,0 0-19-16,0 0-14 16,-2 20 0-16,8 8 6 15,12 1 8-15,2 4-1 16,2 2-11-16,3-2 16 16,-3 4-6-16,0-1 3 15,-1-7-13-15,-6 3 6 16,-1-9-3-16,-6-7-4 15,-4-6 0-15,-4-3 4 16,3-4-1-16,-3-3 1 16,0 0 6-16,0 0 3 15,0 0 13-15,0 0 9 0,-5-10-20 16,-10-12-16-16,-5-12 0 16,-3-10-1-16,2-6-14 15,-2-7-9-15,3 1-9 16,5 4-7-16,7 6 13 15,8 13 4-15,0 10 10 16,0 5 5-16,6 6 2 16,9 7 2-16,1 5-4 15,1 0 1-15,3 0 7 16,-2 11-2-16,-2 13-2 16,-3-1 4-16,-6 6 0 15,-3 1 4-15,-4 0-1 16,0 2 10-16,0-2 6 15,-18 0 0-15,-2-3-8 0,-2-5-5 16,2-7-2-16,2-9-1 16,5-3-3-16,2-3-8 15,3 0-38-15,6-3-39 16,2-17-85-16,0-3-41 16</inkml:trace>
  <inkml:trace contextRef="#ctx0" brushRef="#br0" timeOffset="91590.49">11402 2819 57 0,'0'0'71'15,"0"0"52"-15,0 0-4 16,0 0-48-16,0 0-27 16,0 0-31-16,-135 0-5 15,110 26-3-15,3 4-2 16,4 4-3-16,7 1 0 0,6-8-1 15,5-4 1-15,0-5-1 16,0-5 0-16,0-8-3 16,0-5 0-16,14 0 1 15,-1 0-1-15,10 0 4 16,2-6 2-16,-2-12 2 16,0-3-4-16,-3 2-7 15,-7 1-2-15,-3 1 3 16,-6 7 4-16,-4 2 0 15,0 8 2-15,0 0 0 16,0 0-1-16,4 0-5 16,1 0-11-16,5 0 7 15,2 3 10-15,3 0 1 16,4-3 1-16,5 0 1 16,0 0-1-16,5-20-2 0,2-8 0 15,-2 0 0-15,0-5-41 16,-2 1-35-16,-6 3 7 15,-6 1 10-15,-9 2 42 16,-1 6 17-16,-5 4 4 16,0 3 10-16,0 2 40 15,-5 3 25-15,-8 4-24 16,0 0-19-16,-5-1-1 16,5 5-13-16,-1 0-7 15,1 0-9-15,4 0-5 16,2 18-1-16,-2 5-2 15,7 3 2-15,-2-2 1 0,4-6 3 16,0-6 3-16,0 1-7 16,0-8 1-16,11-3-1 15,5-2 0-15,1 0 0 16,6-4 0-16,4-16 9 16,-4-4-9-16,-2-2-9 15,-7 4-6-15,-6-5 3 16,-3 9 0-16,-5 10 9 15,0 5 3-15,0 3-2 16,0 0-1-16,0 0-7 16,10 25-14-16,6 16 24 15,9 6 24-15,11 4-1 16,3 1 10-16,4-2-8 0,-3-3-13 16,-9-4-5-1,-8-8-2-15,-10-5-1 0,-9-6 1 16,-4-4 3-16,0 0 1 15,-4-2 1-15,-19-4 1 16,-6-4-4-16,-4 0 0 16,0-10-4-16,-1 0 2 15,3-4-1-15,6-20-4 16,8-8-6-16,10-15-12 16,7-3-26-16,0-8-35 15,18-1-26-15,9 2-32 16,-3 8-43-16</inkml:trace>
  <inkml:trace contextRef="#ctx0" brushRef="#br0" timeOffset="92277.89">11933 2504 30 0,'0'0'87'0,"0"0"20"16,0 0 7-16,0 0-28 15,0 0-38-15,0 0-34 16,-9 0-14-16,9 16 0 15,0 5 1-15,0-2 10 16,9-1-3-16,9-5-3 16,2-3-3-16,-3-6 0 15,4-4 1-15,1 0 0 0,0-4 5 16,1-19 5 0,-3-4-10-16,-9 2-1 0,-5 3-1 15,-6 2-1-15,0 0-1 16,-6 2-1-16,-17 4-3 15,-1 8-3-15,0 6-2 16,-1 0 4-16,2 6 3 16,6 12 2-16,3 7 1 15,6 4 3-15,5 5-2 16,3-2 5-16,0-1 10 16,3-11-15-16,15-9 0 15,6-2-1-15,5-9 0 16,6 0 6-16,4-22 3 15,-2-10-2-15,-3-4-2 0,-7-3-5 16,-5-1-8-16,-5-6 1 16,-5-2-11-16,-10-4 3 15,-2 4 4-15,0 1 3 16,-11 10-1-16,-9 2 9 16,-5 9 2-16,3 6-1 15,2 10 5-15,7 5 20 16,4-1 18-16,7 6-1 15,2 0-20-15,0 0-18 16,0 0-5-16,0 7-11 16,8 17 1-16,15 12 10 15,4 7 0-15,1 4 5 16,3 2 0-16,-2-7 2 0,0-4 2 16,-4-10 2-1,-3-8-3-15,-1-6-3 0,-4-8 0 16,1-6 0-16,0 0 0 15,0-3-1-15,-1-28 3 16,-1-1-7-16,-5-4-30 16,-5 2-49-16,-6 2-49 15,0 0-115-15</inkml:trace>
  <inkml:trace contextRef="#ctx0" brushRef="#br0" timeOffset="92902.76">12243 2294 175 0,'0'0'91'0,"0"0"-59"0,0 0-2 16,0 0 12-16,0 0-42 15,0 0 7-15,38-23 8 16,-5 1 2-16,1-1-7 16,-3-1-8-16,-4 3 0 15,-8 5-2-15,-5 8 0 16,-5 2 0-16,-3 6-2 15,-1 0-3-15,6 0 5 16,-2 16 8-16,2 2 29 16,-2-1-16-16,-2-6-7 15,-1 0-5-15,2-5-3 16,-2-5-2-16,3-1 2 16,-1 0 0-16,4 0-2 0,1-10 7 15,1-4-1-15,-6 5-7 16,-1-4 0-16,-5 1 0 15,-2 2-3-15,0-2 1 16,0 6 5-16,0 5-5 16,0 1 0-16,0 0-1 15,0 0-1-15,0 0-2 16,0 0-8-16,9 0 0 16,7 0 11-16,6 0 3 15,0-11 3-15,5-5 0 16,-5-9-3-16,1 4 1 15,-6-1 0-15,-7 3-4 0,-6 2 0 16,-4 5 3-16,0 0 5 16,0 3-3-16,-18-4-2 15,-7 9 3-15,-2 1 0 16,-2 3-5-16,3 0-1 16,2 20 0-16,1 1-2 15,6 1 2-15,5 0 0 16,6 0-3-16,6-2-1 15,0-4 1-15,0-2-6 16,18-8-46-16,3-6-4 16,6 0-4-16,2-4-52 15,-2-23-108-15</inkml:trace>
  <inkml:trace contextRef="#ctx0" brushRef="#br0" timeOffset="93293.21">12833 1863 48 0,'0'0'84'16,"0"0"-17"-16,0 0 71 15,0 0-72-15,0 0-14 16,0 0-21-16,34 76-19 16,-34-74-1-16,0-1 2 15,0 2 6-15,0-3 5 16,0 0 12-16,0 0-2 0,0 0-9 15,0 0-6 1,0 0 2-16,0 0 3 0,0 0-4 16,0-4-16-16,0-20-4 15,11-15-11-15,18-2 3 16,13-4 1-16,7 11-5 16,-5 12-3-16,-1 12 7 15,-7 9-5-15,-10 1 4 16,-3 0 0-16,-12 0 2 15,0 1 3-15,-7 6 1 16,-1 0 3-16,-3-5-5 16,0 2-15-16,0-2-43 15,0 7-26-15,-12-6-23 16,-23 1-157-16</inkml:trace>
  <inkml:trace contextRef="#ctx0" brushRef="#br0" timeOffset="93465.04">12274 2060 142 0,'0'0'250'0,"0"0"-250"15,0 0-11-15,0 0 9 16,0 0-90-16,0 0-195 15</inkml:trace>
  <inkml:trace contextRef="#ctx0" brushRef="#br0" timeOffset="121067.8">14016 11147 67 0,'0'0'96'0,"0"0"-39"15,0 0 56-15,0 0-11 0,0 0-85 16,0 0-17-16,0 0-3 16,9 167 3-16,-9-65 16 15,0 14 5-15,0 14-5 16,0 1 8-16,0-7-12 15,0-12-3-15,0-18 3 16,22-11-2-16,18-15-5 16,14-4-4-16,17-16 7 15,9-18 5-15,12-10-6 16,1-16 18-16,1-4-14 16,-5 0 1-16,-6-8-6 15,-3-14 1-15,-4-2-2 0,-5-8-2 16,-7 2 0-16,-8-2-1 15,-14 0-1-15,-8 6 0 16,-12 4-2-16,-8 0-7 16,-10 1-26-16,-4-1-9 15,0 1-28-15,-24 0-28 16,-14 3-1-16,-11 0 0 16,-7 2 31-16,-5 0 41 15,3 4 27-15,6-3 1 16,7 2 29-16,13 3 34 15,15 6 35-15,11 4 3 16,2 0-45-16,4 0-34 16,0 0-22-16,0 0-1 0,25 2-9 15,16 18 10 1,10 3 19-16,11 0-1 0,2-1 0 16,3 1 5-16,-7-2-4 15,-6 2-7-15,-9 3-5 16,-9-1 0-16,-9 0-3 15,-12 5-1-15,-7 2 4 16,-8 6-2-16,0 5 2 16,-23 4 2-16,-18 0-2 15,-6-6 2-15,2-8-9 16,12-12-9-16,16-12-31 16,12-9-37-16,5 0-45 0,18-27-200 15</inkml:trace>
  <inkml:trace contextRef="#ctx0" brushRef="#br0" timeOffset="121567.71">15761 11875 226 0,'0'0'55'15,"0"0"-37"-15,0 0 117 16,0 0-64-16,0 0-34 15,0 0 9-15,-27-66-34 16,42 42-12-16,19-7-1 0,6 12-3 16,0 13 3-1,-2 6-7-15,-7 0 1 0,-8 22 1 16,-3 14 2-16,-9 2 4 16,-9 8 4-16,-2 2-2 15,0 0 2-15,-4-1 2 16,-15-6-6-16,4-9 3 15,-1-9 2-15,8-10-2 16,5-10 2-16,1-3 0 16,2 0 4-16,0 0-4 15,5-7-5-15,24-4-16 16,13 0 9-16,7 11 0 16,0 0 3-16,-7 35-7 15,-10 6 6-15,-12 12 4 0,-11-1 0 16,-9 6 1-16,0 0 0 15,-21-2 4-15,-19-2 3 16,-13-10-1-16,-10-3-3 16,-6-15-1-16,1-8 4 15,-4-14-2-15,9-4-4 16,11 0 0-16,4-10-30 16,13-17-40-16,8-7-73 15,10-3-105-15</inkml:trace>
  <inkml:trace contextRef="#ctx0" brushRef="#br0" timeOffset="122723.85">20239 4578 6 0,'0'0'26'0,"0"0"-9"0,0 0 0 15,0 0 34-15,0 0 10 16,0 0-51-16,-19 86 7 16,19-86 10-16,0 0 11 15,6-4 17-15,27-28-4 16,26-27 14-16,20-23-31 16,22-20-16-16,12-16-12 15,8-10-4-15,-3 0 0 16,-4 5 1-16,-6 4-2 15,-10 16 3-15,-11 6-3 16,-18 15 0-16,-13 16 0 16,-21 16 0-16,-12 20 0 15,-14 13 2-15,-9 9-3 16,0 8-4-16,0 0 2 0,-3-2-22 16,-12 2-10-16,-5 0-8 15,1 0-3-15,-4 0 9 16,5 0-22-16,-2 2-10 15,-2 5 34-15,1-3 21 16,0 0 10-16,0-3 3 16,5 1 5-16,1 1 32 15,7-3 29-15,2 0-11 16,4 0-2-16,2 0-6 16,0 0-12-16,0 0-6 15,0 0-7-15,2 0-18 16,23 0-2-16,11 0 3 0,9 0 8 15,-1-3-1-15,-7 3-1 16,-4 0-9-16,-12 0 0 16,-7 0-2-16,-5 11-1 15,-5 8 1-15,-4 6 1 16,0 3 5-16,0 10 2 16,-13-2-4-16,-7-2-4 15,1-4-18-15,11-10-33 16,6-8-28-16,2-12-53 15,2 0-88-15</inkml:trace>
  <inkml:trace contextRef="#ctx0" brushRef="#br0" timeOffset="123270.39">21935 2927 112 0,'0'0'39'0,"0"0"-11"16,0 0 102-16,0 0-49 15,0 0-29-15,0 0 0 16,-78-94-20-16,78 60-23 16,15-6-6-16,19 2-3 15,6 6 1-15,7 10-1 0,-2 10 0 16,-5 12-3-16,-5 0 1 15,-8 14-10-15,-7 22 9 16,-9 14 3-16,-11 14 0 16,0 8 8-16,-16 3-1 15,-15-8-3-15,-2-4-3 16,-3-7 4-16,3-8-4 16,1-16 0-16,10-8 2 15,9-10 4-15,7-10-2 16,6-4 6-16,0 0 9 15,0 0 8-15,0-18 0 16,10-18-21-16,19-12-6 16,5 4-2-16,3 6-5 15,-5 14 2-15,-3 14 0 16,0 5-5-16,-3 5 4 0,8 0 0 16,-3 0 4-16,7 0 1 15,0 0 0-15,0-1 0 16,4-16 3-16,3-4-3 15,-5-8-6-15,-5-1-29 16,-4-4-32-16,-4 2-28 16,-8-2-58-16,-11 4-30 15</inkml:trace>
  <inkml:trace contextRef="#ctx0" brushRef="#br0" timeOffset="129019.26">27696 2601 37 0,'0'0'43'15,"0"0"-5"-15,0 0-3 16,0 0 4-16,0 0 4 15,0 0 8-15,0 0-6 16,-6 0-6-16,6 0 0 0,0 0 1 16,0-8 3-1,0 2-10-15,0-6-16 0,0-3-14 16,0-1 1-16,0 0-2 16,2 0-2-16,10 2 0 15,3 0-3-15,7 5 0 16,5 2-3-16,7 7-1 15,-1 0 1-15,0 0 2 16,-4 4 1-16,-2 12-2 16,-7 6 2-16,-4 2 0 15,-8 8-3-15,-6 1 6 16,-2 0 1-16,0 4 2 16,-8-1 6-16,-13 0-3 15,-3-6-1-15,-2 0-2 0,-3-4 4 16,-2 0-2-16,-3-1 1 15,3-4-1-15,2-7-1 16,2-4 2-16,9-3 4 16,5-6 0-16,1-1 8 15,6 0 9-15,-3 0-4 16,3-1-6-16,-4-16-7 16,6-2-3-16,4-2-7 15,0-3-4-15,0 0-1 16,12 2 2-16,5 8-2 15,-3 6 2-15,-1 5-3 16,3 3-3-16,3 0-1 16,6 3 5-16,2 11 0 0,0 4-1 15,-1 0 3-15,-4-4 3 16,1 1 0-16,-5-4 0 16,-5-4 0-16,-5-2 0 15,0-3 0-15,-2 0 1 16,-1-2-1-16,-1 0 0 15,2 0 0-15,2 0-13 16,5 0-29-16,5-9-38 16,4-10-105-16,5-9-66 15</inkml:trace>
  <inkml:trace contextRef="#ctx0" brushRef="#br0" timeOffset="129440.79">28234 2472 224 0,'0'0'71'0,"0"0"-38"16,0 0 1-16,0 0-19 16,0 0-11-16,0 0-1 15,-69 72 8-15,59-56-6 16,6-6 3-16,2-2-2 15,2-5-6-15,0-2-1 16,0-1-4-16,2 0 5 0,23 0 2 16,12 0 8-1,9 0-7-15,2 9-2 0,-3 3-1 16,-9-1 0-16,-10 6-3 16,-8-3 1-16,-10 1 0 15,-5 0 1-15,-3 1 2 16,0 0-1-16,-5 4 9 15,-16-2 2-15,-4 0 8 16,-4 2 5-16,0-8-8 16,0 0-7-16,2-6-1 15,2-6-6-15,4 0-2 16,0 0 0-16,6-8-53 16,8-12-91-16,5-6-90 15</inkml:trace>
  <inkml:trace contextRef="#ctx0" brushRef="#br0" timeOffset="129628.25">28238 2366 145 0,'0'0'88'16,"0"0"-3"-16,0 0-21 15,0 0-26-15,0 0-29 16,0 0-9-16,0 0 0 15,107-117-1-15,-71 94 1 16,-5 6-12-16,-3 2-78 16,1 9-98-16</inkml:trace>
  <inkml:trace contextRef="#ctx0" brushRef="#br0" timeOffset="130221.85">28779 2274 95 0,'0'0'24'0,"0"0"-11"15,0 0 40-15,0 0 16 16,0 0-14-16,0 0-19 16,0 134-10-16,0-112 9 0,-6-4-7 15,-3-6 3-15,5-6 0 16,-1-4-8-16,5-2 0 15,0 0 1-15,-2 0 2 16,2 0 11-16,0 0 7 16,0-6-11-16,0-18-29 15,0-14-4-15,0-2-4 16,9 4-3-16,11 6-4 16,-3 16 0-16,4 5-1 15,-2 9 0-15,-1 0 3 16,-1 0 1-16,-5 15 1 15,-3-1 0-15,-5 0 7 16,2 0-4-16,-4-4 3 16,-2-2 1-16,0-6 0 15,0 0 5-15,0-2 3 0,0 0 4 16,0 0 3-16,0 0 1 16,0 0 5-16,0 0 6 15,0-17-3-15,0-10-12 16,0-14-12-16,0-4-2 15,21-4-6-15,6 11-2 16,4 15-5-16,-2 18-1 16,-2 5 3-16,-2 2-3 15,-8 22 3-15,2 7 2 16,-13-2-1-16,-4 4-9 16,-2-5-11-16,0-2 0 15,0-12-26-15,0-6-3 0,0-6-18 16,4-2-65-16,8-2 16 15</inkml:trace>
  <inkml:trace contextRef="#ctx0" brushRef="#br0" timeOffset="130971.67">29171 1851 195 0,'0'0'103'16,"0"0"0"-16,0 0-17 15,0 0-33-15,0 0-53 16,0 0-11-16,-13 50 7 16,13-9 4-16,3 4 7 0,5-1-1 15,-1-2 0-15,0 2 4 16,-3-10-3-16,-1-2-1 16,-1-8 0-16,-2-3-3 15,2-11-2-15,-2-4 1 16,2-4-2-16,0-2-4 15,0 0-11-15,5-4-20 16,3-26-12-16,2-11-50 16,7-7-52-16,0 5 52 15,1 2 23-15,-7 11 43 16,-3 8 21-16,-8 8 10 16,-2 6 23-16,0 3 60 15,0 5 4-15,0 0-18 16,0 0-30-16,-4 5-15 0,-8 17-12 15,1 8 9-15,1 2 4 16,2 2-2-16,4-7-6 16,2-4-2-16,2-5-7 15,0-6-5-15,0-2 0 16,16-6 1-16,5-4 1 16,8 0 6-16,10-6-1 15,5-16 2-15,0-6-4 16,-5-4-1-16,-10 0-2 15,-10 0-1-15,-7 5-1 16,-8 0 1-16,-4 13-1 16,0 5 1-16,0 6 0 15,0 3 0-15,0 0-1 0,0 0-1 16,-4 0-2-16,-1 6-10 16,5 10 0-16,0 0 1 15,0 2-1-15,5-2 5 16,14-3 4-16,0-2 1 15,0-4-2-15,-1 2 2 16,-2-6 0-16,-7 2 0 16,-3-1 0-16,-3 0-2 15,-3 3 0-15,0 0-1 16,-3 5 3-16,-19-1 8 16,-7 6-1-16,-2-3-1 15,0-6-2-15,2-4-4 0,9 0-14 16,6-4-42-16,6 0-72 15,8 0-144-15</inkml:trace>
  <inkml:trace contextRef="#ctx0" brushRef="#br0" timeOffset="131987.06">27282 2262 18 0,'0'0'49'0,"0"0"25"15,0 0-7-15,0 0 5 0,0 0-29 16,0 0-9-16,-22-60-6 16,20 60 1-16,2 0-14 15,0 0-4-15,-3 0-10 16,3 10-1-16,0 27-18 15,0 24 18-15,0 21 4 16,0 14-2-16,0 4 5 16,0 5-3-16,0 1 3 15,0-4 1-15,9-4 15 16,1-9-18-16,0-11-1 16,6-4 1-16,-2-12-3 15,3-9-1-15,5-8 5 0,3-13-2 16,2-9-3-1,11-11 2-15,17-10 3 0,23-2-2 16,32-32 9-16,30-24 10 16,25-20-12-16,22-13-4 15,16-5-7-15,10-12 3 16,1-1-2-16,2-1 1 16,-4 6-2-16,-15 4 3 15,-17 9-3-15,-29 17 1 16,-25 10-1-16,-31 12-1 15,-26 20 1-15,-29 10 0 16,-22 9 3-16,-11 8-2 16,-7 3 7-16,0 0 9 15,0 0-1-15,0 0-9 16,0 0 0-16,0 0-3 0,0 0 1 16,0 0-5-16,0 0 0 15,0 0-2-15,0 0-4 16,0 0-13-16,0 0-32 15,-19 0-35-15,-16 0-74 16,-16 7-65-16</inkml:trace>
  <inkml:trace contextRef="#ctx0" brushRef="#br0" timeOffset="134267.87">31012 4586 4 0,'0'0'1'0,"0"0"1"16,13-133 39-16,3 85-15 15,9-4 1-15,12-5-21 16,8 7 1-16,4 0-2 16,3 4-1-16,-2 10-3 15,-5 10 1-15,-3 12 1 16,-2 14-3-16,1 3 0 16,3 37 0-16,3 28 0 0,-7 26 0 15,-9 38 12-15,-18 31 14 16,-13 31 29-16,-6 17 0 15,-28 9-17-15,-1 1-10 16,4-9-12-16,8-21 13 16,12-26-19-16,9-33 0 15,2-28-5-15,2-16-1 16,23-11 2-16,10-17 0 16,7-12-3-16,6-14 0 15,-2-16 1-15,-5-14 3 16,-8-4-1-16,-6 0 3 15,-10-28-2-15,-6-4-3 0,-11-2 2 16,0 6-3-16,0 7-3 16,0 11 6-16,-11 10-6 15,-11 10-4-15,-20 45-9 16,-18 39 8-16,-5 38 5 16,5 31-4-16,20 19 1 15,17 25 1-15,19 13 2 16,4 5 2-16,4 4 2 15,23-11-3-15,9-11 4 16,6-7-3-16,3-7 4 16,-1-6 6-16,-3 6-5 15,-8 0 1-15,-9-2 3 16,-10-9-4-16,-12-16-3 0,-2-15-4 16,-7-25 1-1,-22-25-1-15,-6-33 1 0,-6-26 4 16,-7-22 5-16,-10-20 4 15,-11-4 3-15,-12-46-13 16,-4-26-4-16,-4-18-2 16,3-9-55-16,8 7-61 15,13 15-108-15</inkml:trace>
  <inkml:trace contextRef="#ctx0" brushRef="#br0" timeOffset="160549.48">5717 11751 181 0,'0'0'0'16,"0"0"-58"-16,0 0 4 0,0 0 39 16,0 0-21-1</inkml:trace>
  <inkml:trace contextRef="#ctx0" brushRef="#br0" timeOffset="183793.91">1296 3743 107 0,'0'0'3'16,"0"0"-3"-16,0 0 0 15,-147 35-1-15,103-20 1 16,-4 8 0-16,2 9 1 15,-3 8 0-15,5 4-1 16,3 14-1-16,5 4 1 16,13 0 0-16,7-3 0 0,9-7 1 15,7-13-1 1,0-4-5-16,13 0-3 0,20 0 8 16,17 9 0-16,19 14 3 15,13 10 6-15,8 12 4 16,-3 7 0-16,-10-2-7 15,-12-5-4-15,-14-2 5 16,-9-7 3-16,-13-4-5 16,-11-2 7-16,-9-1-4 15,-9 2 7-15,0 6 2 16,-31 6-5-16,-21 5 10 16,-12 8-8-16,-11 12 1 15,-2-5-7-15,11-10 12 16,19-22 2-16,23-25-17 15,12-22-5-15,7-11-6 0,5-3-3 16,0-4 2-16,0 6-2 16,10 12-10-16,26 28 16 15,24 27 3-15,13 32 0 16,5 27 2-16,-2 17 2 16,-14 2-4-16,-15 3 6 15,-9-9-6-15,-13-13 1 16,-6-19-1-16,-3-22 2 15,-3-14-2-15,3-13 1 16,-1-12 1-16,6-4-1 16,-1-13-2-16,-3-14 1 15,6-6-3-15,-6-16-45 0,8 0-40 16,6-20-6 0</inkml:trace>
  <inkml:trace contextRef="#ctx0" brushRef="#br0" timeOffset="183965.74">2183 7077 67 0,'0'0'74'16,"0"0"-67"-16,0 0-4 16,0 0 8-16,0 0 65 15,0 0-38-15,0 0-38 0,0-11-26 16,0-11-179-16</inkml:trace>
  <inkml:trace contextRef="#ctx0" brushRef="#br0" timeOffset="184450.29">3210 6122 3 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CA5E-D789-458B-A493-B2E11C35E5B3}" type="datetimeFigureOut">
              <a:rPr lang="en-IN" smtClean="0"/>
              <a:t>28-10-2022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F7CBE-87CB-4A8B-A5B1-8B169DFBEDEC}" type="slidenum">
              <a:rPr lang="en-IN" smtClean="0"/>
              <a:t>‹#›</a:t>
            </a:fld>
            <a:endParaRPr lang="en-IN"/>
          </a:p>
        </p:txBody>
      </p:sp>
    </p:spTree>
    <p:extLst>
      <p:ext uri="{BB962C8B-B14F-4D97-AF65-F5344CB8AC3E}">
        <p14:creationId xmlns:p14="http://schemas.microsoft.com/office/powerpoint/2010/main" val="241571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975D-7CD2-4DE6-A99A-74F59F53C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65C27F-923B-40EA-9868-E596A9B56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9E9DA-D1FB-4D9C-BB8B-EE56B2C9671D}"/>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80835343-8908-4F52-9113-9374CC1EC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A350C-50ED-4EA6-9012-FD88CEF4797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71672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39E0-7E98-43A6-8F60-24A9C0B98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D38BB0-7C4E-4535-998A-82BEE2F8D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EC07C-FAAB-4B2E-9D8F-8C941BFA39A3}"/>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C924CB94-943A-464E-96C4-7C47FF3AB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6A85B-7E8E-417A-835C-D92D034D249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8208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D0B40-4B8B-4B75-BA47-BAE4C66ED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FA1917-D9B9-4BF3-9F8B-9BD010521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B6820-CF86-4D94-A822-F6233EEFA6A3}"/>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6DE9D37D-C7F3-4BDD-A49C-981B5E8E3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3FDCD-1AD1-4231-9B83-2728BAF8CB2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52271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EC695CA-D314-40D9-A89D-EB35F49A1C4E}"/>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9EDD70CF-0016-4814-B9EA-199B604CD314}"/>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2A0872A6-FCE4-442D-974F-9A0EF4954B9D}"/>
              </a:ext>
            </a:extLst>
          </p:cNvPr>
          <p:cNvSpPr>
            <a:spLocks noGrp="1"/>
          </p:cNvSpPr>
          <p:nvPr>
            <p:ph type="sldNum" sz="quarter" idx="12"/>
          </p:nvPr>
        </p:nvSpPr>
        <p:spPr/>
        <p:txBody>
          <a:bodyPr/>
          <a:lstStyle>
            <a:lvl1pPr>
              <a:defRPr/>
            </a:lvl1pPr>
          </a:lstStyle>
          <a:p>
            <a:fld id="{9EA7EB2A-6236-4A15-9E28-8DA517D22E33}" type="slidenum">
              <a:rPr lang="en-US" altLang="en-US"/>
              <a:pPr/>
              <a:t>‹#›</a:t>
            </a:fld>
            <a:endParaRPr lang="en-US" altLang="en-US"/>
          </a:p>
        </p:txBody>
      </p:sp>
    </p:spTree>
    <p:extLst>
      <p:ext uri="{BB962C8B-B14F-4D97-AF65-F5344CB8AC3E}">
        <p14:creationId xmlns:p14="http://schemas.microsoft.com/office/powerpoint/2010/main" val="219326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502A3E25-37E2-4EBF-AA00-20427AD6B332}"/>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7" name="Footer Placeholder 7">
            <a:extLst>
              <a:ext uri="{FF2B5EF4-FFF2-40B4-BE49-F238E27FC236}">
                <a16:creationId xmlns:a16="http://schemas.microsoft.com/office/drawing/2014/main" id="{3D181E6C-6CD9-453F-9DFC-071F945A883C}"/>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8" name="Slide Number Placeholder 8">
            <a:extLst>
              <a:ext uri="{FF2B5EF4-FFF2-40B4-BE49-F238E27FC236}">
                <a16:creationId xmlns:a16="http://schemas.microsoft.com/office/drawing/2014/main" id="{8EC058AC-8AA5-4208-8257-0025469E51ED}"/>
              </a:ext>
            </a:extLst>
          </p:cNvPr>
          <p:cNvSpPr>
            <a:spLocks noGrp="1"/>
          </p:cNvSpPr>
          <p:nvPr>
            <p:ph type="sldNum" sz="quarter" idx="12"/>
          </p:nvPr>
        </p:nvSpPr>
        <p:spPr/>
        <p:txBody>
          <a:bodyPr/>
          <a:lstStyle>
            <a:lvl1pPr>
              <a:defRPr/>
            </a:lvl1pPr>
          </a:lstStyle>
          <a:p>
            <a:fld id="{5A323DAB-C2B0-4648-82BD-93DD305D8B00}" type="slidenum">
              <a:rPr lang="en-US" altLang="en-US"/>
              <a:pPr/>
              <a:t>‹#›</a:t>
            </a:fld>
            <a:endParaRPr lang="en-US" altLang="en-US"/>
          </a:p>
        </p:txBody>
      </p:sp>
    </p:spTree>
    <p:extLst>
      <p:ext uri="{BB962C8B-B14F-4D97-AF65-F5344CB8AC3E}">
        <p14:creationId xmlns:p14="http://schemas.microsoft.com/office/powerpoint/2010/main" val="319224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D01A-20EA-4479-889E-6447F8621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E26FC4-44BE-4071-9C74-7483085C8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650DD-C9B6-4CA7-9EE5-7826F225672A}"/>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855CE827-7466-4EC0-A838-0CE6FF3BF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1FA06-6927-4547-9BAA-9348BF1E506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98505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065B-4FB7-4912-92A2-FAF70529D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E3970-7F33-4287-B98C-8EAE467F6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4F28D-90A0-46B9-80D4-E5F4D9DAA792}"/>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A6E193CD-52BC-4C0D-906F-47C4EE254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5398B-48C5-45F6-BF32-F8BEFB74C596}"/>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8347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F4FF-2AEA-49A5-A87B-D49CB5AF9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5A368-35A2-403D-9459-5AB203E85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93BF3-C12D-4A85-B0EC-1E73E84A7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856BC2-6B64-47E9-9B13-4CCB6BDA7277}"/>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6" name="Footer Placeholder 5">
            <a:extLst>
              <a:ext uri="{FF2B5EF4-FFF2-40B4-BE49-F238E27FC236}">
                <a16:creationId xmlns:a16="http://schemas.microsoft.com/office/drawing/2014/main" id="{3D700ABB-6F44-4B4F-97B0-AA224C37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80091-39EC-49CB-8B5D-94DBC50D085F}"/>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30336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E229-F398-4165-9638-7CB9C4150A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7EB6D-52D6-49C2-999C-6B848725E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AD147-3AF9-4D1A-8A4F-A5CEA6A8FA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8E73C-5963-4ACB-87D9-D59EEDA8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BF9B-6BE8-471C-AD0D-0AC3B049B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3598D-09F6-4A67-9948-C79D6315B017}"/>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8" name="Footer Placeholder 7">
            <a:extLst>
              <a:ext uri="{FF2B5EF4-FFF2-40B4-BE49-F238E27FC236}">
                <a16:creationId xmlns:a16="http://schemas.microsoft.com/office/drawing/2014/main" id="{14BF78A4-F01F-4609-B9BD-A5C76F055C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8ED891-19E8-491A-B1DC-36BC18C9575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06211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D2EC-0DEA-4924-B3F9-65C1B6D8A1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A96ABE-09F8-47A0-9308-3B31FA994C90}"/>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4" name="Footer Placeholder 3">
            <a:extLst>
              <a:ext uri="{FF2B5EF4-FFF2-40B4-BE49-F238E27FC236}">
                <a16:creationId xmlns:a16="http://schemas.microsoft.com/office/drawing/2014/main" id="{B9ACE5D1-7D25-4868-8784-51208B7434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3166D6-FE16-42C8-9984-F5C4EC1829D1}"/>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8435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DE66E-3E2A-434F-B79D-68EEC39DC4E3}"/>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3" name="Footer Placeholder 2">
            <a:extLst>
              <a:ext uri="{FF2B5EF4-FFF2-40B4-BE49-F238E27FC236}">
                <a16:creationId xmlns:a16="http://schemas.microsoft.com/office/drawing/2014/main" id="{73365FA4-2CB0-43F5-94B8-ED1D1A0FC7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0145D3-197B-40CA-A8D6-F56B9DFD32E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33342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062E-1FA2-4462-A75A-D9E9AFA50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95C0F-ED24-42D3-9058-8163254A3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40A0F0-7399-4B7F-B25E-8B78E1738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C2789-1BE2-46FC-ABDA-B243CD18CF99}"/>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6" name="Footer Placeholder 5">
            <a:extLst>
              <a:ext uri="{FF2B5EF4-FFF2-40B4-BE49-F238E27FC236}">
                <a16:creationId xmlns:a16="http://schemas.microsoft.com/office/drawing/2014/main" id="{B03AA493-EE71-495D-9FC9-774899144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30F28-E82C-48F4-9E38-0F899F73D169}"/>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317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5C71-5DAB-41B5-82D0-1B58F1EA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63E5D6-0E22-4021-BD1B-06EBA2E03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C19814-6026-474C-BB28-C245AAA36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5C329-6067-4A21-85DC-348ADABB6CEF}"/>
              </a:ext>
            </a:extLst>
          </p:cNvPr>
          <p:cNvSpPr>
            <a:spLocks noGrp="1"/>
          </p:cNvSpPr>
          <p:nvPr>
            <p:ph type="dt" sz="half" idx="10"/>
          </p:nvPr>
        </p:nvSpPr>
        <p:spPr/>
        <p:txBody>
          <a:bodyPr/>
          <a:lstStyle/>
          <a:p>
            <a:fld id="{8FE26014-FA07-427F-AF40-B7FE49571063}" type="datetimeFigureOut">
              <a:rPr lang="en-IN" smtClean="0"/>
              <a:t>28-10-2022</a:t>
            </a:fld>
            <a:endParaRPr lang="en-IN"/>
          </a:p>
        </p:txBody>
      </p:sp>
      <p:sp>
        <p:nvSpPr>
          <p:cNvPr id="6" name="Footer Placeholder 5">
            <a:extLst>
              <a:ext uri="{FF2B5EF4-FFF2-40B4-BE49-F238E27FC236}">
                <a16:creationId xmlns:a16="http://schemas.microsoft.com/office/drawing/2014/main" id="{A04FF13A-A9D0-48D5-91DE-90209D73C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7A425-D92B-449E-8610-5BA42D38A53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90250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E9C28-D1E9-4AD3-8806-3B45927A0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E9070-BA65-4092-9308-747D9911D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5760E-7815-4638-AD85-1FC9FEA1E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26014-FA07-427F-AF40-B7FE49571063}" type="datetimeFigureOut">
              <a:rPr lang="en-IN" smtClean="0"/>
              <a:t>28-10-2022</a:t>
            </a:fld>
            <a:endParaRPr lang="en-IN"/>
          </a:p>
        </p:txBody>
      </p:sp>
      <p:sp>
        <p:nvSpPr>
          <p:cNvPr id="5" name="Footer Placeholder 4">
            <a:extLst>
              <a:ext uri="{FF2B5EF4-FFF2-40B4-BE49-F238E27FC236}">
                <a16:creationId xmlns:a16="http://schemas.microsoft.com/office/drawing/2014/main" id="{BE021C1D-44CA-4140-A01C-96B13DA11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B99D48-395F-4E0A-8E11-DEF1D541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F94A4-2787-426D-84BD-06DA371DCB66}" type="slidenum">
              <a:rPr lang="en-IN" smtClean="0"/>
              <a:t>‹#›</a:t>
            </a:fld>
            <a:endParaRPr lang="en-IN"/>
          </a:p>
        </p:txBody>
      </p:sp>
    </p:spTree>
    <p:extLst>
      <p:ext uri="{BB962C8B-B14F-4D97-AF65-F5344CB8AC3E}">
        <p14:creationId xmlns:p14="http://schemas.microsoft.com/office/powerpoint/2010/main" val="82676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3933" y="2426206"/>
            <a:ext cx="8144134" cy="1839235"/>
          </a:xfrm>
        </p:spPr>
        <p:txBody>
          <a:bodyPr>
            <a:normAutofit/>
          </a:bodyPr>
          <a:lstStyle/>
          <a:p>
            <a:r>
              <a:rPr lang="en-IN" dirty="0"/>
              <a:t>Introduction to Data Analytics</a:t>
            </a:r>
          </a:p>
        </p:txBody>
      </p:sp>
      <p:pic>
        <p:nvPicPr>
          <p:cNvPr id="1026" name="Picture 2">
            <a:extLst>
              <a:ext uri="{FF2B5EF4-FFF2-40B4-BE49-F238E27FC236}">
                <a16:creationId xmlns:a16="http://schemas.microsoft.com/office/drawing/2014/main" id="{6D47ACAC-96F7-458F-98A0-23454AC57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90"/>
            <a:ext cx="1787204" cy="17839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3DFED-0622-42E1-BFBC-267653B0CEE0}"/>
              </a:ext>
            </a:extLst>
          </p:cNvPr>
          <p:cNvSpPr txBox="1"/>
          <p:nvPr/>
        </p:nvSpPr>
        <p:spPr>
          <a:xfrm>
            <a:off x="1726712" y="-12464"/>
            <a:ext cx="10465288" cy="178510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GOA COLLEGE OF ENGINEERING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Affiliated to Goa University</a:t>
            </a:r>
            <a:endParaRPr kumimoji="0" lang="en-IN" sz="11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INFORMATION TECHNOLOGY DEPARTMENT</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Vision</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Impart high quality knowledge and skills to students in the field of Information Technology ,motivate research, encourage industry consultancy projects and nurture human values and life skills.</a:t>
            </a:r>
            <a:endPar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334B87-F710-4E1E-B2F8-1F646FF88FA5}"/>
              </a:ext>
            </a:extLst>
          </p:cNvPr>
          <p:cNvSpPr txBox="1"/>
          <p:nvPr/>
        </p:nvSpPr>
        <p:spPr>
          <a:xfrm>
            <a:off x="90575" y="4919008"/>
            <a:ext cx="4800600" cy="1938992"/>
          </a:xfrm>
          <a:prstGeom prst="rect">
            <a:avLst/>
          </a:prstGeom>
          <a:noFill/>
        </p:spPr>
        <p:txBody>
          <a:bodyPr wrap="square" rtlCol="0">
            <a:spAutoFit/>
          </a:bodyPr>
          <a:lstStyle/>
          <a:p>
            <a:r>
              <a:rPr lang="en-US" sz="2400" dirty="0"/>
              <a:t>Prepared By,</a:t>
            </a:r>
          </a:p>
          <a:p>
            <a:r>
              <a:rPr lang="en-US" sz="2400" dirty="0"/>
              <a:t>Ms. Diana Miranda </a:t>
            </a:r>
          </a:p>
          <a:p>
            <a:r>
              <a:rPr lang="en-US" sz="2400" dirty="0"/>
              <a:t>Assistant Professor </a:t>
            </a:r>
          </a:p>
          <a:p>
            <a:r>
              <a:rPr lang="en-US" sz="2400" dirty="0"/>
              <a:t>Dept. of Information Technology</a:t>
            </a:r>
          </a:p>
          <a:p>
            <a:r>
              <a:rPr lang="en-US" sz="2400" dirty="0"/>
              <a:t>Goa College of Engineering</a:t>
            </a:r>
            <a:endParaRPr lang="en-IN" sz="2400" dirty="0"/>
          </a:p>
        </p:txBody>
      </p:sp>
    </p:spTree>
    <p:extLst>
      <p:ext uri="{BB962C8B-B14F-4D97-AF65-F5344CB8AC3E}">
        <p14:creationId xmlns:p14="http://schemas.microsoft.com/office/powerpoint/2010/main" val="1721315955"/>
      </p:ext>
    </p:extLst>
  </p:cSld>
  <p:clrMapOvr>
    <a:masterClrMapping/>
  </p:clrMapOvr>
  <mc:AlternateContent xmlns:mc="http://schemas.openxmlformats.org/markup-compatibility/2006" xmlns:p14="http://schemas.microsoft.com/office/powerpoint/2010/main">
    <mc:Choice Requires="p14">
      <p:transition spd="slow" p14:dur="2000" advTm="7659"/>
    </mc:Choice>
    <mc:Fallback xmlns="">
      <p:transition spd="slow" advTm="76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4BD8-F162-BCE9-C80B-3A280D9BE412}"/>
              </a:ext>
            </a:extLst>
          </p:cNvPr>
          <p:cNvSpPr>
            <a:spLocks noGrp="1"/>
          </p:cNvSpPr>
          <p:nvPr>
            <p:ph type="title"/>
          </p:nvPr>
        </p:nvSpPr>
        <p:spPr/>
        <p:txBody>
          <a:bodyPr/>
          <a:lstStyle/>
          <a:p>
            <a:r>
              <a:rPr lang="en-US" dirty="0"/>
              <a:t>Data Structures </a:t>
            </a:r>
            <a:endParaRPr lang="en-IN" dirty="0"/>
          </a:p>
        </p:txBody>
      </p:sp>
      <p:sp>
        <p:nvSpPr>
          <p:cNvPr id="3" name="Content Placeholder 2">
            <a:extLst>
              <a:ext uri="{FF2B5EF4-FFF2-40B4-BE49-F238E27FC236}">
                <a16:creationId xmlns:a16="http://schemas.microsoft.com/office/drawing/2014/main" id="{400E87ED-470D-C7C7-62DC-E64BF5965BE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61118B0-52E1-A8A6-4D63-65E9454EF034}"/>
              </a:ext>
            </a:extLst>
          </p:cNvPr>
          <p:cNvPicPr>
            <a:picLocks noChangeAspect="1"/>
          </p:cNvPicPr>
          <p:nvPr/>
        </p:nvPicPr>
        <p:blipFill>
          <a:blip r:embed="rId2"/>
          <a:stretch>
            <a:fillRect/>
          </a:stretch>
        </p:blipFill>
        <p:spPr>
          <a:xfrm>
            <a:off x="2667917" y="2127134"/>
            <a:ext cx="4943475" cy="3543300"/>
          </a:xfrm>
          <a:prstGeom prst="rect">
            <a:avLst/>
          </a:prstGeom>
        </p:spPr>
      </p:pic>
    </p:spTree>
    <p:extLst>
      <p:ext uri="{BB962C8B-B14F-4D97-AF65-F5344CB8AC3E}">
        <p14:creationId xmlns:p14="http://schemas.microsoft.com/office/powerpoint/2010/main" val="5088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468F-D7B7-786B-7C2C-CAC7D4B301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8F50C6-D527-EA3D-AADB-11907DECFB73}"/>
              </a:ext>
            </a:extLst>
          </p:cNvPr>
          <p:cNvSpPr>
            <a:spLocks noGrp="1"/>
          </p:cNvSpPr>
          <p:nvPr>
            <p:ph idx="1"/>
          </p:nvPr>
        </p:nvSpPr>
        <p:spPr/>
        <p:txBody>
          <a:bodyPr/>
          <a:lstStyle/>
          <a:p>
            <a:pPr marL="342900" indent="-342900">
              <a:buFont typeface="+mj-lt"/>
              <a:buAutoNum type="arabicPeriod"/>
            </a:pPr>
            <a:r>
              <a:rPr lang="en-IN" sz="1800" b="0" i="0" dirty="0">
                <a:solidFill>
                  <a:srgbClr val="000000"/>
                </a:solidFill>
                <a:effectLst/>
                <a:latin typeface="Helvetica" panose="020B0604020202020204" pitchFamily="34" charset="0"/>
              </a:rPr>
              <a:t>Structured data: Data containing a defined data type, format, and structure (that is, transaction data, online analytical processing [OLAP] data cubes, traditional RDBMS, CSV files, and even simple spreadsheets).</a:t>
            </a:r>
            <a:r>
              <a:rPr lang="en-IN" dirty="0"/>
              <a:t> </a:t>
            </a:r>
          </a:p>
          <a:p>
            <a:pPr marL="342900" indent="-342900">
              <a:buFont typeface="+mj-lt"/>
              <a:buAutoNum type="arabicPeriod"/>
            </a:pPr>
            <a:r>
              <a:rPr lang="en-US" sz="1800" b="0" i="0" dirty="0">
                <a:solidFill>
                  <a:srgbClr val="000000"/>
                </a:solidFill>
                <a:effectLst/>
                <a:latin typeface="Helvetica" panose="020B0604020202020204" pitchFamily="34" charset="0"/>
              </a:rPr>
              <a:t>Semi-structured data: Textual data files with a discernible pattern that enables parsing (such</a:t>
            </a:r>
            <a:br>
              <a:rPr lang="en-US" sz="1800" b="0" i="0" dirty="0">
                <a:solidFill>
                  <a:srgbClr val="000000"/>
                </a:solidFill>
                <a:effectLst/>
                <a:latin typeface="Helvetica" panose="020B0604020202020204" pitchFamily="34" charset="0"/>
              </a:rPr>
            </a:br>
            <a:r>
              <a:rPr lang="en-US" sz="1800" b="0" i="0" dirty="0">
                <a:solidFill>
                  <a:srgbClr val="000000"/>
                </a:solidFill>
                <a:effectLst/>
                <a:latin typeface="Helvetica" panose="020B0604020202020204" pitchFamily="34" charset="0"/>
              </a:rPr>
              <a:t>as Extensible Markup Language [XML] data files that are self-describing and defined by an XML</a:t>
            </a:r>
            <a:br>
              <a:rPr lang="en-US" sz="1800" b="0" i="0" dirty="0">
                <a:solidFill>
                  <a:srgbClr val="000000"/>
                </a:solidFill>
                <a:effectLst/>
                <a:latin typeface="Helvetica" panose="020B0604020202020204" pitchFamily="34" charset="0"/>
              </a:rPr>
            </a:br>
            <a:r>
              <a:rPr lang="en-US" sz="1800" b="0" i="0" dirty="0">
                <a:solidFill>
                  <a:srgbClr val="000000"/>
                </a:solidFill>
                <a:effectLst/>
                <a:latin typeface="Helvetica" panose="020B0604020202020204" pitchFamily="34" charset="0"/>
              </a:rPr>
              <a:t>schema). </a:t>
            </a:r>
            <a:endParaRPr lang="en-US" sz="1800" dirty="0">
              <a:solidFill>
                <a:srgbClr val="000000"/>
              </a:solidFill>
              <a:latin typeface="Helvetica" panose="020B0604020202020204" pitchFamily="34" charset="0"/>
            </a:endParaRPr>
          </a:p>
          <a:p>
            <a:pPr marL="342900" indent="-342900">
              <a:buFont typeface="+mj-lt"/>
              <a:buAutoNum type="arabicPeriod"/>
            </a:pPr>
            <a:r>
              <a:rPr lang="en-US" sz="1800" b="0" i="0" dirty="0">
                <a:solidFill>
                  <a:srgbClr val="000000"/>
                </a:solidFill>
                <a:effectLst/>
                <a:latin typeface="Helvetica" panose="020B0604020202020204" pitchFamily="34" charset="0"/>
              </a:rPr>
              <a:t>Quasi-structured data: Textual data with erratic data formats that can be formatted with effort,</a:t>
            </a:r>
            <a:br>
              <a:rPr lang="en-US" sz="1800" b="0" i="0" dirty="0">
                <a:solidFill>
                  <a:srgbClr val="000000"/>
                </a:solidFill>
                <a:effectLst/>
                <a:latin typeface="Helvetica" panose="020B0604020202020204" pitchFamily="34" charset="0"/>
              </a:rPr>
            </a:br>
            <a:r>
              <a:rPr lang="en-US" sz="1800" b="0" i="0" dirty="0">
                <a:solidFill>
                  <a:srgbClr val="000000"/>
                </a:solidFill>
                <a:effectLst/>
                <a:latin typeface="Helvetica" panose="020B0604020202020204" pitchFamily="34" charset="0"/>
              </a:rPr>
              <a:t>tools, and time (for instance, web clickstream data that may contain inconsistencies in data values</a:t>
            </a:r>
            <a:br>
              <a:rPr lang="en-US" sz="1800" b="0" i="0" dirty="0">
                <a:solidFill>
                  <a:srgbClr val="000000"/>
                </a:solidFill>
                <a:effectLst/>
                <a:latin typeface="Helvetica" panose="020B0604020202020204" pitchFamily="34" charset="0"/>
              </a:rPr>
            </a:br>
            <a:r>
              <a:rPr lang="en-US" sz="1800" b="0" i="0" dirty="0">
                <a:solidFill>
                  <a:srgbClr val="000000"/>
                </a:solidFill>
                <a:effectLst/>
                <a:latin typeface="Helvetica" panose="020B0604020202020204" pitchFamily="34" charset="0"/>
              </a:rPr>
              <a:t>and formats).</a:t>
            </a:r>
          </a:p>
          <a:p>
            <a:pPr marL="342900" indent="-342900">
              <a:buFont typeface="+mj-lt"/>
              <a:buAutoNum type="arabicPeriod"/>
            </a:pPr>
            <a:r>
              <a:rPr lang="en-US" sz="1800" b="0" i="0" dirty="0">
                <a:solidFill>
                  <a:srgbClr val="000000"/>
                </a:solidFill>
                <a:effectLst/>
                <a:latin typeface="Helvetica" panose="020B0604020202020204" pitchFamily="34" charset="0"/>
              </a:rPr>
              <a:t>Unstructured data: Data that has no inherent structure, which may include text documents, PDFs,</a:t>
            </a:r>
            <a:br>
              <a:rPr lang="en-US" sz="1800" b="0" i="0" dirty="0">
                <a:solidFill>
                  <a:srgbClr val="000000"/>
                </a:solidFill>
                <a:effectLst/>
                <a:latin typeface="Helvetica" panose="020B0604020202020204" pitchFamily="34" charset="0"/>
              </a:rPr>
            </a:br>
            <a:r>
              <a:rPr lang="en-US" sz="1800" b="0" i="0" dirty="0">
                <a:solidFill>
                  <a:srgbClr val="000000"/>
                </a:solidFill>
                <a:effectLst/>
                <a:latin typeface="Helvetica" panose="020B0604020202020204" pitchFamily="34" charset="0"/>
              </a:rPr>
              <a:t>images, and video. </a:t>
            </a:r>
            <a:br>
              <a:rPr lang="en-US" dirty="0"/>
            </a:br>
            <a:endParaRPr lang="en-IN" dirty="0"/>
          </a:p>
        </p:txBody>
      </p:sp>
    </p:spTree>
    <p:extLst>
      <p:ext uri="{BB962C8B-B14F-4D97-AF65-F5344CB8AC3E}">
        <p14:creationId xmlns:p14="http://schemas.microsoft.com/office/powerpoint/2010/main" val="189902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D83-A595-5A7C-3E01-6FFDBD628CDF}"/>
              </a:ext>
            </a:extLst>
          </p:cNvPr>
          <p:cNvSpPr>
            <a:spLocks noGrp="1"/>
          </p:cNvSpPr>
          <p:nvPr>
            <p:ph type="title"/>
          </p:nvPr>
        </p:nvSpPr>
        <p:spPr/>
        <p:txBody>
          <a:bodyPr/>
          <a:lstStyle/>
          <a:p>
            <a:r>
              <a:rPr lang="en-IN" dirty="0"/>
              <a:t>Analyst Perspective on Data Repositories</a:t>
            </a:r>
          </a:p>
        </p:txBody>
      </p:sp>
      <p:graphicFrame>
        <p:nvGraphicFramePr>
          <p:cNvPr id="4" name="Table 4">
            <a:extLst>
              <a:ext uri="{FF2B5EF4-FFF2-40B4-BE49-F238E27FC236}">
                <a16:creationId xmlns:a16="http://schemas.microsoft.com/office/drawing/2014/main" id="{2E336CAA-B8FB-B35C-6124-EAED0C2F83E0}"/>
              </a:ext>
            </a:extLst>
          </p:cNvPr>
          <p:cNvGraphicFramePr>
            <a:graphicFrameLocks noGrp="1"/>
          </p:cNvGraphicFramePr>
          <p:nvPr>
            <p:ph idx="1"/>
            <p:extLst>
              <p:ext uri="{D42A27DB-BD31-4B8C-83A1-F6EECF244321}">
                <p14:modId xmlns:p14="http://schemas.microsoft.com/office/powerpoint/2010/main" val="1557489435"/>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1745609">
                  <a:extLst>
                    <a:ext uri="{9D8B030D-6E8A-4147-A177-3AD203B41FA5}">
                      <a16:colId xmlns:a16="http://schemas.microsoft.com/office/drawing/2014/main" val="4282429540"/>
                    </a:ext>
                  </a:extLst>
                </a:gridCol>
                <a:gridCol w="8769991">
                  <a:extLst>
                    <a:ext uri="{9D8B030D-6E8A-4147-A177-3AD203B41FA5}">
                      <a16:colId xmlns:a16="http://schemas.microsoft.com/office/drawing/2014/main" val="3713465920"/>
                    </a:ext>
                  </a:extLst>
                </a:gridCol>
              </a:tblGrid>
              <a:tr h="370840">
                <a:tc>
                  <a:txBody>
                    <a:bodyPr/>
                    <a:lstStyle/>
                    <a:p>
                      <a:r>
                        <a:rPr lang="en-IN" sz="1800" b="1" i="0" kern="1200" dirty="0">
                          <a:solidFill>
                            <a:schemeClr val="lt1"/>
                          </a:solidFill>
                          <a:effectLst/>
                          <a:latin typeface="+mn-lt"/>
                          <a:ea typeface="+mn-ea"/>
                          <a:cs typeface="+mn-cs"/>
                        </a:rPr>
                        <a:t>Data Repository</a:t>
                      </a:r>
                      <a:r>
                        <a:rPr lang="en-IN" dirty="0"/>
                        <a:t> </a:t>
                      </a:r>
                    </a:p>
                  </a:txBody>
                  <a:tcPr/>
                </a:tc>
                <a:tc>
                  <a:txBody>
                    <a:bodyPr/>
                    <a:lstStyle/>
                    <a:p>
                      <a:r>
                        <a:rPr lang="en-IN" sz="1800" b="1" i="0" kern="1200" dirty="0">
                          <a:solidFill>
                            <a:schemeClr val="lt1"/>
                          </a:solidFill>
                          <a:effectLst/>
                          <a:latin typeface="+mn-lt"/>
                          <a:ea typeface="+mn-ea"/>
                          <a:cs typeface="+mn-cs"/>
                        </a:rPr>
                        <a:t>Characteristics</a:t>
                      </a:r>
                      <a:r>
                        <a:rPr lang="en-IN" dirty="0"/>
                        <a:t> </a:t>
                      </a:r>
                    </a:p>
                  </a:txBody>
                  <a:tcPr/>
                </a:tc>
                <a:extLst>
                  <a:ext uri="{0D108BD9-81ED-4DB2-BD59-A6C34878D82A}">
                    <a16:rowId xmlns:a16="http://schemas.microsoft.com/office/drawing/2014/main" val="3720038255"/>
                  </a:ext>
                </a:extLst>
              </a:tr>
              <a:tr h="370840">
                <a:tc>
                  <a:txBody>
                    <a:bodyPr/>
                    <a:lstStyle/>
                    <a:p>
                      <a:r>
                        <a:rPr lang="en-US" sz="1800" b="0" i="0" kern="1200" dirty="0">
                          <a:solidFill>
                            <a:schemeClr val="dk1"/>
                          </a:solidFill>
                          <a:effectLst/>
                          <a:latin typeface="+mn-lt"/>
                          <a:ea typeface="+mn-ea"/>
                          <a:cs typeface="+mn-cs"/>
                        </a:rPr>
                        <a:t>Spreadsheets and data marts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spreadmarts</a:t>
                      </a:r>
                      <a:r>
                        <a:rPr lang="en-US" sz="1800" b="0" i="0" kern="1200" dirty="0">
                          <a:solidFill>
                            <a:schemeClr val="dk1"/>
                          </a:solidFill>
                          <a:effectLst/>
                          <a:latin typeface="+mn-lt"/>
                          <a:ea typeface="+mn-ea"/>
                          <a:cs typeface="+mn-cs"/>
                        </a:rPr>
                        <a:t>")</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Spreadsheets and low-volume databases for recordkeeping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Analyst depends on data extracts.</a:t>
                      </a:r>
                      <a:r>
                        <a:rPr lang="en-US" dirty="0"/>
                        <a:t>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Proliferation can result in "many versions of the truth."</a:t>
                      </a:r>
                      <a:r>
                        <a:rPr lang="en-US" dirty="0"/>
                        <a:t> </a:t>
                      </a:r>
                      <a:endParaRPr lang="en-IN" dirty="0"/>
                    </a:p>
                  </a:txBody>
                  <a:tcPr/>
                </a:tc>
                <a:extLst>
                  <a:ext uri="{0D108BD9-81ED-4DB2-BD59-A6C34878D82A}">
                    <a16:rowId xmlns:a16="http://schemas.microsoft.com/office/drawing/2014/main" val="137255571"/>
                  </a:ext>
                </a:extLst>
              </a:tr>
              <a:tr h="370840">
                <a:tc>
                  <a:txBody>
                    <a:bodyPr/>
                    <a:lstStyle/>
                    <a:p>
                      <a:r>
                        <a:rPr lang="en-IN" sz="1800" b="0" i="0" kern="1200" dirty="0">
                          <a:solidFill>
                            <a:schemeClr val="dk1"/>
                          </a:solidFill>
                          <a:effectLst/>
                          <a:latin typeface="+mn-lt"/>
                          <a:ea typeface="+mn-ea"/>
                          <a:cs typeface="+mn-cs"/>
                        </a:rPr>
                        <a:t>Data Warehouses</a:t>
                      </a:r>
                      <a:r>
                        <a:rPr lang="en-IN" dirty="0"/>
                        <a:t>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Centralized data containers in a purpose-built space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Supports Bl and reporting, but restricts robust analyses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Analyst dependent on IT and DBAs for data access and schema changes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Analysts must spend significant time to get aggregated and disaggregated data extracts from multiple sources.</a:t>
                      </a:r>
                      <a:r>
                        <a:rPr lang="en-US" dirty="0"/>
                        <a:t> </a:t>
                      </a:r>
                      <a:endParaRPr lang="en-IN" dirty="0"/>
                    </a:p>
                  </a:txBody>
                  <a:tcPr/>
                </a:tc>
                <a:extLst>
                  <a:ext uri="{0D108BD9-81ED-4DB2-BD59-A6C34878D82A}">
                    <a16:rowId xmlns:a16="http://schemas.microsoft.com/office/drawing/2014/main" val="3229309394"/>
                  </a:ext>
                </a:extLst>
              </a:tr>
              <a:tr h="370840">
                <a:tc>
                  <a:txBody>
                    <a:bodyPr/>
                    <a:lstStyle/>
                    <a:p>
                      <a:r>
                        <a:rPr lang="en-IN" sz="1800" b="0" i="0" kern="1200" dirty="0">
                          <a:solidFill>
                            <a:schemeClr val="dk1"/>
                          </a:solidFill>
                          <a:effectLst/>
                          <a:latin typeface="+mn-lt"/>
                          <a:ea typeface="+mn-ea"/>
                          <a:cs typeface="+mn-cs"/>
                        </a:rPr>
                        <a:t>Analytic Sandbox</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(workspaces)</a:t>
                      </a:r>
                      <a:r>
                        <a:rPr lang="en-IN" dirty="0"/>
                        <a:t>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Data assets gathered from multiple sources and technologies for analysis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Enables flexible, high-performance analysis in a nonproduction environment; can leverage in-database processing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Reduces costs and risks associated with data replication into "shadow" file</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systems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"Analyst owned" rather than "DBA owned"</a:t>
                      </a:r>
                      <a:r>
                        <a:rPr lang="en-US" dirty="0"/>
                        <a:t> </a:t>
                      </a:r>
                      <a:endParaRPr lang="en-IN" dirty="0"/>
                    </a:p>
                  </a:txBody>
                  <a:tcPr/>
                </a:tc>
                <a:extLst>
                  <a:ext uri="{0D108BD9-81ED-4DB2-BD59-A6C34878D82A}">
                    <a16:rowId xmlns:a16="http://schemas.microsoft.com/office/drawing/2014/main" val="849618234"/>
                  </a:ext>
                </a:extLst>
              </a:tr>
            </a:tbl>
          </a:graphicData>
        </a:graphic>
      </p:graphicFrame>
    </p:spTree>
    <p:extLst>
      <p:ext uri="{BB962C8B-B14F-4D97-AF65-F5344CB8AC3E}">
        <p14:creationId xmlns:p14="http://schemas.microsoft.com/office/powerpoint/2010/main" val="112349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0BAA77-9ADD-D80D-D705-BF83F9FD6F12}"/>
              </a:ext>
            </a:extLst>
          </p:cNvPr>
          <p:cNvSpPr>
            <a:spLocks noGrp="1"/>
          </p:cNvSpPr>
          <p:nvPr>
            <p:ph type="title"/>
          </p:nvPr>
        </p:nvSpPr>
        <p:spPr/>
        <p:txBody>
          <a:bodyPr/>
          <a:lstStyle/>
          <a:p>
            <a:r>
              <a:rPr lang="en-US" dirty="0"/>
              <a:t>State of the Practice in Analytics</a:t>
            </a:r>
            <a:endParaRPr lang="en-IN" dirty="0"/>
          </a:p>
        </p:txBody>
      </p:sp>
      <p:sp>
        <p:nvSpPr>
          <p:cNvPr id="5" name="Text Placeholder 4">
            <a:extLst>
              <a:ext uri="{FF2B5EF4-FFF2-40B4-BE49-F238E27FC236}">
                <a16:creationId xmlns:a16="http://schemas.microsoft.com/office/drawing/2014/main" id="{30A41A27-8BE8-4DDF-F31F-88005FF0D7D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7196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28F65-8F35-4826-39E1-777F48510EC4}"/>
              </a:ext>
            </a:extLst>
          </p:cNvPr>
          <p:cNvSpPr>
            <a:spLocks noGrp="1"/>
          </p:cNvSpPr>
          <p:nvPr>
            <p:ph type="title"/>
          </p:nvPr>
        </p:nvSpPr>
        <p:spPr/>
        <p:txBody>
          <a:bodyPr/>
          <a:lstStyle/>
          <a:p>
            <a:r>
              <a:rPr lang="en-IN" dirty="0"/>
              <a:t>Business Drivers for Advanced Analytics</a:t>
            </a:r>
          </a:p>
        </p:txBody>
      </p:sp>
      <p:graphicFrame>
        <p:nvGraphicFramePr>
          <p:cNvPr id="6" name="Table 6">
            <a:extLst>
              <a:ext uri="{FF2B5EF4-FFF2-40B4-BE49-F238E27FC236}">
                <a16:creationId xmlns:a16="http://schemas.microsoft.com/office/drawing/2014/main" id="{78037BA2-725D-B268-4E8D-9806D6C90012}"/>
              </a:ext>
            </a:extLst>
          </p:cNvPr>
          <p:cNvGraphicFramePr>
            <a:graphicFrameLocks noGrp="1"/>
          </p:cNvGraphicFramePr>
          <p:nvPr>
            <p:ph idx="1"/>
            <p:extLst>
              <p:ext uri="{D42A27DB-BD31-4B8C-83A1-F6EECF244321}">
                <p14:modId xmlns:p14="http://schemas.microsoft.com/office/powerpoint/2010/main" val="2359817538"/>
              </p:ext>
            </p:extLst>
          </p:nvPr>
        </p:nvGraphicFramePr>
        <p:xfrm>
          <a:off x="838200" y="1825625"/>
          <a:ext cx="10515600" cy="2936240"/>
        </p:xfrm>
        <a:graphic>
          <a:graphicData uri="http://schemas.openxmlformats.org/drawingml/2006/table">
            <a:tbl>
              <a:tblPr firstRow="1" bandRow="1">
                <a:tableStyleId>{5C22544A-7EE6-4342-B048-85BDC9FD1C3A}</a:tableStyleId>
              </a:tblPr>
              <a:tblGrid>
                <a:gridCol w="2760677">
                  <a:extLst>
                    <a:ext uri="{9D8B030D-6E8A-4147-A177-3AD203B41FA5}">
                      <a16:colId xmlns:a16="http://schemas.microsoft.com/office/drawing/2014/main" val="1980540125"/>
                    </a:ext>
                  </a:extLst>
                </a:gridCol>
                <a:gridCol w="7754923">
                  <a:extLst>
                    <a:ext uri="{9D8B030D-6E8A-4147-A177-3AD203B41FA5}">
                      <a16:colId xmlns:a16="http://schemas.microsoft.com/office/drawing/2014/main" val="724392408"/>
                    </a:ext>
                  </a:extLst>
                </a:gridCol>
              </a:tblGrid>
              <a:tr h="370840">
                <a:tc>
                  <a:txBody>
                    <a:bodyPr/>
                    <a:lstStyle/>
                    <a:p>
                      <a:pPr algn="ctr"/>
                      <a:r>
                        <a:rPr lang="en-IN" sz="1800" b="1" i="0">
                          <a:solidFill>
                            <a:srgbClr val="E9F2F6"/>
                          </a:solidFill>
                          <a:effectLst/>
                          <a:latin typeface="+mn-lt"/>
                        </a:rPr>
                        <a:t>Business Driver </a:t>
                      </a:r>
                      <a:endParaRPr lang="en-IN" sz="1800">
                        <a:effectLst/>
                        <a:latin typeface="+mn-lt"/>
                      </a:endParaRPr>
                    </a:p>
                  </a:txBody>
                  <a:tcPr anchor="ctr"/>
                </a:tc>
                <a:tc>
                  <a:txBody>
                    <a:bodyPr/>
                    <a:lstStyle/>
                    <a:p>
                      <a:pPr algn="ctr"/>
                      <a:r>
                        <a:rPr lang="en-IN" sz="1800" b="1" i="0" dirty="0">
                          <a:solidFill>
                            <a:srgbClr val="E9F2F6"/>
                          </a:solidFill>
                          <a:effectLst/>
                          <a:latin typeface="+mn-lt"/>
                        </a:rPr>
                        <a:t>Examples</a:t>
                      </a:r>
                      <a:endParaRPr lang="en-IN" sz="1800" dirty="0">
                        <a:effectLst/>
                        <a:latin typeface="+mn-lt"/>
                      </a:endParaRPr>
                    </a:p>
                  </a:txBody>
                  <a:tcPr anchor="ctr"/>
                </a:tc>
                <a:extLst>
                  <a:ext uri="{0D108BD9-81ED-4DB2-BD59-A6C34878D82A}">
                    <a16:rowId xmlns:a16="http://schemas.microsoft.com/office/drawing/2014/main" val="1038620155"/>
                  </a:ext>
                </a:extLst>
              </a:tr>
              <a:tr h="370840">
                <a:tc>
                  <a:txBody>
                    <a:bodyPr/>
                    <a:lstStyle/>
                    <a:p>
                      <a:r>
                        <a:rPr lang="en-IN" sz="1800" b="0" i="0">
                          <a:solidFill>
                            <a:srgbClr val="434445"/>
                          </a:solidFill>
                          <a:effectLst/>
                          <a:latin typeface="+mn-lt"/>
                        </a:rPr>
                        <a:t>Optimize bus</a:t>
                      </a:r>
                      <a:r>
                        <a:rPr lang="en-IN" sz="1800" b="0" i="0">
                          <a:solidFill>
                            <a:srgbClr val="12141D"/>
                          </a:solidFill>
                          <a:effectLst/>
                          <a:latin typeface="+mn-lt"/>
                        </a:rPr>
                        <a:t>i</a:t>
                      </a:r>
                      <a:r>
                        <a:rPr lang="en-IN" sz="1800" b="0" i="0">
                          <a:solidFill>
                            <a:srgbClr val="2D2E2F"/>
                          </a:solidFill>
                          <a:effectLst/>
                          <a:latin typeface="+mn-lt"/>
                        </a:rPr>
                        <a:t>ne</a:t>
                      </a:r>
                      <a:r>
                        <a:rPr lang="en-IN" sz="1800" b="0" i="0">
                          <a:solidFill>
                            <a:srgbClr val="565658"/>
                          </a:solidFill>
                          <a:effectLst/>
                          <a:latin typeface="+mn-lt"/>
                        </a:rPr>
                        <a:t>ss </a:t>
                      </a:r>
                      <a:r>
                        <a:rPr lang="en-IN" sz="1800" b="0" i="0">
                          <a:solidFill>
                            <a:srgbClr val="434445"/>
                          </a:solidFill>
                          <a:effectLst/>
                          <a:latin typeface="+mn-lt"/>
                        </a:rPr>
                        <a:t>operations</a:t>
                      </a:r>
                      <a:endParaRPr lang="en-IN" sz="1800">
                        <a:effectLst/>
                        <a:latin typeface="+mn-lt"/>
                      </a:endParaRPr>
                    </a:p>
                  </a:txBody>
                  <a:tcPr anchor="ctr"/>
                </a:tc>
                <a:tc>
                  <a:txBody>
                    <a:bodyPr/>
                    <a:lstStyle/>
                    <a:p>
                      <a:r>
                        <a:rPr lang="en-IN" sz="1800" b="0" i="0">
                          <a:solidFill>
                            <a:srgbClr val="434445"/>
                          </a:solidFill>
                          <a:effectLst/>
                          <a:latin typeface="+mn-lt"/>
                        </a:rPr>
                        <a:t>Sales, pricing, profitability, efficiency</a:t>
                      </a:r>
                      <a:endParaRPr lang="en-IN" sz="1800">
                        <a:effectLst/>
                        <a:latin typeface="+mn-lt"/>
                      </a:endParaRPr>
                    </a:p>
                  </a:txBody>
                  <a:tcPr anchor="ctr"/>
                </a:tc>
                <a:extLst>
                  <a:ext uri="{0D108BD9-81ED-4DB2-BD59-A6C34878D82A}">
                    <a16:rowId xmlns:a16="http://schemas.microsoft.com/office/drawing/2014/main" val="863942496"/>
                  </a:ext>
                </a:extLst>
              </a:tr>
              <a:tr h="370840">
                <a:tc>
                  <a:txBody>
                    <a:bodyPr/>
                    <a:lstStyle/>
                    <a:p>
                      <a:r>
                        <a:rPr lang="en-US" sz="1800" b="0" i="0" dirty="0">
                          <a:solidFill>
                            <a:srgbClr val="2D2E2F"/>
                          </a:solidFill>
                          <a:effectLst/>
                          <a:latin typeface="+mn-lt"/>
                        </a:rPr>
                        <a:t>Id</a:t>
                      </a:r>
                      <a:r>
                        <a:rPr lang="en-US" sz="1800" b="0" i="0" dirty="0">
                          <a:solidFill>
                            <a:srgbClr val="565658"/>
                          </a:solidFill>
                          <a:effectLst/>
                          <a:latin typeface="+mn-lt"/>
                        </a:rPr>
                        <a:t>ent</a:t>
                      </a:r>
                      <a:r>
                        <a:rPr lang="en-US" sz="1800" b="0" i="0" dirty="0">
                          <a:solidFill>
                            <a:srgbClr val="2D2E2F"/>
                          </a:solidFill>
                          <a:effectLst/>
                          <a:latin typeface="+mn-lt"/>
                        </a:rPr>
                        <a:t>ify </a:t>
                      </a:r>
                      <a:r>
                        <a:rPr lang="en-US" sz="1800" b="0" i="0" dirty="0">
                          <a:solidFill>
                            <a:srgbClr val="434445"/>
                          </a:solidFill>
                          <a:effectLst/>
                          <a:latin typeface="+mn-lt"/>
                        </a:rPr>
                        <a:t>business </a:t>
                      </a:r>
                      <a:r>
                        <a:rPr lang="en-US" sz="1800" b="0" i="0" dirty="0">
                          <a:solidFill>
                            <a:srgbClr val="2D2E2F"/>
                          </a:solidFill>
                          <a:effectLst/>
                          <a:latin typeface="+mn-lt"/>
                        </a:rPr>
                        <a:t>ri</a:t>
                      </a:r>
                      <a:r>
                        <a:rPr lang="en-US" sz="1800" b="0" i="0" dirty="0">
                          <a:solidFill>
                            <a:srgbClr val="565658"/>
                          </a:solidFill>
                          <a:effectLst/>
                          <a:latin typeface="+mn-lt"/>
                        </a:rPr>
                        <a:t>sk</a:t>
                      </a:r>
                      <a:endParaRPr lang="en-IN" sz="1800" dirty="0">
                        <a:effectLst/>
                        <a:latin typeface="+mn-lt"/>
                      </a:endParaRPr>
                    </a:p>
                  </a:txBody>
                  <a:tcPr anchor="ctr"/>
                </a:tc>
                <a:tc>
                  <a:txBody>
                    <a:bodyPr/>
                    <a:lstStyle/>
                    <a:p>
                      <a:r>
                        <a:rPr lang="en-IN" sz="1800" b="0" i="0" dirty="0">
                          <a:solidFill>
                            <a:srgbClr val="434445"/>
                          </a:solidFill>
                          <a:effectLst/>
                          <a:latin typeface="+mn-lt"/>
                        </a:rPr>
                        <a:t>Customer churn, fraud, default</a:t>
                      </a:r>
                      <a:endParaRPr lang="en-IN" sz="1800" dirty="0">
                        <a:effectLst/>
                        <a:latin typeface="+mn-lt"/>
                      </a:endParaRPr>
                    </a:p>
                  </a:txBody>
                  <a:tcPr anchor="ctr"/>
                </a:tc>
                <a:extLst>
                  <a:ext uri="{0D108BD9-81ED-4DB2-BD59-A6C34878D82A}">
                    <a16:rowId xmlns:a16="http://schemas.microsoft.com/office/drawing/2014/main" val="1126909335"/>
                  </a:ext>
                </a:extLst>
              </a:tr>
              <a:tr h="370840">
                <a:tc>
                  <a:txBody>
                    <a:bodyPr/>
                    <a:lstStyle/>
                    <a:p>
                      <a:r>
                        <a:rPr lang="en-US" sz="1800" b="0" i="0" dirty="0">
                          <a:solidFill>
                            <a:srgbClr val="2D2E2F"/>
                          </a:solidFill>
                          <a:effectLst/>
                          <a:latin typeface="+mn-lt"/>
                        </a:rPr>
                        <a:t>Predi</a:t>
                      </a:r>
                      <a:r>
                        <a:rPr lang="en-US" sz="1800" b="0" i="0" dirty="0">
                          <a:solidFill>
                            <a:srgbClr val="565658"/>
                          </a:solidFill>
                          <a:effectLst/>
                          <a:latin typeface="+mn-lt"/>
                        </a:rPr>
                        <a:t>c</a:t>
                      </a:r>
                      <a:r>
                        <a:rPr lang="en-US" sz="1800" b="0" i="0" dirty="0">
                          <a:solidFill>
                            <a:srgbClr val="2D2E2F"/>
                          </a:solidFill>
                          <a:effectLst/>
                          <a:latin typeface="+mn-lt"/>
                        </a:rPr>
                        <a:t>t ne</a:t>
                      </a:r>
                      <a:r>
                        <a:rPr lang="en-US" sz="1800" b="0" i="0" dirty="0">
                          <a:solidFill>
                            <a:srgbClr val="565658"/>
                          </a:solidFill>
                          <a:effectLst/>
                          <a:latin typeface="+mn-lt"/>
                        </a:rPr>
                        <a:t>w </a:t>
                      </a:r>
                      <a:r>
                        <a:rPr lang="en-US" sz="1800" b="0" i="0" dirty="0">
                          <a:solidFill>
                            <a:srgbClr val="434445"/>
                          </a:solidFill>
                          <a:effectLst/>
                          <a:latin typeface="+mn-lt"/>
                        </a:rPr>
                        <a:t>business opportunities</a:t>
                      </a:r>
                      <a:endParaRPr lang="en-IN" sz="1800" dirty="0">
                        <a:effectLst/>
                        <a:latin typeface="+mn-lt"/>
                      </a:endParaRPr>
                    </a:p>
                  </a:txBody>
                  <a:tcPr anchor="ctr"/>
                </a:tc>
                <a:tc>
                  <a:txBody>
                    <a:bodyPr/>
                    <a:lstStyle/>
                    <a:p>
                      <a:r>
                        <a:rPr lang="en-US" sz="1800" b="0" i="0" kern="1200" dirty="0">
                          <a:solidFill>
                            <a:schemeClr val="dk1"/>
                          </a:solidFill>
                          <a:effectLst/>
                          <a:latin typeface="+mn-lt"/>
                          <a:ea typeface="+mn-ea"/>
                          <a:cs typeface="+mn-cs"/>
                        </a:rPr>
                        <a:t>Upsell, cross-sell, best new customer prospects</a:t>
                      </a:r>
                      <a:r>
                        <a:rPr lang="en-US" sz="1800" dirty="0">
                          <a:latin typeface="+mn-lt"/>
                        </a:rPr>
                        <a:t> </a:t>
                      </a:r>
                      <a:endParaRPr lang="en-IN" sz="1800" dirty="0">
                        <a:effectLst/>
                        <a:latin typeface="+mn-lt"/>
                      </a:endParaRPr>
                    </a:p>
                  </a:txBody>
                  <a:tcPr anchor="ctr"/>
                </a:tc>
                <a:extLst>
                  <a:ext uri="{0D108BD9-81ED-4DB2-BD59-A6C34878D82A}">
                    <a16:rowId xmlns:a16="http://schemas.microsoft.com/office/drawing/2014/main" val="2387900975"/>
                  </a:ext>
                </a:extLst>
              </a:tr>
              <a:tr h="370840">
                <a:tc>
                  <a:txBody>
                    <a:bodyPr/>
                    <a:lstStyle/>
                    <a:p>
                      <a:r>
                        <a:rPr lang="en-US" sz="1800" b="0" i="0" dirty="0">
                          <a:solidFill>
                            <a:srgbClr val="434445"/>
                          </a:solidFill>
                          <a:effectLst/>
                          <a:latin typeface="+mn-lt"/>
                        </a:rPr>
                        <a:t>Comp</a:t>
                      </a:r>
                      <a:r>
                        <a:rPr lang="en-US" sz="1800" b="0" i="0" dirty="0">
                          <a:solidFill>
                            <a:srgbClr val="12141D"/>
                          </a:solidFill>
                          <a:effectLst/>
                          <a:latin typeface="+mn-lt"/>
                        </a:rPr>
                        <a:t>l</a:t>
                      </a:r>
                      <a:r>
                        <a:rPr lang="en-US" sz="1800" b="0" i="0" dirty="0">
                          <a:solidFill>
                            <a:srgbClr val="434445"/>
                          </a:solidFill>
                          <a:effectLst/>
                          <a:latin typeface="+mn-lt"/>
                        </a:rPr>
                        <a:t>y </a:t>
                      </a:r>
                      <a:r>
                        <a:rPr lang="en-US" sz="1800" b="0" i="0" dirty="0">
                          <a:solidFill>
                            <a:srgbClr val="696A6D"/>
                          </a:solidFill>
                          <a:effectLst/>
                          <a:latin typeface="+mn-lt"/>
                        </a:rPr>
                        <a:t>w</a:t>
                      </a:r>
                      <a:r>
                        <a:rPr lang="en-US" sz="1800" b="0" i="0" dirty="0">
                          <a:solidFill>
                            <a:srgbClr val="2D2E2F"/>
                          </a:solidFill>
                          <a:effectLst/>
                          <a:latin typeface="+mn-lt"/>
                        </a:rPr>
                        <a:t>ith </a:t>
                      </a:r>
                      <a:r>
                        <a:rPr lang="en-US" sz="1800" b="0" i="0" dirty="0">
                          <a:solidFill>
                            <a:srgbClr val="434445"/>
                          </a:solidFill>
                          <a:effectLst/>
                          <a:latin typeface="+mn-lt"/>
                        </a:rPr>
                        <a:t>laws or regu</a:t>
                      </a:r>
                      <a:r>
                        <a:rPr lang="en-US" sz="1800" b="0" i="0" dirty="0">
                          <a:solidFill>
                            <a:srgbClr val="12141D"/>
                          </a:solidFill>
                          <a:effectLst/>
                          <a:latin typeface="+mn-lt"/>
                        </a:rPr>
                        <a:t>l</a:t>
                      </a:r>
                      <a:r>
                        <a:rPr lang="en-US" sz="1800" b="0" i="0" dirty="0">
                          <a:solidFill>
                            <a:srgbClr val="434445"/>
                          </a:solidFill>
                          <a:effectLst/>
                          <a:latin typeface="+mn-lt"/>
                        </a:rPr>
                        <a:t>atory </a:t>
                      </a:r>
                      <a:r>
                        <a:rPr lang="en-US" sz="1800" b="0" i="0" dirty="0">
                          <a:solidFill>
                            <a:srgbClr val="2D2E2F"/>
                          </a:solidFill>
                          <a:effectLst/>
                          <a:latin typeface="+mn-lt"/>
                        </a:rPr>
                        <a:t>r</a:t>
                      </a:r>
                      <a:r>
                        <a:rPr lang="en-US" sz="1800" b="0" i="0" dirty="0">
                          <a:solidFill>
                            <a:srgbClr val="565658"/>
                          </a:solidFill>
                          <a:effectLst/>
                          <a:latin typeface="+mn-lt"/>
                        </a:rPr>
                        <a:t>equi</a:t>
                      </a:r>
                      <a:r>
                        <a:rPr lang="en-US" sz="1800" b="0" i="0" dirty="0">
                          <a:solidFill>
                            <a:srgbClr val="2D2E2F"/>
                          </a:solidFill>
                          <a:effectLst/>
                          <a:latin typeface="+mn-lt"/>
                        </a:rPr>
                        <a:t>r</a:t>
                      </a:r>
                      <a:r>
                        <a:rPr lang="en-US" sz="1800" b="0" i="0" dirty="0">
                          <a:solidFill>
                            <a:srgbClr val="565658"/>
                          </a:solidFill>
                          <a:effectLst/>
                          <a:latin typeface="+mn-lt"/>
                        </a:rPr>
                        <a:t>ements</a:t>
                      </a:r>
                      <a:r>
                        <a:rPr lang="en-US" sz="1800" dirty="0">
                          <a:latin typeface="+mn-lt"/>
                        </a:rPr>
                        <a:t> </a:t>
                      </a:r>
                      <a:br>
                        <a:rPr lang="en-US" sz="1800" dirty="0">
                          <a:latin typeface="+mn-lt"/>
                        </a:rPr>
                      </a:br>
                      <a:endParaRPr lang="en-IN" sz="1800" dirty="0">
                        <a:effectLst/>
                        <a:latin typeface="+mn-lt"/>
                      </a:endParaRPr>
                    </a:p>
                  </a:txBody>
                  <a:tcPr anchor="ctr"/>
                </a:tc>
                <a:tc>
                  <a:txBody>
                    <a:bodyPr/>
                    <a:lstStyle/>
                    <a:p>
                      <a:r>
                        <a:rPr lang="en-US" sz="1800" b="0" i="0" kern="1200" dirty="0">
                          <a:solidFill>
                            <a:schemeClr val="dk1"/>
                          </a:solidFill>
                          <a:effectLst/>
                          <a:latin typeface="+mn-lt"/>
                          <a:ea typeface="+mn-ea"/>
                          <a:cs typeface="+mn-cs"/>
                        </a:rPr>
                        <a:t>Anti-Money Laundering, Fair Lending, Basel II-III, Sarbanes Oxley(SOX)</a:t>
                      </a:r>
                      <a:r>
                        <a:rPr lang="en-US" sz="1800" dirty="0">
                          <a:latin typeface="+mn-lt"/>
                        </a:rPr>
                        <a:t> </a:t>
                      </a:r>
                      <a:endParaRPr lang="en-IN" sz="1800" dirty="0">
                        <a:effectLst/>
                        <a:latin typeface="+mn-lt"/>
                      </a:endParaRPr>
                    </a:p>
                  </a:txBody>
                  <a:tcPr anchor="ctr"/>
                </a:tc>
                <a:extLst>
                  <a:ext uri="{0D108BD9-81ED-4DB2-BD59-A6C34878D82A}">
                    <a16:rowId xmlns:a16="http://schemas.microsoft.com/office/drawing/2014/main" val="360522934"/>
                  </a:ext>
                </a:extLst>
              </a:tr>
            </a:tbl>
          </a:graphicData>
        </a:graphic>
      </p:graphicFrame>
    </p:spTree>
    <p:extLst>
      <p:ext uri="{BB962C8B-B14F-4D97-AF65-F5344CB8AC3E}">
        <p14:creationId xmlns:p14="http://schemas.microsoft.com/office/powerpoint/2010/main" val="144680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BFD2-EBDA-18D9-4C66-FCCB2BE2A72B}"/>
              </a:ext>
            </a:extLst>
          </p:cNvPr>
          <p:cNvSpPr>
            <a:spLocks noGrp="1"/>
          </p:cNvSpPr>
          <p:nvPr>
            <p:ph type="title"/>
          </p:nvPr>
        </p:nvSpPr>
        <p:spPr/>
        <p:txBody>
          <a:bodyPr/>
          <a:lstStyle/>
          <a:p>
            <a:r>
              <a:rPr lang="en-IN" dirty="0"/>
              <a:t>BI Versus Data Science</a:t>
            </a:r>
          </a:p>
        </p:txBody>
      </p:sp>
      <p:sp>
        <p:nvSpPr>
          <p:cNvPr id="3" name="Content Placeholder 2">
            <a:extLst>
              <a:ext uri="{FF2B5EF4-FFF2-40B4-BE49-F238E27FC236}">
                <a16:creationId xmlns:a16="http://schemas.microsoft.com/office/drawing/2014/main" id="{F558CF75-DEEC-F0BF-ADEA-0BA798647A57}"/>
              </a:ext>
            </a:extLst>
          </p:cNvPr>
          <p:cNvSpPr>
            <a:spLocks noGrp="1"/>
          </p:cNvSpPr>
          <p:nvPr>
            <p:ph idx="1"/>
          </p:nvPr>
        </p:nvSpPr>
        <p:spPr/>
        <p:txBody>
          <a:bodyPr>
            <a:normAutofit fontScale="62500" lnSpcReduction="20000"/>
          </a:bodyPr>
          <a:lstStyle/>
          <a:p>
            <a:r>
              <a:rPr lang="en-US" dirty="0"/>
              <a:t>BI</a:t>
            </a:r>
          </a:p>
          <a:p>
            <a:pPr lvl="1"/>
            <a:r>
              <a:rPr lang="en-US" dirty="0"/>
              <a:t>Provides reports, dashboards, and queries on business questions for the current period or in the past. </a:t>
            </a:r>
          </a:p>
          <a:p>
            <a:pPr lvl="1"/>
            <a:r>
              <a:rPr lang="en-US" dirty="0"/>
              <a:t>Make it easy to answer questions related to quarter-to-date revenue, progress toward quarterly targets, and understand how much of a given product was sold in a prior quarter or year. </a:t>
            </a:r>
          </a:p>
          <a:p>
            <a:pPr lvl="1"/>
            <a:r>
              <a:rPr lang="en-US" dirty="0"/>
              <a:t>These questions tend to be closed-ended and explain current or past behavior, typically by aggregating historical data and grouping it in some way. </a:t>
            </a:r>
          </a:p>
          <a:p>
            <a:pPr lvl="1"/>
            <a:r>
              <a:rPr lang="en-US" dirty="0"/>
              <a:t>Provides hindsight and some insight and generally answers questions related to "when" and "where" events occurred.</a:t>
            </a:r>
          </a:p>
          <a:p>
            <a:pPr lvl="1"/>
            <a:r>
              <a:rPr lang="en-US" dirty="0"/>
              <a:t>Require highly structured data organized in rows and columns for accurate reporting</a:t>
            </a:r>
          </a:p>
          <a:p>
            <a:r>
              <a:rPr lang="en-US" dirty="0"/>
              <a:t>Data Science</a:t>
            </a:r>
          </a:p>
          <a:p>
            <a:pPr lvl="1"/>
            <a:r>
              <a:rPr lang="en-US" dirty="0"/>
              <a:t>Uses disaggregated data in amore forward-looking, exploratory way, focusing on analyzing the present and enabling informed decisions about the future. </a:t>
            </a:r>
          </a:p>
          <a:p>
            <a:pPr lvl="1"/>
            <a:r>
              <a:rPr lang="en-US" dirty="0"/>
              <a:t>Rather than aggregating historical data to look at how many of a given product sold in the previous quarter, a team may employ Data Science techniques to forecast future product sales and revenue more accurately than extending a simple trend line. </a:t>
            </a:r>
          </a:p>
          <a:p>
            <a:pPr lvl="1"/>
            <a:r>
              <a:rPr lang="en-US" dirty="0"/>
              <a:t>More exploratory in nature and may use scenario optimization to deal with more open-ended questions. </a:t>
            </a:r>
          </a:p>
          <a:p>
            <a:pPr lvl="1"/>
            <a:r>
              <a:rPr lang="en-US" dirty="0"/>
              <a:t>This approach provides insight into current activity and foresight into future events, while generally focusing on questions related to "how" and "why" events occur.</a:t>
            </a:r>
          </a:p>
          <a:p>
            <a:pPr lvl="1"/>
            <a:r>
              <a:rPr lang="en-US" dirty="0"/>
              <a:t>Uses many types of data sources, including large or unconventional datasets. </a:t>
            </a:r>
            <a:endParaRPr lang="en-IN" dirty="0"/>
          </a:p>
        </p:txBody>
      </p:sp>
    </p:spTree>
    <p:extLst>
      <p:ext uri="{BB962C8B-B14F-4D97-AF65-F5344CB8AC3E}">
        <p14:creationId xmlns:p14="http://schemas.microsoft.com/office/powerpoint/2010/main" val="304369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FF2A-36C4-0207-978D-D83163541D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EEF577-BF73-89EC-6C96-4295672507B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4EA5B71-AE64-6FD1-4F78-B8FEBBD43FCF}"/>
              </a:ext>
            </a:extLst>
          </p:cNvPr>
          <p:cNvPicPr>
            <a:picLocks noChangeAspect="1"/>
          </p:cNvPicPr>
          <p:nvPr/>
        </p:nvPicPr>
        <p:blipFill>
          <a:blip r:embed="rId2"/>
          <a:stretch>
            <a:fillRect/>
          </a:stretch>
        </p:blipFill>
        <p:spPr>
          <a:xfrm>
            <a:off x="3028950" y="1062037"/>
            <a:ext cx="6134100" cy="4733925"/>
          </a:xfrm>
          <a:prstGeom prst="rect">
            <a:avLst/>
          </a:prstGeom>
        </p:spPr>
      </p:pic>
    </p:spTree>
    <p:extLst>
      <p:ext uri="{BB962C8B-B14F-4D97-AF65-F5344CB8AC3E}">
        <p14:creationId xmlns:p14="http://schemas.microsoft.com/office/powerpoint/2010/main" val="353390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B803-B1E2-8E91-CF76-38E7ACB59CFE}"/>
              </a:ext>
            </a:extLst>
          </p:cNvPr>
          <p:cNvSpPr>
            <a:spLocks noGrp="1"/>
          </p:cNvSpPr>
          <p:nvPr>
            <p:ph type="title"/>
          </p:nvPr>
        </p:nvSpPr>
        <p:spPr/>
        <p:txBody>
          <a:bodyPr/>
          <a:lstStyle/>
          <a:p>
            <a:r>
              <a:rPr lang="en-IN" dirty="0"/>
              <a:t>Current Analytical Architecture</a:t>
            </a:r>
          </a:p>
        </p:txBody>
      </p:sp>
      <p:sp>
        <p:nvSpPr>
          <p:cNvPr id="3" name="Content Placeholder 2">
            <a:extLst>
              <a:ext uri="{FF2B5EF4-FFF2-40B4-BE49-F238E27FC236}">
                <a16:creationId xmlns:a16="http://schemas.microsoft.com/office/drawing/2014/main" id="{D8FBB166-9F64-AEBB-D41E-778B28AC3CC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7DA028D-5BDA-5939-E38B-2EB4CE08FF88}"/>
              </a:ext>
            </a:extLst>
          </p:cNvPr>
          <p:cNvPicPr>
            <a:picLocks noChangeAspect="1"/>
          </p:cNvPicPr>
          <p:nvPr/>
        </p:nvPicPr>
        <p:blipFill>
          <a:blip r:embed="rId2"/>
          <a:stretch>
            <a:fillRect/>
          </a:stretch>
        </p:blipFill>
        <p:spPr>
          <a:xfrm>
            <a:off x="2390128" y="1714500"/>
            <a:ext cx="6477647" cy="4006792"/>
          </a:xfrm>
          <a:prstGeom prst="rect">
            <a:avLst/>
          </a:prstGeom>
        </p:spPr>
      </p:pic>
    </p:spTree>
    <p:extLst>
      <p:ext uri="{BB962C8B-B14F-4D97-AF65-F5344CB8AC3E}">
        <p14:creationId xmlns:p14="http://schemas.microsoft.com/office/powerpoint/2010/main" val="76526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95F4-4B83-ECFD-D4BB-DA325E79004F}"/>
              </a:ext>
            </a:extLst>
          </p:cNvPr>
          <p:cNvSpPr>
            <a:spLocks noGrp="1"/>
          </p:cNvSpPr>
          <p:nvPr>
            <p:ph idx="1"/>
          </p:nvPr>
        </p:nvSpPr>
        <p:spPr>
          <a:xfrm>
            <a:off x="838200" y="620785"/>
            <a:ext cx="10746996" cy="5556178"/>
          </a:xfrm>
        </p:spPr>
        <p:txBody>
          <a:bodyPr>
            <a:normAutofit lnSpcReduction="10000"/>
          </a:bodyPr>
          <a:lstStyle/>
          <a:p>
            <a:pPr marL="342900" indent="-342900">
              <a:buFont typeface="+mj-lt"/>
              <a:buAutoNum type="arabicPeriod"/>
            </a:pPr>
            <a:r>
              <a:rPr lang="en-US" sz="1900" b="0" i="0" dirty="0">
                <a:solidFill>
                  <a:srgbClr val="2E2E2E"/>
                </a:solidFill>
                <a:effectLst/>
              </a:rPr>
              <a:t>F</a:t>
            </a:r>
            <a:r>
              <a:rPr lang="en-US" sz="1900" b="0" i="0" dirty="0">
                <a:solidFill>
                  <a:srgbClr val="505050"/>
                </a:solidFill>
                <a:effectLst/>
              </a:rPr>
              <a:t>o</a:t>
            </a:r>
            <a:r>
              <a:rPr lang="en-US" sz="1900" b="0" i="0" dirty="0">
                <a:solidFill>
                  <a:srgbClr val="2E2E2E"/>
                </a:solidFill>
                <a:effectLst/>
              </a:rPr>
              <a:t>r dat</a:t>
            </a:r>
            <a:r>
              <a:rPr lang="en-US" sz="1900" b="0" i="0" dirty="0">
                <a:solidFill>
                  <a:srgbClr val="505050"/>
                </a:solidFill>
                <a:effectLst/>
              </a:rPr>
              <a:t>a so</a:t>
            </a:r>
            <a:r>
              <a:rPr lang="en-US" sz="1900" b="0" i="0" dirty="0">
                <a:solidFill>
                  <a:srgbClr val="2E2E2E"/>
                </a:solidFill>
                <a:effectLst/>
              </a:rPr>
              <a:t>urces </a:t>
            </a:r>
            <a:r>
              <a:rPr lang="en-US" sz="1900" b="0" i="0" dirty="0">
                <a:solidFill>
                  <a:srgbClr val="414141"/>
                </a:solidFill>
                <a:effectLst/>
              </a:rPr>
              <a:t>to </a:t>
            </a:r>
            <a:r>
              <a:rPr lang="en-US" sz="1900" b="0" i="0" dirty="0">
                <a:solidFill>
                  <a:srgbClr val="505050"/>
                </a:solidFill>
                <a:effectLst/>
              </a:rPr>
              <a:t>be loade</a:t>
            </a:r>
            <a:r>
              <a:rPr lang="en-US" sz="1900" b="0" i="0" dirty="0">
                <a:solidFill>
                  <a:srgbClr val="2E2E2E"/>
                </a:solidFill>
                <a:effectLst/>
              </a:rPr>
              <a:t>d </a:t>
            </a:r>
            <a:r>
              <a:rPr lang="en-US" sz="1900" b="0" i="0" dirty="0">
                <a:solidFill>
                  <a:srgbClr val="505050"/>
                </a:solidFill>
                <a:effectLst/>
              </a:rPr>
              <a:t>i</a:t>
            </a:r>
            <a:r>
              <a:rPr lang="en-US" sz="1900" b="0" i="0" dirty="0">
                <a:solidFill>
                  <a:srgbClr val="2E2E2E"/>
                </a:solidFill>
                <a:effectLst/>
              </a:rPr>
              <a:t>n</a:t>
            </a:r>
            <a:r>
              <a:rPr lang="en-US" sz="1900" b="0" i="0" dirty="0">
                <a:solidFill>
                  <a:srgbClr val="505050"/>
                </a:solidFill>
                <a:effectLst/>
              </a:rPr>
              <a:t>to </a:t>
            </a:r>
            <a:r>
              <a:rPr lang="en-US" sz="1900" b="0" i="0" dirty="0">
                <a:solidFill>
                  <a:srgbClr val="2E2E2E"/>
                </a:solidFill>
                <a:effectLst/>
              </a:rPr>
              <a:t>the </a:t>
            </a:r>
            <a:r>
              <a:rPr lang="en-US" sz="1900" b="0" i="0" dirty="0">
                <a:solidFill>
                  <a:srgbClr val="505050"/>
                </a:solidFill>
                <a:effectLst/>
              </a:rPr>
              <a:t>data wa</a:t>
            </a:r>
            <a:r>
              <a:rPr lang="en-US" sz="1900" b="0" i="0" dirty="0">
                <a:solidFill>
                  <a:srgbClr val="2E2E2E"/>
                </a:solidFill>
                <a:effectLst/>
              </a:rPr>
              <a:t>r</a:t>
            </a:r>
            <a:r>
              <a:rPr lang="en-US" sz="1900" b="0" i="0" dirty="0">
                <a:solidFill>
                  <a:srgbClr val="505050"/>
                </a:solidFill>
                <a:effectLst/>
              </a:rPr>
              <a:t>ehouse, </a:t>
            </a:r>
            <a:r>
              <a:rPr lang="en-US" sz="1900" b="0" i="0" dirty="0">
                <a:solidFill>
                  <a:srgbClr val="414141"/>
                </a:solidFill>
                <a:effectLst/>
              </a:rPr>
              <a:t>data </a:t>
            </a:r>
            <a:r>
              <a:rPr lang="en-US" sz="1900" b="0" i="0" dirty="0">
                <a:solidFill>
                  <a:srgbClr val="2E2E2E"/>
                </a:solidFill>
                <a:effectLst/>
              </a:rPr>
              <a:t>need</a:t>
            </a:r>
            <a:r>
              <a:rPr lang="en-US" sz="1900" b="0" i="0" dirty="0">
                <a:solidFill>
                  <a:srgbClr val="505050"/>
                </a:solidFill>
                <a:effectLst/>
              </a:rPr>
              <a:t>s </a:t>
            </a:r>
            <a:r>
              <a:rPr lang="en-US" sz="1900" b="0" i="0" dirty="0">
                <a:solidFill>
                  <a:srgbClr val="414141"/>
                </a:solidFill>
                <a:effectLst/>
              </a:rPr>
              <a:t>to be </a:t>
            </a:r>
            <a:r>
              <a:rPr lang="en-US" sz="1900" b="0" i="0" dirty="0">
                <a:solidFill>
                  <a:srgbClr val="505050"/>
                </a:solidFill>
                <a:effectLst/>
              </a:rPr>
              <a:t>we</a:t>
            </a:r>
            <a:r>
              <a:rPr lang="en-US" sz="1900" b="0" i="0" dirty="0">
                <a:solidFill>
                  <a:srgbClr val="2E2E2E"/>
                </a:solidFill>
                <a:effectLst/>
              </a:rPr>
              <a:t>ll </a:t>
            </a:r>
            <a:r>
              <a:rPr lang="en-US" sz="1900" b="0" i="0" dirty="0">
                <a:solidFill>
                  <a:srgbClr val="505050"/>
                </a:solidFill>
                <a:effectLst/>
              </a:rPr>
              <a:t>u</a:t>
            </a:r>
            <a:r>
              <a:rPr lang="en-US" sz="1900" b="0" i="0" dirty="0">
                <a:solidFill>
                  <a:srgbClr val="2E2E2E"/>
                </a:solidFill>
                <a:effectLst/>
              </a:rPr>
              <a:t>nd</a:t>
            </a:r>
            <a:r>
              <a:rPr lang="en-US" sz="1900" b="0" i="0" dirty="0">
                <a:solidFill>
                  <a:srgbClr val="505050"/>
                </a:solidFill>
                <a:effectLst/>
              </a:rPr>
              <a:t>e</a:t>
            </a:r>
            <a:r>
              <a:rPr lang="en-US" sz="1900" b="0" i="0" dirty="0">
                <a:solidFill>
                  <a:srgbClr val="2E2E2E"/>
                </a:solidFill>
                <a:effectLst/>
              </a:rPr>
              <a:t>r</a:t>
            </a:r>
            <a:r>
              <a:rPr lang="en-US" sz="1900" b="0" i="0" dirty="0">
                <a:solidFill>
                  <a:srgbClr val="656565"/>
                </a:solidFill>
                <a:effectLst/>
              </a:rPr>
              <a:t>s</a:t>
            </a:r>
            <a:r>
              <a:rPr lang="en-US" sz="1900" b="0" i="0" dirty="0">
                <a:solidFill>
                  <a:srgbClr val="414141"/>
                </a:solidFill>
                <a:effectLst/>
              </a:rPr>
              <a:t>tood</a:t>
            </a:r>
            <a:r>
              <a:rPr lang="en-US" sz="1900" b="0" i="0" dirty="0">
                <a:solidFill>
                  <a:srgbClr val="656565"/>
                </a:solidFill>
                <a:effectLst/>
              </a:rPr>
              <a:t>, </a:t>
            </a:r>
            <a:r>
              <a:rPr lang="en-US" sz="1900" b="0" i="0" dirty="0">
                <a:solidFill>
                  <a:srgbClr val="505050"/>
                </a:solidFill>
                <a:effectLst/>
              </a:rPr>
              <a:t>s</a:t>
            </a:r>
            <a:r>
              <a:rPr lang="en-US" sz="1900" b="0" i="0" dirty="0">
                <a:solidFill>
                  <a:srgbClr val="2E2E2E"/>
                </a:solidFill>
                <a:effectLst/>
              </a:rPr>
              <a:t>truc</a:t>
            </a:r>
            <a:r>
              <a:rPr lang="en-US" sz="1900" b="0" i="0" dirty="0">
                <a:solidFill>
                  <a:srgbClr val="505050"/>
                </a:solidFill>
                <a:effectLst/>
              </a:rPr>
              <a:t>tu</a:t>
            </a:r>
            <a:r>
              <a:rPr lang="en-US" sz="1900" b="0" i="0" dirty="0">
                <a:solidFill>
                  <a:srgbClr val="2E2E2E"/>
                </a:solidFill>
                <a:effectLst/>
              </a:rPr>
              <a:t>red</a:t>
            </a:r>
            <a:r>
              <a:rPr lang="en-US" sz="1900" b="0" i="0" dirty="0">
                <a:solidFill>
                  <a:srgbClr val="505050"/>
                </a:solidFill>
                <a:effectLst/>
              </a:rPr>
              <a:t>, </a:t>
            </a:r>
            <a:r>
              <a:rPr lang="en-US" sz="1900" b="0" i="0" dirty="0">
                <a:solidFill>
                  <a:srgbClr val="414141"/>
                </a:solidFill>
                <a:effectLst/>
              </a:rPr>
              <a:t>and </a:t>
            </a:r>
            <a:r>
              <a:rPr lang="en-US" sz="1900" b="0" i="0" dirty="0">
                <a:solidFill>
                  <a:srgbClr val="2E2E2E"/>
                </a:solidFill>
                <a:effectLst/>
              </a:rPr>
              <a:t>n</a:t>
            </a:r>
            <a:r>
              <a:rPr lang="en-US" sz="1900" b="0" i="0" dirty="0">
                <a:solidFill>
                  <a:srgbClr val="505050"/>
                </a:solidFill>
                <a:effectLst/>
              </a:rPr>
              <a:t>o</a:t>
            </a:r>
            <a:r>
              <a:rPr lang="en-US" sz="1900" b="0" i="0" dirty="0">
                <a:solidFill>
                  <a:srgbClr val="2E2E2E"/>
                </a:solidFill>
                <a:effectLst/>
              </a:rPr>
              <a:t>rmaliz</a:t>
            </a:r>
            <a:r>
              <a:rPr lang="en-US" sz="1900" b="0" i="0" dirty="0">
                <a:solidFill>
                  <a:srgbClr val="505050"/>
                </a:solidFill>
                <a:effectLst/>
              </a:rPr>
              <a:t>ed w</a:t>
            </a:r>
            <a:r>
              <a:rPr lang="en-US" sz="1900" b="0" i="0" dirty="0">
                <a:solidFill>
                  <a:srgbClr val="2E2E2E"/>
                </a:solidFill>
                <a:effectLst/>
              </a:rPr>
              <a:t>ith </a:t>
            </a:r>
            <a:r>
              <a:rPr lang="en-US" sz="1900" b="0" i="0" dirty="0">
                <a:solidFill>
                  <a:srgbClr val="414141"/>
                </a:solidFill>
                <a:effectLst/>
              </a:rPr>
              <a:t>the </a:t>
            </a:r>
            <a:r>
              <a:rPr lang="en-US" sz="1900" b="0" i="0" dirty="0">
                <a:solidFill>
                  <a:srgbClr val="505050"/>
                </a:solidFill>
                <a:effectLst/>
              </a:rPr>
              <a:t>ap</a:t>
            </a:r>
            <a:r>
              <a:rPr lang="en-US" sz="1900" b="0" i="0" dirty="0">
                <a:solidFill>
                  <a:srgbClr val="2E2E2E"/>
                </a:solidFill>
                <a:effectLst/>
              </a:rPr>
              <a:t>prop</a:t>
            </a:r>
            <a:r>
              <a:rPr lang="en-US" sz="1900" b="0" i="0" dirty="0">
                <a:solidFill>
                  <a:srgbClr val="505050"/>
                </a:solidFill>
                <a:effectLst/>
              </a:rPr>
              <a:t>r</a:t>
            </a:r>
            <a:r>
              <a:rPr lang="en-US" sz="1900" b="0" i="0" dirty="0">
                <a:solidFill>
                  <a:srgbClr val="2E2E2E"/>
                </a:solidFill>
                <a:effectLst/>
              </a:rPr>
              <a:t>i</a:t>
            </a:r>
            <a:r>
              <a:rPr lang="en-US" sz="1900" b="0" i="0" dirty="0">
                <a:solidFill>
                  <a:srgbClr val="505050"/>
                </a:solidFill>
                <a:effectLst/>
              </a:rPr>
              <a:t>ate </a:t>
            </a:r>
            <a:r>
              <a:rPr lang="en-US" sz="1900" b="0" i="0" dirty="0">
                <a:solidFill>
                  <a:srgbClr val="2E2E2E"/>
                </a:solidFill>
                <a:effectLst/>
              </a:rPr>
              <a:t>d</a:t>
            </a:r>
            <a:r>
              <a:rPr lang="en-US" sz="1900" b="0" i="0" dirty="0">
                <a:solidFill>
                  <a:srgbClr val="505050"/>
                </a:solidFill>
                <a:effectLst/>
              </a:rPr>
              <a:t>ata </a:t>
            </a:r>
            <a:r>
              <a:rPr lang="en-US" sz="1900" b="0" i="0" dirty="0">
                <a:solidFill>
                  <a:srgbClr val="414141"/>
                </a:solidFill>
                <a:effectLst/>
              </a:rPr>
              <a:t>type </a:t>
            </a:r>
            <a:r>
              <a:rPr lang="en-US" sz="1900" b="0" i="0" dirty="0">
                <a:solidFill>
                  <a:srgbClr val="505050"/>
                </a:solidFill>
                <a:effectLst/>
              </a:rPr>
              <a:t>de</a:t>
            </a:r>
            <a:r>
              <a:rPr lang="en-US" sz="1900" b="0" i="0" dirty="0">
                <a:solidFill>
                  <a:srgbClr val="2E2E2E"/>
                </a:solidFill>
                <a:effectLst/>
              </a:rPr>
              <a:t>fini</a:t>
            </a:r>
            <a:r>
              <a:rPr lang="en-US" sz="1900" b="0" i="0" dirty="0">
                <a:solidFill>
                  <a:srgbClr val="505050"/>
                </a:solidFill>
                <a:effectLst/>
              </a:rPr>
              <a:t>t</a:t>
            </a:r>
            <a:r>
              <a:rPr lang="en-US" sz="1900" b="0" i="0" dirty="0">
                <a:solidFill>
                  <a:srgbClr val="2E2E2E"/>
                </a:solidFill>
                <a:effectLst/>
              </a:rPr>
              <a:t>ions</a:t>
            </a:r>
            <a:r>
              <a:rPr lang="en-US" sz="1900" b="0" i="0" dirty="0">
                <a:solidFill>
                  <a:srgbClr val="505050"/>
                </a:solidFill>
                <a:effectLst/>
              </a:rPr>
              <a:t>. </a:t>
            </a:r>
            <a:r>
              <a:rPr lang="en-US" sz="1900" b="0" i="0" dirty="0">
                <a:solidFill>
                  <a:srgbClr val="414141"/>
                </a:solidFill>
                <a:effectLst/>
              </a:rPr>
              <a:t>A</a:t>
            </a:r>
            <a:r>
              <a:rPr lang="en-US" sz="1900" b="0" i="0" dirty="0">
                <a:solidFill>
                  <a:srgbClr val="151316"/>
                </a:solidFill>
                <a:effectLst/>
              </a:rPr>
              <a:t>l</a:t>
            </a:r>
            <a:r>
              <a:rPr lang="en-US" sz="1900" b="0" i="0" dirty="0">
                <a:solidFill>
                  <a:srgbClr val="2E2E2E"/>
                </a:solidFill>
                <a:effectLst/>
              </a:rPr>
              <a:t>though th</a:t>
            </a:r>
            <a:r>
              <a:rPr lang="en-US" sz="1900" b="0" i="0" dirty="0">
                <a:solidFill>
                  <a:srgbClr val="151316"/>
                </a:solidFill>
                <a:effectLst/>
              </a:rPr>
              <a:t>i</a:t>
            </a:r>
            <a:r>
              <a:rPr lang="en-US" sz="1900" b="0" i="0" dirty="0">
                <a:solidFill>
                  <a:srgbClr val="505050"/>
                </a:solidFill>
                <a:effectLst/>
              </a:rPr>
              <a:t>s </a:t>
            </a:r>
            <a:r>
              <a:rPr lang="en-US" sz="1900" b="0" i="0" dirty="0">
                <a:solidFill>
                  <a:srgbClr val="414141"/>
                </a:solidFill>
                <a:effectLst/>
              </a:rPr>
              <a:t>k</a:t>
            </a:r>
            <a:r>
              <a:rPr lang="en-US" sz="1900" b="0" i="0" dirty="0">
                <a:solidFill>
                  <a:srgbClr val="656565"/>
                </a:solidFill>
                <a:effectLst/>
              </a:rPr>
              <a:t>i</a:t>
            </a:r>
            <a:r>
              <a:rPr lang="en-US" sz="1900" b="0" i="0" dirty="0">
                <a:solidFill>
                  <a:srgbClr val="414141"/>
                </a:solidFill>
                <a:effectLst/>
              </a:rPr>
              <a:t>nd of centralization </a:t>
            </a:r>
            <a:r>
              <a:rPr lang="en-US" sz="1900" b="0" i="0" dirty="0">
                <a:solidFill>
                  <a:srgbClr val="505050"/>
                </a:solidFill>
                <a:effectLst/>
              </a:rPr>
              <a:t>e</a:t>
            </a:r>
            <a:r>
              <a:rPr lang="en-US" sz="1900" b="0" i="0" dirty="0">
                <a:solidFill>
                  <a:srgbClr val="2E2E2E"/>
                </a:solidFill>
                <a:effectLst/>
              </a:rPr>
              <a:t>nabl</a:t>
            </a:r>
            <a:r>
              <a:rPr lang="en-US" sz="1900" b="0" i="0" dirty="0">
                <a:solidFill>
                  <a:srgbClr val="505050"/>
                </a:solidFill>
                <a:effectLst/>
              </a:rPr>
              <a:t>es sec</a:t>
            </a:r>
            <a:r>
              <a:rPr lang="en-US" sz="1900" b="0" i="0" dirty="0">
                <a:solidFill>
                  <a:srgbClr val="2E2E2E"/>
                </a:solidFill>
                <a:effectLst/>
              </a:rPr>
              <a:t>urit</a:t>
            </a:r>
            <a:r>
              <a:rPr lang="en-US" sz="1900" b="0" i="0" dirty="0">
                <a:solidFill>
                  <a:srgbClr val="505050"/>
                </a:solidFill>
                <a:effectLst/>
              </a:rPr>
              <a:t>y, </a:t>
            </a:r>
            <a:r>
              <a:rPr lang="en-US" sz="1900" b="0" i="0" dirty="0">
                <a:solidFill>
                  <a:srgbClr val="2E2E2E"/>
                </a:solidFill>
                <a:effectLst/>
              </a:rPr>
              <a:t>b</a:t>
            </a:r>
            <a:r>
              <a:rPr lang="en-US" sz="1900" b="0" i="0" dirty="0">
                <a:solidFill>
                  <a:srgbClr val="505050"/>
                </a:solidFill>
                <a:effectLst/>
              </a:rPr>
              <a:t>ac</a:t>
            </a:r>
            <a:r>
              <a:rPr lang="en-US" sz="1900" b="0" i="0" dirty="0">
                <a:solidFill>
                  <a:srgbClr val="2E2E2E"/>
                </a:solidFill>
                <a:effectLst/>
              </a:rPr>
              <a:t>kup</a:t>
            </a:r>
            <a:r>
              <a:rPr lang="en-US" sz="1900" b="0" i="0" dirty="0">
                <a:solidFill>
                  <a:srgbClr val="656565"/>
                </a:solidFill>
                <a:effectLst/>
              </a:rPr>
              <a:t>, </a:t>
            </a:r>
            <a:r>
              <a:rPr lang="en-US" sz="1900" b="0" i="0" dirty="0">
                <a:solidFill>
                  <a:srgbClr val="2E2E2E"/>
                </a:solidFill>
                <a:effectLst/>
              </a:rPr>
              <a:t>and </a:t>
            </a:r>
            <a:r>
              <a:rPr lang="en-US" sz="1900" b="0" i="0" dirty="0">
                <a:solidFill>
                  <a:srgbClr val="414141"/>
                </a:solidFill>
                <a:effectLst/>
              </a:rPr>
              <a:t>fai</a:t>
            </a:r>
            <a:r>
              <a:rPr lang="en-US" sz="1900" b="0" i="0" dirty="0">
                <a:solidFill>
                  <a:srgbClr val="151316"/>
                </a:solidFill>
                <a:effectLst/>
              </a:rPr>
              <a:t>l</a:t>
            </a:r>
            <a:r>
              <a:rPr lang="en-US" sz="1900" b="0" i="0" dirty="0">
                <a:solidFill>
                  <a:srgbClr val="505050"/>
                </a:solidFill>
                <a:effectLst/>
              </a:rPr>
              <a:t>over o</a:t>
            </a:r>
            <a:r>
              <a:rPr lang="en-US" sz="1900" b="0" i="0" dirty="0">
                <a:solidFill>
                  <a:srgbClr val="2E2E2E"/>
                </a:solidFill>
                <a:effectLst/>
              </a:rPr>
              <a:t>f highly </a:t>
            </a:r>
            <a:r>
              <a:rPr lang="en-US" sz="1900" b="0" i="0" dirty="0">
                <a:solidFill>
                  <a:srgbClr val="505050"/>
                </a:solidFill>
                <a:effectLst/>
              </a:rPr>
              <a:t>c</a:t>
            </a:r>
            <a:r>
              <a:rPr lang="en-US" sz="1900" b="0" i="0" dirty="0">
                <a:solidFill>
                  <a:srgbClr val="151316"/>
                </a:solidFill>
                <a:effectLst/>
              </a:rPr>
              <a:t>r</a:t>
            </a:r>
            <a:r>
              <a:rPr lang="en-US" sz="1900" b="0" i="0" dirty="0">
                <a:solidFill>
                  <a:srgbClr val="2E2E2E"/>
                </a:solidFill>
                <a:effectLst/>
              </a:rPr>
              <a:t>itical data, it </a:t>
            </a:r>
            <a:r>
              <a:rPr lang="en-US" sz="1900" b="0" i="0" dirty="0">
                <a:solidFill>
                  <a:srgbClr val="505050"/>
                </a:solidFill>
                <a:effectLst/>
              </a:rPr>
              <a:t>a</a:t>
            </a:r>
            <a:r>
              <a:rPr lang="en-US" sz="1900" b="0" i="0" dirty="0">
                <a:solidFill>
                  <a:srgbClr val="2E2E2E"/>
                </a:solidFill>
                <a:effectLst/>
              </a:rPr>
              <a:t>ls</a:t>
            </a:r>
            <a:r>
              <a:rPr lang="en-US" sz="1900" b="0" i="0" dirty="0">
                <a:solidFill>
                  <a:srgbClr val="505050"/>
                </a:solidFill>
                <a:effectLst/>
              </a:rPr>
              <a:t>o </a:t>
            </a:r>
            <a:r>
              <a:rPr lang="en-US" sz="1900" b="0" i="0" dirty="0">
                <a:solidFill>
                  <a:srgbClr val="414141"/>
                </a:solidFill>
                <a:effectLst/>
              </a:rPr>
              <a:t>means </a:t>
            </a:r>
            <a:r>
              <a:rPr lang="en-US" sz="1900" b="0" i="0" dirty="0">
                <a:solidFill>
                  <a:srgbClr val="656565"/>
                </a:solidFill>
                <a:effectLst/>
              </a:rPr>
              <a:t>t</a:t>
            </a:r>
            <a:r>
              <a:rPr lang="en-US" sz="1900" b="0" i="0" dirty="0">
                <a:solidFill>
                  <a:srgbClr val="414141"/>
                </a:solidFill>
                <a:effectLst/>
              </a:rPr>
              <a:t>hat </a:t>
            </a:r>
            <a:r>
              <a:rPr lang="en-US" sz="1900" b="0" i="0" dirty="0">
                <a:solidFill>
                  <a:srgbClr val="505050"/>
                </a:solidFill>
                <a:effectLst/>
              </a:rPr>
              <a:t>da</a:t>
            </a:r>
            <a:r>
              <a:rPr lang="en-US" sz="1900" b="0" i="0" dirty="0">
                <a:solidFill>
                  <a:srgbClr val="2E2E2E"/>
                </a:solidFill>
                <a:effectLst/>
              </a:rPr>
              <a:t>t</a:t>
            </a:r>
            <a:r>
              <a:rPr lang="en-US" sz="1900" b="0" i="0" dirty="0">
                <a:solidFill>
                  <a:srgbClr val="505050"/>
                </a:solidFill>
                <a:effectLst/>
              </a:rPr>
              <a:t>a </a:t>
            </a:r>
            <a:r>
              <a:rPr lang="en-US" sz="1900" b="0" i="0" dirty="0">
                <a:solidFill>
                  <a:srgbClr val="414141"/>
                </a:solidFill>
                <a:effectLst/>
              </a:rPr>
              <a:t>typically </a:t>
            </a:r>
            <a:r>
              <a:rPr lang="en-US" sz="1900" b="0" i="0" dirty="0">
                <a:solidFill>
                  <a:srgbClr val="2E2E2E"/>
                </a:solidFill>
                <a:effectLst/>
              </a:rPr>
              <a:t>must go </a:t>
            </a:r>
            <a:r>
              <a:rPr lang="en-US" sz="1900" b="0" i="0" dirty="0">
                <a:solidFill>
                  <a:srgbClr val="414141"/>
                </a:solidFill>
                <a:effectLst/>
              </a:rPr>
              <a:t>through </a:t>
            </a:r>
            <a:r>
              <a:rPr lang="en-US" sz="1900" b="0" i="0" dirty="0">
                <a:solidFill>
                  <a:srgbClr val="505050"/>
                </a:solidFill>
                <a:effectLst/>
              </a:rPr>
              <a:t>si</a:t>
            </a:r>
            <a:r>
              <a:rPr lang="en-US" sz="1900" b="0" i="0" dirty="0">
                <a:solidFill>
                  <a:srgbClr val="2E2E2E"/>
                </a:solidFill>
                <a:effectLst/>
              </a:rPr>
              <a:t>gnifi</a:t>
            </a:r>
            <a:r>
              <a:rPr lang="en-US" sz="1900" b="0" i="0" dirty="0">
                <a:solidFill>
                  <a:srgbClr val="505050"/>
                </a:solidFill>
                <a:effectLst/>
              </a:rPr>
              <a:t>ca</a:t>
            </a:r>
            <a:r>
              <a:rPr lang="en-US" sz="1900" b="0" i="0" dirty="0">
                <a:solidFill>
                  <a:srgbClr val="2E2E2E"/>
                </a:solidFill>
                <a:effectLst/>
              </a:rPr>
              <a:t>nt </a:t>
            </a:r>
            <a:r>
              <a:rPr lang="en-US" sz="1900" b="0" i="0" dirty="0">
                <a:solidFill>
                  <a:srgbClr val="414141"/>
                </a:solidFill>
                <a:effectLst/>
              </a:rPr>
              <a:t>preprocessing and checkpoints </a:t>
            </a:r>
            <a:r>
              <a:rPr lang="en-US" sz="1900" b="0" i="0" dirty="0">
                <a:solidFill>
                  <a:srgbClr val="2E2E2E"/>
                </a:solidFill>
                <a:effectLst/>
              </a:rPr>
              <a:t>before it </a:t>
            </a:r>
            <a:r>
              <a:rPr lang="en-US" sz="1900" b="0" i="0" dirty="0">
                <a:solidFill>
                  <a:srgbClr val="505050"/>
                </a:solidFill>
                <a:effectLst/>
              </a:rPr>
              <a:t>ca</a:t>
            </a:r>
            <a:r>
              <a:rPr lang="en-US" sz="1900" b="0" i="0" dirty="0">
                <a:solidFill>
                  <a:srgbClr val="2E2E2E"/>
                </a:solidFill>
                <a:effectLst/>
              </a:rPr>
              <a:t>n </a:t>
            </a:r>
            <a:r>
              <a:rPr lang="en-US" sz="1900" b="0" i="0" dirty="0">
                <a:solidFill>
                  <a:srgbClr val="505050"/>
                </a:solidFill>
                <a:effectLst/>
              </a:rPr>
              <a:t>e</a:t>
            </a:r>
            <a:r>
              <a:rPr lang="en-US" sz="1900" b="0" i="0" dirty="0">
                <a:solidFill>
                  <a:srgbClr val="2E2E2E"/>
                </a:solidFill>
                <a:effectLst/>
              </a:rPr>
              <a:t>nt</a:t>
            </a:r>
            <a:r>
              <a:rPr lang="en-US" sz="1900" b="0" i="0" dirty="0">
                <a:solidFill>
                  <a:srgbClr val="505050"/>
                </a:solidFill>
                <a:effectLst/>
              </a:rPr>
              <a:t>er t</a:t>
            </a:r>
            <a:r>
              <a:rPr lang="en-US" sz="1900" b="0" i="0" dirty="0">
                <a:solidFill>
                  <a:srgbClr val="2E2E2E"/>
                </a:solidFill>
                <a:effectLst/>
              </a:rPr>
              <a:t>hi</a:t>
            </a:r>
            <a:r>
              <a:rPr lang="en-US" sz="1900" b="0" i="0" dirty="0">
                <a:solidFill>
                  <a:srgbClr val="656565"/>
                </a:solidFill>
                <a:effectLst/>
              </a:rPr>
              <a:t>s </a:t>
            </a:r>
            <a:r>
              <a:rPr lang="en-US" sz="1900" b="0" i="0" dirty="0">
                <a:solidFill>
                  <a:srgbClr val="505050"/>
                </a:solidFill>
                <a:effectLst/>
              </a:rPr>
              <a:t>so</a:t>
            </a:r>
            <a:r>
              <a:rPr lang="en-US" sz="1900" b="0" i="0" dirty="0">
                <a:solidFill>
                  <a:srgbClr val="2E2E2E"/>
                </a:solidFill>
                <a:effectLst/>
              </a:rPr>
              <a:t>rt o</a:t>
            </a:r>
            <a:r>
              <a:rPr lang="en-US" sz="1900" b="0" i="0" dirty="0">
                <a:solidFill>
                  <a:srgbClr val="505050"/>
                </a:solidFill>
                <a:effectLst/>
              </a:rPr>
              <a:t>f </a:t>
            </a:r>
            <a:r>
              <a:rPr lang="en-US" sz="1900" b="0" i="0" dirty="0">
                <a:solidFill>
                  <a:srgbClr val="2E2E2E"/>
                </a:solidFill>
                <a:effectLst/>
              </a:rPr>
              <a:t>contr</a:t>
            </a:r>
            <a:r>
              <a:rPr lang="en-US" sz="1900" b="0" i="0" dirty="0">
                <a:solidFill>
                  <a:srgbClr val="505050"/>
                </a:solidFill>
                <a:effectLst/>
              </a:rPr>
              <a:t>o</a:t>
            </a:r>
            <a:r>
              <a:rPr lang="en-US" sz="1900" b="0" i="0" dirty="0">
                <a:solidFill>
                  <a:srgbClr val="151316"/>
                </a:solidFill>
                <a:effectLst/>
              </a:rPr>
              <a:t>ll</a:t>
            </a:r>
            <a:r>
              <a:rPr lang="en-US" sz="1900" b="0" i="0" dirty="0">
                <a:solidFill>
                  <a:srgbClr val="505050"/>
                </a:solidFill>
                <a:effectLst/>
              </a:rPr>
              <a:t>e</a:t>
            </a:r>
            <a:r>
              <a:rPr lang="en-US" sz="1900" b="0" i="0" dirty="0">
                <a:solidFill>
                  <a:srgbClr val="2E2E2E"/>
                </a:solidFill>
                <a:effectLst/>
              </a:rPr>
              <a:t>d </a:t>
            </a:r>
            <a:r>
              <a:rPr lang="en-US" sz="1900" b="0" i="0" dirty="0">
                <a:solidFill>
                  <a:srgbClr val="414141"/>
                </a:solidFill>
                <a:effectLst/>
              </a:rPr>
              <a:t>environment, which does not </a:t>
            </a:r>
            <a:r>
              <a:rPr lang="en-US" sz="1900" b="0" i="0" dirty="0">
                <a:solidFill>
                  <a:srgbClr val="2E2E2E"/>
                </a:solidFill>
                <a:effectLst/>
              </a:rPr>
              <a:t>l</a:t>
            </a:r>
            <a:r>
              <a:rPr lang="en-US" sz="1900" b="0" i="0" dirty="0">
                <a:solidFill>
                  <a:srgbClr val="505050"/>
                </a:solidFill>
                <a:effectLst/>
              </a:rPr>
              <a:t>en</a:t>
            </a:r>
            <a:r>
              <a:rPr lang="en-US" sz="1900" b="0" i="0" dirty="0">
                <a:solidFill>
                  <a:srgbClr val="2E2E2E"/>
                </a:solidFill>
                <a:effectLst/>
              </a:rPr>
              <a:t>d </a:t>
            </a:r>
            <a:r>
              <a:rPr lang="en-US" sz="1900" b="0" i="0" dirty="0">
                <a:solidFill>
                  <a:srgbClr val="414141"/>
                </a:solidFill>
                <a:effectLst/>
              </a:rPr>
              <a:t>itself to </a:t>
            </a:r>
            <a:r>
              <a:rPr lang="en-US" sz="1900" b="0" i="0" dirty="0">
                <a:solidFill>
                  <a:srgbClr val="505050"/>
                </a:solidFill>
                <a:effectLst/>
              </a:rPr>
              <a:t>da</a:t>
            </a:r>
            <a:r>
              <a:rPr lang="en-US" sz="1900" b="0" i="0" dirty="0">
                <a:solidFill>
                  <a:srgbClr val="2E2E2E"/>
                </a:solidFill>
                <a:effectLst/>
              </a:rPr>
              <a:t>t</a:t>
            </a:r>
            <a:r>
              <a:rPr lang="en-US" sz="1900" b="0" i="0" dirty="0">
                <a:solidFill>
                  <a:srgbClr val="505050"/>
                </a:solidFill>
                <a:effectLst/>
              </a:rPr>
              <a:t>a </a:t>
            </a:r>
            <a:r>
              <a:rPr lang="en-US" sz="1900" b="0" i="0" dirty="0">
                <a:solidFill>
                  <a:srgbClr val="2E2E2E"/>
                </a:solidFill>
                <a:effectLst/>
              </a:rPr>
              <a:t>explorat</a:t>
            </a:r>
            <a:r>
              <a:rPr lang="en-US" sz="1900" b="0" i="0" dirty="0">
                <a:solidFill>
                  <a:srgbClr val="151316"/>
                </a:solidFill>
                <a:effectLst/>
              </a:rPr>
              <a:t>i</a:t>
            </a:r>
            <a:r>
              <a:rPr lang="en-US" sz="1900" b="0" i="0" dirty="0">
                <a:solidFill>
                  <a:srgbClr val="414141"/>
                </a:solidFill>
                <a:effectLst/>
              </a:rPr>
              <a:t>on and </a:t>
            </a:r>
            <a:r>
              <a:rPr lang="en-US" sz="1900" b="0" i="0" dirty="0">
                <a:solidFill>
                  <a:srgbClr val="505050"/>
                </a:solidFill>
                <a:effectLst/>
              </a:rPr>
              <a:t>it</a:t>
            </a:r>
            <a:r>
              <a:rPr lang="en-US" sz="1900" b="0" i="0" dirty="0">
                <a:solidFill>
                  <a:srgbClr val="2E2E2E"/>
                </a:solidFill>
                <a:effectLst/>
              </a:rPr>
              <a:t>e</a:t>
            </a:r>
            <a:r>
              <a:rPr lang="en-US" sz="1900" b="0" i="0" dirty="0">
                <a:solidFill>
                  <a:srgbClr val="151316"/>
                </a:solidFill>
                <a:effectLst/>
              </a:rPr>
              <a:t>r</a:t>
            </a:r>
            <a:r>
              <a:rPr lang="en-US" sz="1900" b="0" i="0" dirty="0">
                <a:solidFill>
                  <a:srgbClr val="414141"/>
                </a:solidFill>
                <a:effectLst/>
              </a:rPr>
              <a:t>ative </a:t>
            </a:r>
            <a:r>
              <a:rPr lang="en-US" sz="1900" b="0" i="0" dirty="0">
                <a:solidFill>
                  <a:srgbClr val="505050"/>
                </a:solidFill>
                <a:effectLst/>
              </a:rPr>
              <a:t>a</a:t>
            </a:r>
            <a:r>
              <a:rPr lang="en-US" sz="1900" b="0" i="0" dirty="0">
                <a:solidFill>
                  <a:srgbClr val="2E2E2E"/>
                </a:solidFill>
                <a:effectLst/>
              </a:rPr>
              <a:t>n</a:t>
            </a:r>
            <a:r>
              <a:rPr lang="en-US" sz="1900" b="0" i="0" dirty="0">
                <a:solidFill>
                  <a:srgbClr val="505050"/>
                </a:solidFill>
                <a:effectLst/>
              </a:rPr>
              <a:t>a</a:t>
            </a:r>
            <a:r>
              <a:rPr lang="en-US" sz="1900" b="0" i="0" dirty="0">
                <a:solidFill>
                  <a:srgbClr val="151316"/>
                </a:solidFill>
                <a:effectLst/>
              </a:rPr>
              <a:t>l</a:t>
            </a:r>
            <a:r>
              <a:rPr lang="en-US" sz="1900" b="0" i="0" dirty="0">
                <a:solidFill>
                  <a:srgbClr val="505050"/>
                </a:solidFill>
                <a:effectLst/>
              </a:rPr>
              <a:t>y</a:t>
            </a:r>
            <a:r>
              <a:rPr lang="en-US" sz="1900" b="0" i="0" dirty="0">
                <a:solidFill>
                  <a:srgbClr val="2E2E2E"/>
                </a:solidFill>
                <a:effectLst/>
              </a:rPr>
              <a:t>tic</a:t>
            </a:r>
            <a:r>
              <a:rPr lang="en-US" sz="1900" b="0" i="0" dirty="0">
                <a:solidFill>
                  <a:srgbClr val="505050"/>
                </a:solidFill>
                <a:effectLst/>
              </a:rPr>
              <a:t>s.</a:t>
            </a:r>
          </a:p>
          <a:p>
            <a:pPr marL="342900" indent="-342900">
              <a:buFont typeface="+mj-lt"/>
              <a:buAutoNum type="arabicPeriod"/>
            </a:pPr>
            <a:r>
              <a:rPr lang="en-US" sz="1900" b="0" i="0" dirty="0">
                <a:solidFill>
                  <a:srgbClr val="414141"/>
                </a:solidFill>
                <a:effectLst/>
              </a:rPr>
              <a:t>As </a:t>
            </a:r>
            <a:r>
              <a:rPr lang="en-US" sz="1900" b="0" i="0" dirty="0">
                <a:solidFill>
                  <a:srgbClr val="505050"/>
                </a:solidFill>
                <a:effectLst/>
              </a:rPr>
              <a:t>a </a:t>
            </a:r>
            <a:r>
              <a:rPr lang="en-US" sz="1900" b="0" i="0" dirty="0">
                <a:solidFill>
                  <a:srgbClr val="414141"/>
                </a:solidFill>
                <a:effectLst/>
              </a:rPr>
              <a:t>result </a:t>
            </a:r>
            <a:r>
              <a:rPr lang="en-US" sz="1900" b="0" i="0" dirty="0">
                <a:solidFill>
                  <a:srgbClr val="2E2E2E"/>
                </a:solidFill>
                <a:effectLst/>
              </a:rPr>
              <a:t>of </a:t>
            </a:r>
            <a:r>
              <a:rPr lang="en-US" sz="1900" b="0" i="0" dirty="0">
                <a:solidFill>
                  <a:srgbClr val="505050"/>
                </a:solidFill>
                <a:effectLst/>
              </a:rPr>
              <a:t>t</a:t>
            </a:r>
            <a:r>
              <a:rPr lang="en-US" sz="1900" b="0" i="0" dirty="0">
                <a:solidFill>
                  <a:srgbClr val="2E2E2E"/>
                </a:solidFill>
                <a:effectLst/>
              </a:rPr>
              <a:t>h</a:t>
            </a:r>
            <a:r>
              <a:rPr lang="en-US" sz="1900" b="0" i="0" dirty="0">
                <a:solidFill>
                  <a:srgbClr val="505050"/>
                </a:solidFill>
                <a:effectLst/>
              </a:rPr>
              <a:t>is </a:t>
            </a:r>
            <a:r>
              <a:rPr lang="en-US" sz="1900" b="0" i="0" dirty="0">
                <a:solidFill>
                  <a:srgbClr val="151316"/>
                </a:solidFill>
                <a:effectLst/>
              </a:rPr>
              <a:t>l</a:t>
            </a:r>
            <a:r>
              <a:rPr lang="en-US" sz="1900" b="0" i="0" dirty="0">
                <a:solidFill>
                  <a:srgbClr val="414141"/>
                </a:solidFill>
                <a:effectLst/>
              </a:rPr>
              <a:t>evel of control </a:t>
            </a:r>
            <a:r>
              <a:rPr lang="en-US" sz="1900" b="0" i="0" dirty="0">
                <a:solidFill>
                  <a:srgbClr val="505050"/>
                </a:solidFill>
                <a:effectLst/>
              </a:rPr>
              <a:t>on </a:t>
            </a:r>
            <a:r>
              <a:rPr lang="en-US" sz="1900" b="0" i="0" dirty="0">
                <a:solidFill>
                  <a:srgbClr val="414141"/>
                </a:solidFill>
                <a:effectLst/>
              </a:rPr>
              <a:t>the EDW, </a:t>
            </a:r>
            <a:r>
              <a:rPr lang="en-US" sz="1900" b="0" i="0" dirty="0">
                <a:solidFill>
                  <a:srgbClr val="505050"/>
                </a:solidFill>
                <a:effectLst/>
              </a:rPr>
              <a:t>add</a:t>
            </a:r>
            <a:r>
              <a:rPr lang="en-US" sz="1900" b="0" i="0" dirty="0">
                <a:solidFill>
                  <a:srgbClr val="2E2E2E"/>
                </a:solidFill>
                <a:effectLst/>
              </a:rPr>
              <a:t>itional </a:t>
            </a:r>
            <a:r>
              <a:rPr lang="en-US" sz="1900" b="0" i="0" dirty="0">
                <a:solidFill>
                  <a:srgbClr val="151316"/>
                </a:solidFill>
                <a:effectLst/>
              </a:rPr>
              <a:t>l</a:t>
            </a:r>
            <a:r>
              <a:rPr lang="en-US" sz="1900" b="0" i="0" dirty="0">
                <a:solidFill>
                  <a:srgbClr val="505050"/>
                </a:solidFill>
                <a:effectLst/>
              </a:rPr>
              <a:t>oc</a:t>
            </a:r>
            <a:r>
              <a:rPr lang="en-US" sz="1900" b="0" i="0" dirty="0">
                <a:solidFill>
                  <a:srgbClr val="2E2E2E"/>
                </a:solidFill>
                <a:effectLst/>
              </a:rPr>
              <a:t>a</a:t>
            </a:r>
            <a:r>
              <a:rPr lang="en-US" sz="1900" b="0" i="0" dirty="0">
                <a:solidFill>
                  <a:srgbClr val="151316"/>
                </a:solidFill>
                <a:effectLst/>
              </a:rPr>
              <a:t>l </a:t>
            </a:r>
            <a:r>
              <a:rPr lang="en-US" sz="1900" b="0" i="0" dirty="0">
                <a:solidFill>
                  <a:srgbClr val="2E2E2E"/>
                </a:solidFill>
                <a:effectLst/>
              </a:rPr>
              <a:t>s</a:t>
            </a:r>
            <a:r>
              <a:rPr lang="en-US" sz="1900" b="0" i="0" dirty="0">
                <a:solidFill>
                  <a:srgbClr val="505050"/>
                </a:solidFill>
                <a:effectLst/>
              </a:rPr>
              <a:t>yste</a:t>
            </a:r>
            <a:r>
              <a:rPr lang="en-US" sz="1900" b="0" i="0" dirty="0">
                <a:solidFill>
                  <a:srgbClr val="2E2E2E"/>
                </a:solidFill>
                <a:effectLst/>
              </a:rPr>
              <a:t>m</a:t>
            </a:r>
            <a:r>
              <a:rPr lang="en-US" sz="1900" b="0" i="0" dirty="0">
                <a:solidFill>
                  <a:srgbClr val="505050"/>
                </a:solidFill>
                <a:effectLst/>
              </a:rPr>
              <a:t>s </a:t>
            </a:r>
            <a:r>
              <a:rPr lang="en-US" sz="1900" b="0" i="0" dirty="0">
                <a:solidFill>
                  <a:srgbClr val="2E2E2E"/>
                </a:solidFill>
                <a:effectLst/>
              </a:rPr>
              <a:t>ma</a:t>
            </a:r>
            <a:r>
              <a:rPr lang="en-US" sz="1900" b="0" i="0" dirty="0">
                <a:solidFill>
                  <a:srgbClr val="505050"/>
                </a:solidFill>
                <a:effectLst/>
              </a:rPr>
              <a:t>y e</a:t>
            </a:r>
            <a:r>
              <a:rPr lang="en-US" sz="1900" b="0" i="0" dirty="0">
                <a:solidFill>
                  <a:srgbClr val="2E2E2E"/>
                </a:solidFill>
                <a:effectLst/>
              </a:rPr>
              <a:t>mer</a:t>
            </a:r>
            <a:r>
              <a:rPr lang="en-US" sz="1900" b="0" i="0" dirty="0">
                <a:solidFill>
                  <a:srgbClr val="505050"/>
                </a:solidFill>
                <a:effectLst/>
              </a:rPr>
              <a:t>ge i</a:t>
            </a:r>
            <a:r>
              <a:rPr lang="en-US" sz="1900" b="0" i="0" dirty="0">
                <a:solidFill>
                  <a:srgbClr val="2E2E2E"/>
                </a:solidFill>
                <a:effectLst/>
              </a:rPr>
              <a:t>n the </a:t>
            </a:r>
            <a:r>
              <a:rPr lang="en-US" sz="1900" b="0" i="0" dirty="0">
                <a:solidFill>
                  <a:srgbClr val="414141"/>
                </a:solidFill>
                <a:effectLst/>
              </a:rPr>
              <a:t>form </a:t>
            </a:r>
            <a:r>
              <a:rPr lang="en-US" sz="1900" b="0" i="0" dirty="0">
                <a:solidFill>
                  <a:srgbClr val="505050"/>
                </a:solidFill>
                <a:effectLst/>
              </a:rPr>
              <a:t>of </a:t>
            </a:r>
            <a:r>
              <a:rPr lang="en-US" sz="1900" b="0" i="0" dirty="0">
                <a:solidFill>
                  <a:srgbClr val="2E2E2E"/>
                </a:solidFill>
                <a:effectLst/>
              </a:rPr>
              <a:t>dep</a:t>
            </a:r>
            <a:r>
              <a:rPr lang="en-US" sz="1900" b="0" i="0" dirty="0">
                <a:solidFill>
                  <a:srgbClr val="505050"/>
                </a:solidFill>
                <a:effectLst/>
              </a:rPr>
              <a:t>ar</a:t>
            </a:r>
            <a:r>
              <a:rPr lang="en-US" sz="1900" b="0" i="0" dirty="0">
                <a:solidFill>
                  <a:srgbClr val="2E2E2E"/>
                </a:solidFill>
                <a:effectLst/>
              </a:rPr>
              <a:t>tm</a:t>
            </a:r>
            <a:r>
              <a:rPr lang="en-US" sz="1900" b="0" i="0" dirty="0">
                <a:solidFill>
                  <a:srgbClr val="505050"/>
                </a:solidFill>
                <a:effectLst/>
              </a:rPr>
              <a:t>en</a:t>
            </a:r>
            <a:r>
              <a:rPr lang="en-US" sz="1900" b="0" i="0" dirty="0">
                <a:solidFill>
                  <a:srgbClr val="2E2E2E"/>
                </a:solidFill>
                <a:effectLst/>
              </a:rPr>
              <a:t>tal </a:t>
            </a:r>
            <a:r>
              <a:rPr lang="en-US" sz="1900" b="0" i="0" dirty="0">
                <a:solidFill>
                  <a:srgbClr val="505050"/>
                </a:solidFill>
                <a:effectLst/>
              </a:rPr>
              <a:t>wa</a:t>
            </a:r>
            <a:r>
              <a:rPr lang="en-US" sz="1900" b="0" i="0" dirty="0">
                <a:solidFill>
                  <a:srgbClr val="2E2E2E"/>
                </a:solidFill>
                <a:effectLst/>
              </a:rPr>
              <a:t>rehou</a:t>
            </a:r>
            <a:r>
              <a:rPr lang="en-US" sz="1900" b="0" i="0" dirty="0">
                <a:solidFill>
                  <a:srgbClr val="505050"/>
                </a:solidFill>
                <a:effectLst/>
              </a:rPr>
              <a:t>ses </a:t>
            </a:r>
            <a:r>
              <a:rPr lang="en-US" sz="1900" b="0" i="0" dirty="0">
                <a:solidFill>
                  <a:srgbClr val="414141"/>
                </a:solidFill>
                <a:effectLst/>
              </a:rPr>
              <a:t>and </a:t>
            </a:r>
            <a:r>
              <a:rPr lang="en-US" sz="1900" b="0" i="0" dirty="0">
                <a:solidFill>
                  <a:srgbClr val="2E2E2E"/>
                </a:solidFill>
                <a:effectLst/>
              </a:rPr>
              <a:t>l</a:t>
            </a:r>
            <a:r>
              <a:rPr lang="en-US" sz="1900" b="0" i="0" dirty="0">
                <a:solidFill>
                  <a:srgbClr val="505050"/>
                </a:solidFill>
                <a:effectLst/>
              </a:rPr>
              <a:t>oca</a:t>
            </a:r>
            <a:r>
              <a:rPr lang="en-US" sz="1900" b="0" i="0" dirty="0">
                <a:solidFill>
                  <a:srgbClr val="2E2E2E"/>
                </a:solidFill>
                <a:effectLst/>
              </a:rPr>
              <a:t>l da</a:t>
            </a:r>
            <a:r>
              <a:rPr lang="en-US" sz="1900" b="0" i="0" dirty="0">
                <a:solidFill>
                  <a:srgbClr val="505050"/>
                </a:solidFill>
                <a:effectLst/>
              </a:rPr>
              <a:t>ta </a:t>
            </a:r>
            <a:r>
              <a:rPr lang="en-US" sz="1900" b="0" i="0" dirty="0">
                <a:solidFill>
                  <a:srgbClr val="414141"/>
                </a:solidFill>
                <a:effectLst/>
              </a:rPr>
              <a:t>marts </a:t>
            </a:r>
            <a:r>
              <a:rPr lang="en-US" sz="1900" b="0" i="0" dirty="0">
                <a:solidFill>
                  <a:srgbClr val="505050"/>
                </a:solidFill>
                <a:effectLst/>
              </a:rPr>
              <a:t>t</a:t>
            </a:r>
            <a:r>
              <a:rPr lang="en-US" sz="1900" b="0" i="0" dirty="0">
                <a:solidFill>
                  <a:srgbClr val="2E2E2E"/>
                </a:solidFill>
                <a:effectLst/>
              </a:rPr>
              <a:t>h</a:t>
            </a:r>
            <a:r>
              <a:rPr lang="en-US" sz="1900" b="0" i="0" dirty="0">
                <a:solidFill>
                  <a:srgbClr val="505050"/>
                </a:solidFill>
                <a:effectLst/>
              </a:rPr>
              <a:t>at bus</a:t>
            </a:r>
            <a:r>
              <a:rPr lang="en-US" sz="1900" b="0" i="0" dirty="0">
                <a:solidFill>
                  <a:srgbClr val="2E2E2E"/>
                </a:solidFill>
                <a:effectLst/>
              </a:rPr>
              <a:t>iness </a:t>
            </a:r>
            <a:r>
              <a:rPr lang="en-US" sz="1900" b="0" i="0" dirty="0">
                <a:solidFill>
                  <a:srgbClr val="414141"/>
                </a:solidFill>
                <a:effectLst/>
              </a:rPr>
              <a:t>use</a:t>
            </a:r>
            <a:r>
              <a:rPr lang="en-US" sz="1900" b="0" i="0" dirty="0">
                <a:solidFill>
                  <a:srgbClr val="151316"/>
                </a:solidFill>
                <a:effectLst/>
              </a:rPr>
              <a:t>r</a:t>
            </a:r>
            <a:r>
              <a:rPr lang="en-US" sz="1900" b="0" i="0" dirty="0">
                <a:solidFill>
                  <a:srgbClr val="414141"/>
                </a:solidFill>
                <a:effectLst/>
              </a:rPr>
              <a:t>s c</a:t>
            </a:r>
            <a:r>
              <a:rPr lang="en-US" sz="1900" b="0" i="0" dirty="0">
                <a:solidFill>
                  <a:srgbClr val="151316"/>
                </a:solidFill>
                <a:effectLst/>
              </a:rPr>
              <a:t>r</a:t>
            </a:r>
            <a:r>
              <a:rPr lang="en-US" sz="1900" b="0" i="0" dirty="0">
                <a:solidFill>
                  <a:srgbClr val="414141"/>
                </a:solidFill>
                <a:effectLst/>
              </a:rPr>
              <a:t>eate to accommodate </a:t>
            </a:r>
            <a:r>
              <a:rPr lang="en-US" sz="1900" b="0" i="0" dirty="0">
                <a:solidFill>
                  <a:srgbClr val="505050"/>
                </a:solidFill>
                <a:effectLst/>
              </a:rPr>
              <a:t>t</a:t>
            </a:r>
            <a:r>
              <a:rPr lang="en-US" sz="1900" b="0" i="0" dirty="0">
                <a:solidFill>
                  <a:srgbClr val="2E2E2E"/>
                </a:solidFill>
                <a:effectLst/>
              </a:rPr>
              <a:t>h</a:t>
            </a:r>
            <a:r>
              <a:rPr lang="en-US" sz="1900" b="0" i="0" dirty="0">
                <a:solidFill>
                  <a:srgbClr val="656565"/>
                </a:solidFill>
                <a:effectLst/>
              </a:rPr>
              <a:t>ei</a:t>
            </a:r>
            <a:r>
              <a:rPr lang="en-US" sz="1900" b="0" i="0" dirty="0">
                <a:solidFill>
                  <a:srgbClr val="2E2E2E"/>
                </a:solidFill>
                <a:effectLst/>
              </a:rPr>
              <a:t>r </a:t>
            </a:r>
            <a:r>
              <a:rPr lang="en-US" sz="1900" b="0" i="0" dirty="0">
                <a:solidFill>
                  <a:srgbClr val="414141"/>
                </a:solidFill>
                <a:effectLst/>
              </a:rPr>
              <a:t>need </a:t>
            </a:r>
            <a:r>
              <a:rPr lang="en-US" sz="1900" b="0" i="0" dirty="0">
                <a:solidFill>
                  <a:srgbClr val="2E2E2E"/>
                </a:solidFill>
                <a:effectLst/>
              </a:rPr>
              <a:t>f</a:t>
            </a:r>
            <a:r>
              <a:rPr lang="en-US" sz="1900" b="0" i="0" dirty="0">
                <a:solidFill>
                  <a:srgbClr val="505050"/>
                </a:solidFill>
                <a:effectLst/>
              </a:rPr>
              <a:t>o</a:t>
            </a:r>
            <a:r>
              <a:rPr lang="en-US" sz="1900" b="0" i="0" dirty="0">
                <a:solidFill>
                  <a:srgbClr val="2E2E2E"/>
                </a:solidFill>
                <a:effectLst/>
              </a:rPr>
              <a:t>r </a:t>
            </a:r>
            <a:r>
              <a:rPr lang="en-US" sz="1900" b="0" i="0" dirty="0">
                <a:solidFill>
                  <a:srgbClr val="414141"/>
                </a:solidFill>
                <a:effectLst/>
              </a:rPr>
              <a:t>flexible analysis. These </a:t>
            </a:r>
            <a:r>
              <a:rPr lang="en-US" sz="1900" b="0" i="0" dirty="0">
                <a:solidFill>
                  <a:srgbClr val="2E2E2E"/>
                </a:solidFill>
                <a:effectLst/>
              </a:rPr>
              <a:t>loc</a:t>
            </a:r>
            <a:r>
              <a:rPr lang="en-US" sz="1900" b="0" i="0" dirty="0">
                <a:solidFill>
                  <a:srgbClr val="505050"/>
                </a:solidFill>
                <a:effectLst/>
              </a:rPr>
              <a:t>a</a:t>
            </a:r>
            <a:r>
              <a:rPr lang="en-US" sz="1900" b="0" i="0" dirty="0">
                <a:solidFill>
                  <a:srgbClr val="2E2E2E"/>
                </a:solidFill>
                <a:effectLst/>
              </a:rPr>
              <a:t>l </a:t>
            </a:r>
            <a:r>
              <a:rPr lang="en-US" sz="1900" b="0" i="0" dirty="0">
                <a:solidFill>
                  <a:srgbClr val="414141"/>
                </a:solidFill>
                <a:effectLst/>
              </a:rPr>
              <a:t>data marts may not have </a:t>
            </a:r>
            <a:r>
              <a:rPr lang="en-US" sz="1900" b="0" i="0" dirty="0">
                <a:solidFill>
                  <a:srgbClr val="2E2E2E"/>
                </a:solidFill>
                <a:effectLst/>
              </a:rPr>
              <a:t>th</a:t>
            </a:r>
            <a:r>
              <a:rPr lang="en-US" sz="1900" b="0" i="0" dirty="0">
                <a:solidFill>
                  <a:srgbClr val="505050"/>
                </a:solidFill>
                <a:effectLst/>
              </a:rPr>
              <a:t>e same co</a:t>
            </a:r>
            <a:r>
              <a:rPr lang="en-US" sz="1900" b="0" i="0" dirty="0">
                <a:solidFill>
                  <a:srgbClr val="2E2E2E"/>
                </a:solidFill>
                <a:effectLst/>
              </a:rPr>
              <a:t>n</a:t>
            </a:r>
            <a:r>
              <a:rPr lang="en-US" sz="1900" b="0" i="0" dirty="0">
                <a:solidFill>
                  <a:srgbClr val="505050"/>
                </a:solidFill>
                <a:effectLst/>
              </a:rPr>
              <a:t>stra</a:t>
            </a:r>
            <a:r>
              <a:rPr lang="en-US" sz="1900" b="0" i="0" dirty="0">
                <a:solidFill>
                  <a:srgbClr val="2E2E2E"/>
                </a:solidFill>
                <a:effectLst/>
              </a:rPr>
              <a:t>int</a:t>
            </a:r>
            <a:r>
              <a:rPr lang="en-US" sz="1900" b="0" i="0" dirty="0">
                <a:solidFill>
                  <a:srgbClr val="505050"/>
                </a:solidFill>
                <a:effectLst/>
              </a:rPr>
              <a:t>s </a:t>
            </a:r>
            <a:r>
              <a:rPr lang="en-US" sz="1900" b="0" i="0" dirty="0">
                <a:solidFill>
                  <a:srgbClr val="414141"/>
                </a:solidFill>
                <a:effectLst/>
              </a:rPr>
              <a:t>for </a:t>
            </a:r>
            <a:r>
              <a:rPr lang="en-US" sz="1900" b="0" i="0" dirty="0">
                <a:solidFill>
                  <a:srgbClr val="505050"/>
                </a:solidFill>
                <a:effectLst/>
              </a:rPr>
              <a:t>securi</a:t>
            </a:r>
            <a:r>
              <a:rPr lang="en-US" sz="1900" b="0" i="0" dirty="0">
                <a:solidFill>
                  <a:srgbClr val="2E2E2E"/>
                </a:solidFill>
                <a:effectLst/>
              </a:rPr>
              <a:t>t</a:t>
            </a:r>
            <a:r>
              <a:rPr lang="en-US" sz="1900" b="0" i="0" dirty="0">
                <a:solidFill>
                  <a:srgbClr val="505050"/>
                </a:solidFill>
                <a:effectLst/>
              </a:rPr>
              <a:t>y and s</a:t>
            </a:r>
            <a:r>
              <a:rPr lang="en-US" sz="1900" b="0" i="0" dirty="0">
                <a:solidFill>
                  <a:srgbClr val="2E2E2E"/>
                </a:solidFill>
                <a:effectLst/>
              </a:rPr>
              <a:t>tru</a:t>
            </a:r>
            <a:r>
              <a:rPr lang="en-US" sz="1900" b="0" i="0" dirty="0">
                <a:solidFill>
                  <a:srgbClr val="505050"/>
                </a:solidFill>
                <a:effectLst/>
              </a:rPr>
              <a:t>ctu</a:t>
            </a:r>
            <a:r>
              <a:rPr lang="en-US" sz="1900" b="0" i="0" dirty="0">
                <a:solidFill>
                  <a:srgbClr val="2E2E2E"/>
                </a:solidFill>
                <a:effectLst/>
              </a:rPr>
              <a:t>r</a:t>
            </a:r>
            <a:r>
              <a:rPr lang="en-US" sz="1900" b="0" i="0" dirty="0">
                <a:solidFill>
                  <a:srgbClr val="505050"/>
                </a:solidFill>
                <a:effectLst/>
              </a:rPr>
              <a:t>e as </a:t>
            </a:r>
            <a:r>
              <a:rPr lang="en-US" sz="1900" b="0" i="0" dirty="0">
                <a:solidFill>
                  <a:srgbClr val="2E2E2E"/>
                </a:solidFill>
                <a:effectLst/>
              </a:rPr>
              <a:t>t</a:t>
            </a:r>
            <a:r>
              <a:rPr lang="en-US" sz="1900" b="0" i="0" dirty="0">
                <a:solidFill>
                  <a:srgbClr val="505050"/>
                </a:solidFill>
                <a:effectLst/>
              </a:rPr>
              <a:t>he </a:t>
            </a:r>
            <a:r>
              <a:rPr lang="en-US" sz="1900" b="0" i="0" dirty="0">
                <a:solidFill>
                  <a:srgbClr val="414141"/>
                </a:solidFill>
                <a:effectLst/>
              </a:rPr>
              <a:t>main EDW </a:t>
            </a:r>
            <a:r>
              <a:rPr lang="en-US" sz="1900" b="0" i="0" dirty="0">
                <a:solidFill>
                  <a:srgbClr val="505050"/>
                </a:solidFill>
                <a:effectLst/>
              </a:rPr>
              <a:t>and a</a:t>
            </a:r>
            <a:r>
              <a:rPr lang="en-US" sz="1900" b="0" i="0" dirty="0">
                <a:solidFill>
                  <a:srgbClr val="2E2E2E"/>
                </a:solidFill>
                <a:effectLst/>
              </a:rPr>
              <a:t>l</a:t>
            </a:r>
            <a:r>
              <a:rPr lang="en-US" sz="1900" b="0" i="0" dirty="0">
                <a:solidFill>
                  <a:srgbClr val="505050"/>
                </a:solidFill>
                <a:effectLst/>
              </a:rPr>
              <a:t>low </a:t>
            </a:r>
            <a:r>
              <a:rPr lang="en-US" sz="1900" b="0" i="0" dirty="0">
                <a:solidFill>
                  <a:srgbClr val="2E2E2E"/>
                </a:solidFill>
                <a:effectLst/>
              </a:rPr>
              <a:t>u</a:t>
            </a:r>
            <a:r>
              <a:rPr lang="en-US" sz="1900" b="0" i="0" dirty="0">
                <a:solidFill>
                  <a:srgbClr val="505050"/>
                </a:solidFill>
                <a:effectLst/>
              </a:rPr>
              <a:t>sers </a:t>
            </a:r>
            <a:r>
              <a:rPr lang="en-US" sz="1900" b="0" i="0" dirty="0">
                <a:solidFill>
                  <a:srgbClr val="2E2E2E"/>
                </a:solidFill>
                <a:effectLst/>
              </a:rPr>
              <a:t>t</a:t>
            </a:r>
            <a:r>
              <a:rPr lang="en-US" sz="1900" b="0" i="0" dirty="0">
                <a:solidFill>
                  <a:srgbClr val="505050"/>
                </a:solidFill>
                <a:effectLst/>
              </a:rPr>
              <a:t>o </a:t>
            </a:r>
            <a:r>
              <a:rPr lang="en-US" sz="1900" b="0" i="0" dirty="0">
                <a:solidFill>
                  <a:srgbClr val="2E2E2E"/>
                </a:solidFill>
                <a:effectLst/>
              </a:rPr>
              <a:t>d</a:t>
            </a:r>
            <a:r>
              <a:rPr lang="en-US" sz="1900" b="0" i="0" dirty="0">
                <a:solidFill>
                  <a:srgbClr val="505050"/>
                </a:solidFill>
                <a:effectLst/>
              </a:rPr>
              <a:t>o some </a:t>
            </a:r>
            <a:r>
              <a:rPr lang="en-US" sz="1900" b="0" i="0" dirty="0">
                <a:solidFill>
                  <a:srgbClr val="151316"/>
                </a:solidFill>
                <a:effectLst/>
              </a:rPr>
              <a:t>l</a:t>
            </a:r>
            <a:r>
              <a:rPr lang="en-US" sz="1900" b="0" i="0" dirty="0">
                <a:solidFill>
                  <a:srgbClr val="505050"/>
                </a:solidFill>
                <a:effectLst/>
              </a:rPr>
              <a:t>evel of </a:t>
            </a:r>
            <a:r>
              <a:rPr lang="en-US" sz="1900" b="0" i="0" dirty="0">
                <a:solidFill>
                  <a:srgbClr val="2E2E2E"/>
                </a:solidFill>
                <a:effectLst/>
              </a:rPr>
              <a:t>m</a:t>
            </a:r>
            <a:r>
              <a:rPr lang="en-US" sz="1900" b="0" i="0" dirty="0">
                <a:solidFill>
                  <a:srgbClr val="505050"/>
                </a:solidFill>
                <a:effectLst/>
              </a:rPr>
              <a:t>o</a:t>
            </a:r>
            <a:r>
              <a:rPr lang="en-US" sz="1900" b="0" i="0" dirty="0">
                <a:solidFill>
                  <a:srgbClr val="2E2E2E"/>
                </a:solidFill>
                <a:effectLst/>
              </a:rPr>
              <a:t>re </a:t>
            </a:r>
            <a:r>
              <a:rPr lang="en-US" sz="1900" b="0" i="0" dirty="0">
                <a:solidFill>
                  <a:srgbClr val="505050"/>
                </a:solidFill>
                <a:effectLst/>
              </a:rPr>
              <a:t>in-</a:t>
            </a:r>
            <a:r>
              <a:rPr lang="en-US" sz="1900" b="0" i="0" dirty="0">
                <a:solidFill>
                  <a:srgbClr val="2E2E2E"/>
                </a:solidFill>
                <a:effectLst/>
              </a:rPr>
              <a:t>d</a:t>
            </a:r>
            <a:r>
              <a:rPr lang="en-US" sz="1900" b="0" i="0" dirty="0">
                <a:solidFill>
                  <a:srgbClr val="505050"/>
                </a:solidFill>
                <a:effectLst/>
              </a:rPr>
              <a:t>ept</a:t>
            </a:r>
            <a:r>
              <a:rPr lang="en-US" sz="1900" b="0" i="0" dirty="0">
                <a:solidFill>
                  <a:srgbClr val="2E2E2E"/>
                </a:solidFill>
                <a:effectLst/>
              </a:rPr>
              <a:t>h </a:t>
            </a:r>
            <a:r>
              <a:rPr lang="en-US" sz="1900" b="0" i="0" dirty="0">
                <a:solidFill>
                  <a:srgbClr val="505050"/>
                </a:solidFill>
                <a:effectLst/>
              </a:rPr>
              <a:t>analysis. </a:t>
            </a:r>
            <a:r>
              <a:rPr lang="en-US" sz="1900" b="0" i="0" dirty="0">
                <a:solidFill>
                  <a:srgbClr val="414141"/>
                </a:solidFill>
                <a:effectLst/>
              </a:rPr>
              <a:t>However</a:t>
            </a:r>
            <a:r>
              <a:rPr lang="en-US" sz="1900" b="0" i="0" dirty="0">
                <a:solidFill>
                  <a:srgbClr val="656565"/>
                </a:solidFill>
                <a:effectLst/>
              </a:rPr>
              <a:t>, </a:t>
            </a:r>
            <a:r>
              <a:rPr lang="en-US" sz="1900" b="0" i="0" dirty="0">
                <a:solidFill>
                  <a:srgbClr val="2E2E2E"/>
                </a:solidFill>
                <a:effectLst/>
              </a:rPr>
              <a:t>t</a:t>
            </a:r>
            <a:r>
              <a:rPr lang="en-US" sz="1900" b="0" i="0" dirty="0">
                <a:solidFill>
                  <a:srgbClr val="505050"/>
                </a:solidFill>
                <a:effectLst/>
              </a:rPr>
              <a:t>hese </a:t>
            </a:r>
            <a:r>
              <a:rPr lang="en-US" sz="1900" b="0" i="0" dirty="0">
                <a:solidFill>
                  <a:srgbClr val="414141"/>
                </a:solidFill>
                <a:effectLst/>
              </a:rPr>
              <a:t>one</a:t>
            </a:r>
            <a:r>
              <a:rPr lang="en-US" sz="1900" b="0" i="0" dirty="0">
                <a:solidFill>
                  <a:srgbClr val="656565"/>
                </a:solidFill>
                <a:effectLst/>
              </a:rPr>
              <a:t>-</a:t>
            </a:r>
            <a:r>
              <a:rPr lang="en-US" sz="1900" b="0" i="0" dirty="0">
                <a:solidFill>
                  <a:srgbClr val="414141"/>
                </a:solidFill>
                <a:effectLst/>
              </a:rPr>
              <a:t>off </a:t>
            </a:r>
            <a:r>
              <a:rPr lang="en-US" sz="1900" b="0" i="0" dirty="0">
                <a:solidFill>
                  <a:srgbClr val="505050"/>
                </a:solidFill>
                <a:effectLst/>
              </a:rPr>
              <a:t>sys</a:t>
            </a:r>
            <a:r>
              <a:rPr lang="en-US" sz="1900" b="0" i="0" dirty="0">
                <a:solidFill>
                  <a:srgbClr val="2E2E2E"/>
                </a:solidFill>
                <a:effectLst/>
              </a:rPr>
              <a:t>t</a:t>
            </a:r>
            <a:r>
              <a:rPr lang="en-US" sz="1900" b="0" i="0" dirty="0">
                <a:solidFill>
                  <a:srgbClr val="505050"/>
                </a:solidFill>
                <a:effectLst/>
              </a:rPr>
              <a:t>ems </a:t>
            </a:r>
            <a:r>
              <a:rPr lang="en-US" sz="1900" b="0" i="0" dirty="0">
                <a:solidFill>
                  <a:srgbClr val="414141"/>
                </a:solidFill>
                <a:effectLst/>
              </a:rPr>
              <a:t>reside </a:t>
            </a:r>
            <a:r>
              <a:rPr lang="en-US" sz="1900" b="0" i="0" dirty="0">
                <a:solidFill>
                  <a:srgbClr val="505050"/>
                </a:solidFill>
                <a:effectLst/>
              </a:rPr>
              <a:t>in </a:t>
            </a:r>
            <a:r>
              <a:rPr lang="en-US" sz="1900" b="0" i="0" dirty="0">
                <a:solidFill>
                  <a:srgbClr val="414141"/>
                </a:solidFill>
                <a:effectLst/>
              </a:rPr>
              <a:t>isolation</a:t>
            </a:r>
            <a:r>
              <a:rPr lang="en-US" sz="1900" b="0" i="0" dirty="0">
                <a:solidFill>
                  <a:srgbClr val="656565"/>
                </a:solidFill>
                <a:effectLst/>
              </a:rPr>
              <a:t>, </a:t>
            </a:r>
            <a:r>
              <a:rPr lang="en-US" sz="1900" b="0" i="0" dirty="0">
                <a:solidFill>
                  <a:srgbClr val="505050"/>
                </a:solidFill>
                <a:effectLst/>
              </a:rPr>
              <a:t>often a</a:t>
            </a:r>
            <a:r>
              <a:rPr lang="en-US" sz="1900" b="0" i="0" dirty="0">
                <a:solidFill>
                  <a:srgbClr val="2E2E2E"/>
                </a:solidFill>
                <a:effectLst/>
              </a:rPr>
              <a:t>r</a:t>
            </a:r>
            <a:r>
              <a:rPr lang="en-US" sz="1900" b="0" i="0" dirty="0">
                <a:solidFill>
                  <a:srgbClr val="505050"/>
                </a:solidFill>
                <a:effectLst/>
              </a:rPr>
              <a:t>e </a:t>
            </a:r>
            <a:r>
              <a:rPr lang="en-US" sz="1900" b="0" i="0" dirty="0">
                <a:solidFill>
                  <a:srgbClr val="414141"/>
                </a:solidFill>
                <a:effectLst/>
              </a:rPr>
              <a:t>not </a:t>
            </a:r>
            <a:r>
              <a:rPr lang="en-US" sz="1900" b="0" i="0" dirty="0">
                <a:solidFill>
                  <a:srgbClr val="505050"/>
                </a:solidFill>
                <a:effectLst/>
              </a:rPr>
              <a:t>sy</a:t>
            </a:r>
            <a:r>
              <a:rPr lang="en-US" sz="1900" b="0" i="0" dirty="0">
                <a:solidFill>
                  <a:srgbClr val="2E2E2E"/>
                </a:solidFill>
                <a:effectLst/>
              </a:rPr>
              <a:t>nchroniz</a:t>
            </a:r>
            <a:r>
              <a:rPr lang="en-US" sz="1900" b="0" i="0" dirty="0">
                <a:solidFill>
                  <a:srgbClr val="505050"/>
                </a:solidFill>
                <a:effectLst/>
              </a:rPr>
              <a:t>ed o</a:t>
            </a:r>
            <a:r>
              <a:rPr lang="en-US" sz="1900" b="0" i="0" dirty="0">
                <a:solidFill>
                  <a:srgbClr val="2E2E2E"/>
                </a:solidFill>
                <a:effectLst/>
              </a:rPr>
              <a:t>r </a:t>
            </a:r>
            <a:r>
              <a:rPr lang="en-US" sz="1900" b="0" i="0" dirty="0">
                <a:solidFill>
                  <a:srgbClr val="414141"/>
                </a:solidFill>
                <a:effectLst/>
              </a:rPr>
              <a:t>integrated </a:t>
            </a:r>
            <a:r>
              <a:rPr lang="en-US" sz="1900" b="0" i="0" dirty="0">
                <a:solidFill>
                  <a:srgbClr val="505050"/>
                </a:solidFill>
                <a:effectLst/>
              </a:rPr>
              <a:t>with ot</a:t>
            </a:r>
            <a:r>
              <a:rPr lang="en-US" sz="1900" b="0" i="0" dirty="0">
                <a:solidFill>
                  <a:srgbClr val="2E2E2E"/>
                </a:solidFill>
                <a:effectLst/>
              </a:rPr>
              <a:t>her data </a:t>
            </a:r>
            <a:r>
              <a:rPr lang="en-US" sz="1900" b="0" i="0" dirty="0">
                <a:solidFill>
                  <a:srgbClr val="505050"/>
                </a:solidFill>
                <a:effectLst/>
              </a:rPr>
              <a:t>stores, and </a:t>
            </a:r>
            <a:r>
              <a:rPr lang="en-US" sz="1900" b="0" i="0" dirty="0">
                <a:solidFill>
                  <a:srgbClr val="2E2E2E"/>
                </a:solidFill>
                <a:effectLst/>
              </a:rPr>
              <a:t>ma</a:t>
            </a:r>
            <a:r>
              <a:rPr lang="en-US" sz="1900" b="0" i="0" dirty="0">
                <a:solidFill>
                  <a:srgbClr val="505050"/>
                </a:solidFill>
                <a:effectLst/>
              </a:rPr>
              <a:t>y </a:t>
            </a:r>
            <a:r>
              <a:rPr lang="en-US" sz="1900" b="0" i="0" dirty="0">
                <a:solidFill>
                  <a:srgbClr val="2E2E2E"/>
                </a:solidFill>
                <a:effectLst/>
              </a:rPr>
              <a:t>n</a:t>
            </a:r>
            <a:r>
              <a:rPr lang="en-US" sz="1900" b="0" i="0" dirty="0">
                <a:solidFill>
                  <a:srgbClr val="505050"/>
                </a:solidFill>
                <a:effectLst/>
              </a:rPr>
              <a:t>ot </a:t>
            </a:r>
            <a:r>
              <a:rPr lang="en-US" sz="1900" b="0" i="0" dirty="0">
                <a:solidFill>
                  <a:srgbClr val="2E2E2E"/>
                </a:solidFill>
                <a:effectLst/>
              </a:rPr>
              <a:t>b</a:t>
            </a:r>
            <a:r>
              <a:rPr lang="en-US" sz="1900" b="0" i="0" dirty="0">
                <a:solidFill>
                  <a:srgbClr val="505050"/>
                </a:solidFill>
                <a:effectLst/>
              </a:rPr>
              <a:t>e </a:t>
            </a:r>
            <a:r>
              <a:rPr lang="en-US" sz="1900" b="0" i="0" dirty="0">
                <a:solidFill>
                  <a:srgbClr val="2E2E2E"/>
                </a:solidFill>
                <a:effectLst/>
              </a:rPr>
              <a:t>ba</a:t>
            </a:r>
            <a:r>
              <a:rPr lang="en-US" sz="1900" b="0" i="0" dirty="0">
                <a:solidFill>
                  <a:srgbClr val="505050"/>
                </a:solidFill>
                <a:effectLst/>
              </a:rPr>
              <a:t>cked </a:t>
            </a:r>
            <a:r>
              <a:rPr lang="en-US" sz="1900" b="0" i="0" dirty="0">
                <a:solidFill>
                  <a:srgbClr val="414141"/>
                </a:solidFill>
                <a:effectLst/>
              </a:rPr>
              <a:t>up.</a:t>
            </a:r>
            <a:endParaRPr lang="en-US" sz="1900" dirty="0">
              <a:solidFill>
                <a:srgbClr val="414141"/>
              </a:solidFill>
            </a:endParaRPr>
          </a:p>
          <a:p>
            <a:pPr marL="342900" indent="-342900">
              <a:buFont typeface="+mj-lt"/>
              <a:buAutoNum type="arabicPeriod"/>
            </a:pPr>
            <a:r>
              <a:rPr lang="en-US" sz="1900" b="0" i="0" dirty="0">
                <a:solidFill>
                  <a:srgbClr val="505050"/>
                </a:solidFill>
                <a:effectLst/>
              </a:rPr>
              <a:t>Once </a:t>
            </a:r>
            <a:r>
              <a:rPr lang="en-US" sz="1900" b="0" i="0" dirty="0">
                <a:solidFill>
                  <a:srgbClr val="414141"/>
                </a:solidFill>
                <a:effectLst/>
              </a:rPr>
              <a:t>in </a:t>
            </a:r>
            <a:r>
              <a:rPr lang="en-US" sz="1900" b="0" i="0" dirty="0">
                <a:solidFill>
                  <a:srgbClr val="505050"/>
                </a:solidFill>
                <a:effectLst/>
              </a:rPr>
              <a:t>the </a:t>
            </a:r>
            <a:r>
              <a:rPr lang="en-US" sz="1900" b="0" i="0" dirty="0">
                <a:solidFill>
                  <a:srgbClr val="2E2E2E"/>
                </a:solidFill>
                <a:effectLst/>
              </a:rPr>
              <a:t>data </a:t>
            </a:r>
            <a:r>
              <a:rPr lang="en-US" sz="1900" b="0" i="0" dirty="0">
                <a:solidFill>
                  <a:srgbClr val="505050"/>
                </a:solidFill>
                <a:effectLst/>
              </a:rPr>
              <a:t>w</a:t>
            </a:r>
            <a:r>
              <a:rPr lang="en-US" sz="1900" b="0" i="0" dirty="0">
                <a:solidFill>
                  <a:srgbClr val="2E2E2E"/>
                </a:solidFill>
                <a:effectLst/>
              </a:rPr>
              <a:t>arehou</a:t>
            </a:r>
            <a:r>
              <a:rPr lang="en-US" sz="1900" b="0" i="0" dirty="0">
                <a:solidFill>
                  <a:srgbClr val="505050"/>
                </a:solidFill>
                <a:effectLst/>
              </a:rPr>
              <a:t>se, </a:t>
            </a:r>
            <a:r>
              <a:rPr lang="en-US" sz="1900" b="0" i="0" dirty="0">
                <a:solidFill>
                  <a:srgbClr val="2E2E2E"/>
                </a:solidFill>
                <a:effectLst/>
              </a:rPr>
              <a:t>da</a:t>
            </a:r>
            <a:r>
              <a:rPr lang="en-US" sz="1900" b="0" i="0" dirty="0">
                <a:solidFill>
                  <a:srgbClr val="505050"/>
                </a:solidFill>
                <a:effectLst/>
              </a:rPr>
              <a:t>ta </a:t>
            </a:r>
            <a:r>
              <a:rPr lang="en-US" sz="1900" b="0" i="0" dirty="0">
                <a:solidFill>
                  <a:srgbClr val="2E2E2E"/>
                </a:solidFill>
                <a:effectLst/>
              </a:rPr>
              <a:t>i</a:t>
            </a:r>
            <a:r>
              <a:rPr lang="en-US" sz="1900" b="0" i="0" dirty="0">
                <a:solidFill>
                  <a:srgbClr val="505050"/>
                </a:solidFill>
                <a:effectLst/>
              </a:rPr>
              <a:t>s </a:t>
            </a:r>
            <a:r>
              <a:rPr lang="en-US" sz="1900" b="0" i="0" dirty="0">
                <a:solidFill>
                  <a:srgbClr val="414141"/>
                </a:solidFill>
                <a:effectLst/>
              </a:rPr>
              <a:t>read </a:t>
            </a:r>
            <a:r>
              <a:rPr lang="en-US" sz="1900" b="0" i="0" dirty="0">
                <a:solidFill>
                  <a:srgbClr val="505050"/>
                </a:solidFill>
                <a:effectLst/>
              </a:rPr>
              <a:t>by a</a:t>
            </a:r>
            <a:r>
              <a:rPr lang="en-US" sz="1900" b="0" i="0" dirty="0">
                <a:solidFill>
                  <a:srgbClr val="2E2E2E"/>
                </a:solidFill>
                <a:effectLst/>
              </a:rPr>
              <a:t>dditi</a:t>
            </a:r>
            <a:r>
              <a:rPr lang="en-US" sz="1900" b="0" i="0" dirty="0">
                <a:solidFill>
                  <a:srgbClr val="505050"/>
                </a:solidFill>
                <a:effectLst/>
              </a:rPr>
              <a:t>onal </a:t>
            </a:r>
            <a:r>
              <a:rPr lang="en-US" sz="1900" b="0" i="0" dirty="0">
                <a:solidFill>
                  <a:srgbClr val="414141"/>
                </a:solidFill>
                <a:effectLst/>
              </a:rPr>
              <a:t>applications </a:t>
            </a:r>
            <a:r>
              <a:rPr lang="en-US" sz="1900" b="0" i="0" dirty="0">
                <a:solidFill>
                  <a:srgbClr val="505050"/>
                </a:solidFill>
                <a:effectLst/>
              </a:rPr>
              <a:t>across </a:t>
            </a:r>
            <a:r>
              <a:rPr lang="en-US" sz="1900" b="0" i="0" dirty="0">
                <a:solidFill>
                  <a:srgbClr val="2E2E2E"/>
                </a:solidFill>
                <a:effectLst/>
              </a:rPr>
              <a:t>th</a:t>
            </a:r>
            <a:r>
              <a:rPr lang="en-US" sz="1900" b="0" i="0" dirty="0">
                <a:solidFill>
                  <a:srgbClr val="505050"/>
                </a:solidFill>
                <a:effectLst/>
              </a:rPr>
              <a:t>e en</a:t>
            </a:r>
            <a:r>
              <a:rPr lang="en-US" sz="1900" b="0" i="0" dirty="0">
                <a:solidFill>
                  <a:srgbClr val="2E2E2E"/>
                </a:solidFill>
                <a:effectLst/>
              </a:rPr>
              <a:t>t</a:t>
            </a:r>
            <a:r>
              <a:rPr lang="en-US" sz="1900" b="0" i="0" dirty="0">
                <a:solidFill>
                  <a:srgbClr val="505050"/>
                </a:solidFill>
                <a:effectLst/>
              </a:rPr>
              <a:t>erpr</a:t>
            </a:r>
            <a:r>
              <a:rPr lang="en-US" sz="1900" b="0" i="0" dirty="0">
                <a:solidFill>
                  <a:srgbClr val="2E2E2E"/>
                </a:solidFill>
                <a:effectLst/>
              </a:rPr>
              <a:t>i</a:t>
            </a:r>
            <a:r>
              <a:rPr lang="en-US" sz="1900" b="0" i="0" dirty="0">
                <a:solidFill>
                  <a:srgbClr val="505050"/>
                </a:solidFill>
                <a:effectLst/>
              </a:rPr>
              <a:t>se </a:t>
            </a:r>
            <a:r>
              <a:rPr lang="en-US" sz="1900" b="0" i="0" dirty="0">
                <a:solidFill>
                  <a:srgbClr val="656565"/>
                </a:solidFill>
                <a:effectLst/>
              </a:rPr>
              <a:t>fo</a:t>
            </a:r>
            <a:r>
              <a:rPr lang="en-US" sz="1900" b="0" i="0" dirty="0">
                <a:solidFill>
                  <a:srgbClr val="414141"/>
                </a:solidFill>
                <a:effectLst/>
              </a:rPr>
              <a:t>r </a:t>
            </a:r>
            <a:r>
              <a:rPr lang="en-US" sz="1900" b="0" i="0" dirty="0">
                <a:solidFill>
                  <a:srgbClr val="505050"/>
                </a:solidFill>
                <a:effectLst/>
              </a:rPr>
              <a:t>Bl a</a:t>
            </a:r>
            <a:r>
              <a:rPr lang="en-US" sz="1900" b="0" i="0" dirty="0">
                <a:solidFill>
                  <a:srgbClr val="2E2E2E"/>
                </a:solidFill>
                <a:effectLst/>
              </a:rPr>
              <a:t>nd r</a:t>
            </a:r>
            <a:r>
              <a:rPr lang="en-US" sz="1900" b="0" i="0" dirty="0">
                <a:solidFill>
                  <a:srgbClr val="505050"/>
                </a:solidFill>
                <a:effectLst/>
              </a:rPr>
              <a:t>epo</a:t>
            </a:r>
            <a:r>
              <a:rPr lang="en-US" sz="1900" b="0" i="0" dirty="0">
                <a:solidFill>
                  <a:srgbClr val="2E2E2E"/>
                </a:solidFill>
                <a:effectLst/>
              </a:rPr>
              <a:t>rt</a:t>
            </a:r>
            <a:r>
              <a:rPr lang="en-US" sz="1900" b="0" i="0" dirty="0">
                <a:solidFill>
                  <a:srgbClr val="505050"/>
                </a:solidFill>
                <a:effectLst/>
              </a:rPr>
              <a:t>i</a:t>
            </a:r>
            <a:r>
              <a:rPr lang="en-US" sz="1900" b="0" i="0" dirty="0">
                <a:solidFill>
                  <a:srgbClr val="2E2E2E"/>
                </a:solidFill>
                <a:effectLst/>
              </a:rPr>
              <a:t>ng pur</a:t>
            </a:r>
            <a:r>
              <a:rPr lang="en-US" sz="1900" b="0" i="0" dirty="0">
                <a:solidFill>
                  <a:srgbClr val="505050"/>
                </a:solidFill>
                <a:effectLst/>
              </a:rPr>
              <a:t>poses. </a:t>
            </a:r>
            <a:r>
              <a:rPr lang="en-US" sz="1900" b="0" i="0" dirty="0">
                <a:solidFill>
                  <a:srgbClr val="2E2E2E"/>
                </a:solidFill>
                <a:effectLst/>
              </a:rPr>
              <a:t>Th</a:t>
            </a:r>
            <a:r>
              <a:rPr lang="en-US" sz="1900" b="0" i="0" dirty="0">
                <a:solidFill>
                  <a:srgbClr val="505050"/>
                </a:solidFill>
                <a:effectLst/>
              </a:rPr>
              <a:t>ese </a:t>
            </a:r>
            <a:r>
              <a:rPr lang="en-US" sz="1900" b="0" i="0" dirty="0">
                <a:solidFill>
                  <a:srgbClr val="414141"/>
                </a:solidFill>
                <a:effectLst/>
              </a:rPr>
              <a:t>are </a:t>
            </a:r>
            <a:r>
              <a:rPr lang="en-US" sz="1900" b="0" i="0" dirty="0">
                <a:solidFill>
                  <a:srgbClr val="2E2E2E"/>
                </a:solidFill>
                <a:effectLst/>
              </a:rPr>
              <a:t>hi</a:t>
            </a:r>
            <a:r>
              <a:rPr lang="en-US" sz="1900" b="0" i="0" dirty="0">
                <a:solidFill>
                  <a:srgbClr val="505050"/>
                </a:solidFill>
                <a:effectLst/>
              </a:rPr>
              <a:t>g</a:t>
            </a:r>
            <a:r>
              <a:rPr lang="en-US" sz="1900" b="0" i="0" dirty="0">
                <a:solidFill>
                  <a:srgbClr val="2E2E2E"/>
                </a:solidFill>
                <a:effectLst/>
              </a:rPr>
              <a:t>h</a:t>
            </a:r>
            <a:r>
              <a:rPr lang="en-US" sz="1900" b="0" i="0" dirty="0">
                <a:solidFill>
                  <a:srgbClr val="505050"/>
                </a:solidFill>
                <a:effectLst/>
              </a:rPr>
              <a:t>-p</a:t>
            </a:r>
            <a:r>
              <a:rPr lang="en-US" sz="1900" b="0" i="0" dirty="0">
                <a:solidFill>
                  <a:srgbClr val="2E2E2E"/>
                </a:solidFill>
                <a:effectLst/>
              </a:rPr>
              <a:t>rior</a:t>
            </a:r>
            <a:r>
              <a:rPr lang="en-US" sz="1900" b="0" i="0" dirty="0">
                <a:solidFill>
                  <a:srgbClr val="505050"/>
                </a:solidFill>
                <a:effectLst/>
              </a:rPr>
              <a:t>ity operat</a:t>
            </a:r>
            <a:r>
              <a:rPr lang="en-US" sz="1900" b="0" i="0" dirty="0">
                <a:solidFill>
                  <a:srgbClr val="2E2E2E"/>
                </a:solidFill>
                <a:effectLst/>
              </a:rPr>
              <a:t>ion</a:t>
            </a:r>
            <a:r>
              <a:rPr lang="en-US" sz="1900" b="0" i="0" dirty="0">
                <a:solidFill>
                  <a:srgbClr val="505050"/>
                </a:solidFill>
                <a:effectLst/>
              </a:rPr>
              <a:t>al </a:t>
            </a:r>
            <a:r>
              <a:rPr lang="en-US" sz="1900" b="0" i="0" dirty="0">
                <a:solidFill>
                  <a:srgbClr val="414141"/>
                </a:solidFill>
                <a:effectLst/>
              </a:rPr>
              <a:t>processes getting critical </a:t>
            </a:r>
            <a:r>
              <a:rPr lang="en-US" sz="1900" b="0" i="0" dirty="0">
                <a:solidFill>
                  <a:srgbClr val="505050"/>
                </a:solidFill>
                <a:effectLst/>
              </a:rPr>
              <a:t>data </a:t>
            </a:r>
            <a:r>
              <a:rPr lang="en-US" sz="1900" b="0" i="0" dirty="0">
                <a:solidFill>
                  <a:srgbClr val="656565"/>
                </a:solidFill>
                <a:effectLst/>
              </a:rPr>
              <a:t>feeds </a:t>
            </a:r>
            <a:r>
              <a:rPr lang="en-US" sz="1900" b="0" i="0" dirty="0">
                <a:solidFill>
                  <a:srgbClr val="505050"/>
                </a:solidFill>
                <a:effectLst/>
              </a:rPr>
              <a:t>from </a:t>
            </a:r>
            <a:r>
              <a:rPr lang="en-US" sz="1900" b="0" i="0" dirty="0">
                <a:solidFill>
                  <a:srgbClr val="2E2E2E"/>
                </a:solidFill>
                <a:effectLst/>
              </a:rPr>
              <a:t>the data </a:t>
            </a:r>
            <a:r>
              <a:rPr lang="en-US" sz="1900" b="0" i="0" dirty="0">
                <a:solidFill>
                  <a:srgbClr val="505050"/>
                </a:solidFill>
                <a:effectLst/>
              </a:rPr>
              <a:t>ware</a:t>
            </a:r>
            <a:r>
              <a:rPr lang="en-US" sz="1900" b="0" i="0" dirty="0">
                <a:solidFill>
                  <a:srgbClr val="151316"/>
                </a:solidFill>
                <a:effectLst/>
              </a:rPr>
              <a:t>h</a:t>
            </a:r>
            <a:r>
              <a:rPr lang="en-US" sz="1900" b="0" i="0" dirty="0">
                <a:solidFill>
                  <a:srgbClr val="414141"/>
                </a:solidFill>
                <a:effectLst/>
              </a:rPr>
              <a:t>ouses and </a:t>
            </a:r>
            <a:r>
              <a:rPr lang="en-US" sz="1900" b="0" i="0" dirty="0">
                <a:solidFill>
                  <a:srgbClr val="2E2E2E"/>
                </a:solidFill>
                <a:effectLst/>
              </a:rPr>
              <a:t>r</a:t>
            </a:r>
            <a:r>
              <a:rPr lang="en-US" sz="1900" b="0" i="0" dirty="0">
                <a:solidFill>
                  <a:srgbClr val="505050"/>
                </a:solidFill>
                <a:effectLst/>
              </a:rPr>
              <a:t>eposi</a:t>
            </a:r>
            <a:r>
              <a:rPr lang="en-US" sz="1900" b="0" i="0" dirty="0">
                <a:solidFill>
                  <a:srgbClr val="2E2E2E"/>
                </a:solidFill>
                <a:effectLst/>
              </a:rPr>
              <a:t>t</a:t>
            </a:r>
            <a:r>
              <a:rPr lang="en-US" sz="1900" b="0" i="0" dirty="0">
                <a:solidFill>
                  <a:srgbClr val="505050"/>
                </a:solidFill>
                <a:effectLst/>
              </a:rPr>
              <a:t>o</a:t>
            </a:r>
            <a:r>
              <a:rPr lang="en-US" sz="1900" b="0" i="0" dirty="0">
                <a:solidFill>
                  <a:srgbClr val="151316"/>
                </a:solidFill>
                <a:effectLst/>
              </a:rPr>
              <a:t>r</a:t>
            </a:r>
            <a:r>
              <a:rPr lang="en-US" sz="1900" b="0" i="0" dirty="0">
                <a:solidFill>
                  <a:srgbClr val="2E2E2E"/>
                </a:solidFill>
                <a:effectLst/>
              </a:rPr>
              <a:t>ie</a:t>
            </a:r>
            <a:r>
              <a:rPr lang="en-US" sz="1900" b="0" i="0" dirty="0">
                <a:solidFill>
                  <a:srgbClr val="505050"/>
                </a:solidFill>
                <a:effectLst/>
              </a:rPr>
              <a:t>s.</a:t>
            </a:r>
            <a:endParaRPr lang="en-US" sz="1900" dirty="0">
              <a:solidFill>
                <a:srgbClr val="505050"/>
              </a:solidFill>
            </a:endParaRPr>
          </a:p>
          <a:p>
            <a:pPr marL="342900" indent="-342900">
              <a:buFont typeface="+mj-lt"/>
              <a:buAutoNum type="arabicPeriod"/>
            </a:pPr>
            <a:r>
              <a:rPr lang="en-US" sz="1900" b="0" i="0" dirty="0">
                <a:solidFill>
                  <a:srgbClr val="505050"/>
                </a:solidFill>
                <a:effectLst/>
              </a:rPr>
              <a:t>At </a:t>
            </a:r>
            <a:r>
              <a:rPr lang="en-US" sz="1900" b="0" i="0" dirty="0">
                <a:solidFill>
                  <a:srgbClr val="414141"/>
                </a:solidFill>
                <a:effectLst/>
              </a:rPr>
              <a:t>the </a:t>
            </a:r>
            <a:r>
              <a:rPr lang="en-US" sz="1900" b="0" i="0" dirty="0">
                <a:solidFill>
                  <a:srgbClr val="505050"/>
                </a:solidFill>
                <a:effectLst/>
              </a:rPr>
              <a:t>e</a:t>
            </a:r>
            <a:r>
              <a:rPr lang="en-US" sz="1900" b="0" i="0" dirty="0">
                <a:solidFill>
                  <a:srgbClr val="2E2E2E"/>
                </a:solidFill>
                <a:effectLst/>
              </a:rPr>
              <a:t>nd </a:t>
            </a:r>
            <a:r>
              <a:rPr lang="en-US" sz="1900" b="0" i="0" dirty="0">
                <a:solidFill>
                  <a:srgbClr val="414141"/>
                </a:solidFill>
                <a:effectLst/>
              </a:rPr>
              <a:t>of this </a:t>
            </a:r>
            <a:r>
              <a:rPr lang="en-US" sz="1900" b="0" i="0" dirty="0">
                <a:solidFill>
                  <a:srgbClr val="505050"/>
                </a:solidFill>
                <a:effectLst/>
              </a:rPr>
              <a:t>wo</a:t>
            </a:r>
            <a:r>
              <a:rPr lang="en-US" sz="1900" b="0" i="0" dirty="0">
                <a:solidFill>
                  <a:srgbClr val="2E2E2E"/>
                </a:solidFill>
                <a:effectLst/>
              </a:rPr>
              <a:t>rkfl</a:t>
            </a:r>
            <a:r>
              <a:rPr lang="en-US" sz="1900" b="0" i="0" dirty="0">
                <a:solidFill>
                  <a:srgbClr val="505050"/>
                </a:solidFill>
                <a:effectLst/>
              </a:rPr>
              <a:t>ow, analysts </a:t>
            </a:r>
            <a:r>
              <a:rPr lang="en-US" sz="1900" b="0" i="0" dirty="0">
                <a:solidFill>
                  <a:srgbClr val="414141"/>
                </a:solidFill>
                <a:effectLst/>
              </a:rPr>
              <a:t>get data </a:t>
            </a:r>
            <a:r>
              <a:rPr lang="en-US" sz="1900" b="0" i="0" dirty="0">
                <a:solidFill>
                  <a:srgbClr val="505050"/>
                </a:solidFill>
                <a:effectLst/>
              </a:rPr>
              <a:t>provisioned fo</a:t>
            </a:r>
            <a:r>
              <a:rPr lang="en-US" sz="1900" b="0" i="0" dirty="0">
                <a:solidFill>
                  <a:srgbClr val="2E2E2E"/>
                </a:solidFill>
                <a:effectLst/>
              </a:rPr>
              <a:t>r </a:t>
            </a:r>
            <a:r>
              <a:rPr lang="en-US" sz="1900" b="0" i="0" dirty="0">
                <a:solidFill>
                  <a:srgbClr val="414141"/>
                </a:solidFill>
                <a:effectLst/>
              </a:rPr>
              <a:t>their downstream </a:t>
            </a:r>
            <a:r>
              <a:rPr lang="en-US" sz="1900" b="0" i="0" dirty="0">
                <a:solidFill>
                  <a:srgbClr val="505050"/>
                </a:solidFill>
                <a:effectLst/>
              </a:rPr>
              <a:t>ana</a:t>
            </a:r>
            <a:r>
              <a:rPr lang="en-US" sz="1900" b="0" i="0" dirty="0">
                <a:solidFill>
                  <a:srgbClr val="2E2E2E"/>
                </a:solidFill>
                <a:effectLst/>
              </a:rPr>
              <a:t>l</a:t>
            </a:r>
            <a:r>
              <a:rPr lang="en-US" sz="1900" b="0" i="0" dirty="0">
                <a:solidFill>
                  <a:srgbClr val="505050"/>
                </a:solidFill>
                <a:effectLst/>
              </a:rPr>
              <a:t>ytics. Because </a:t>
            </a:r>
            <a:r>
              <a:rPr lang="en-US" sz="1900" b="0" i="0" dirty="0">
                <a:solidFill>
                  <a:srgbClr val="414141"/>
                </a:solidFill>
                <a:effectLst/>
              </a:rPr>
              <a:t>users generally are </a:t>
            </a:r>
            <a:r>
              <a:rPr lang="en-US" sz="1900" b="0" i="0" dirty="0">
                <a:solidFill>
                  <a:srgbClr val="2E2E2E"/>
                </a:solidFill>
                <a:effectLst/>
              </a:rPr>
              <a:t>n</a:t>
            </a:r>
            <a:r>
              <a:rPr lang="en-US" sz="1900" b="0" i="0" dirty="0">
                <a:solidFill>
                  <a:srgbClr val="505050"/>
                </a:solidFill>
                <a:effectLst/>
              </a:rPr>
              <a:t>ot a</a:t>
            </a:r>
            <a:r>
              <a:rPr lang="en-US" sz="1900" b="0" i="0" dirty="0">
                <a:solidFill>
                  <a:srgbClr val="2E2E2E"/>
                </a:solidFill>
                <a:effectLst/>
              </a:rPr>
              <a:t>ll</a:t>
            </a:r>
            <a:r>
              <a:rPr lang="en-US" sz="1900" b="0" i="0" dirty="0">
                <a:solidFill>
                  <a:srgbClr val="505050"/>
                </a:solidFill>
                <a:effectLst/>
              </a:rPr>
              <a:t>owed </a:t>
            </a:r>
            <a:r>
              <a:rPr lang="en-US" sz="1900" b="0" i="0" dirty="0">
                <a:solidFill>
                  <a:srgbClr val="414141"/>
                </a:solidFill>
                <a:effectLst/>
              </a:rPr>
              <a:t>to </a:t>
            </a:r>
            <a:r>
              <a:rPr lang="en-US" sz="1900" b="0" i="0" dirty="0">
                <a:solidFill>
                  <a:srgbClr val="505050"/>
                </a:solidFill>
                <a:effectLst/>
              </a:rPr>
              <a:t>run custom o</a:t>
            </a:r>
            <a:r>
              <a:rPr lang="en-US" sz="1900" b="0" i="0" dirty="0">
                <a:solidFill>
                  <a:srgbClr val="2E2E2E"/>
                </a:solidFill>
                <a:effectLst/>
              </a:rPr>
              <a:t>r </a:t>
            </a:r>
            <a:r>
              <a:rPr lang="en-US" sz="1900" b="0" i="0" dirty="0">
                <a:solidFill>
                  <a:srgbClr val="505050"/>
                </a:solidFill>
                <a:effectLst/>
              </a:rPr>
              <a:t>i</a:t>
            </a:r>
            <a:r>
              <a:rPr lang="en-US" sz="1900" b="0" i="0" dirty="0">
                <a:solidFill>
                  <a:srgbClr val="2E2E2E"/>
                </a:solidFill>
                <a:effectLst/>
              </a:rPr>
              <a:t>nten</a:t>
            </a:r>
            <a:r>
              <a:rPr lang="en-US" sz="1900" b="0" i="0" dirty="0">
                <a:solidFill>
                  <a:srgbClr val="505050"/>
                </a:solidFill>
                <a:effectLst/>
              </a:rPr>
              <a:t>s</a:t>
            </a:r>
            <a:r>
              <a:rPr lang="en-US" sz="1900" b="0" i="0" dirty="0">
                <a:solidFill>
                  <a:srgbClr val="2E2E2E"/>
                </a:solidFill>
                <a:effectLst/>
              </a:rPr>
              <a:t>i</a:t>
            </a:r>
            <a:r>
              <a:rPr lang="en-US" sz="1900" b="0" i="0" dirty="0">
                <a:solidFill>
                  <a:srgbClr val="505050"/>
                </a:solidFill>
                <a:effectLst/>
              </a:rPr>
              <a:t>v</a:t>
            </a:r>
            <a:r>
              <a:rPr lang="en-US" sz="1900" b="0" i="0" dirty="0">
                <a:solidFill>
                  <a:srgbClr val="2E2E2E"/>
                </a:solidFill>
                <a:effectLst/>
              </a:rPr>
              <a:t>e </a:t>
            </a:r>
            <a:r>
              <a:rPr lang="en-US" sz="1900" b="0" i="0" dirty="0">
                <a:solidFill>
                  <a:srgbClr val="414141"/>
                </a:solidFill>
                <a:effectLst/>
              </a:rPr>
              <a:t>analytics </a:t>
            </a:r>
            <a:r>
              <a:rPr lang="en-US" sz="1900" b="0" i="0" dirty="0">
                <a:solidFill>
                  <a:srgbClr val="505050"/>
                </a:solidFill>
                <a:effectLst/>
              </a:rPr>
              <a:t>o</a:t>
            </a:r>
            <a:r>
              <a:rPr lang="en-US" sz="1900" b="0" i="0" dirty="0">
                <a:solidFill>
                  <a:srgbClr val="2E2E2E"/>
                </a:solidFill>
                <a:effectLst/>
              </a:rPr>
              <a:t>n </a:t>
            </a:r>
            <a:r>
              <a:rPr lang="en-US" sz="1900" b="0" i="0" dirty="0">
                <a:solidFill>
                  <a:srgbClr val="414141"/>
                </a:solidFill>
                <a:effectLst/>
              </a:rPr>
              <a:t>producti</a:t>
            </a:r>
            <a:r>
              <a:rPr lang="en-US" sz="1900" b="0" i="0" dirty="0">
                <a:solidFill>
                  <a:srgbClr val="656565"/>
                </a:solidFill>
                <a:effectLst/>
              </a:rPr>
              <a:t>o</a:t>
            </a:r>
            <a:r>
              <a:rPr lang="en-US" sz="1900" b="0" i="0" dirty="0">
                <a:solidFill>
                  <a:srgbClr val="2E2E2E"/>
                </a:solidFill>
                <a:effectLst/>
              </a:rPr>
              <a:t>n databa</a:t>
            </a:r>
            <a:r>
              <a:rPr lang="en-US" sz="1900" b="0" i="0" dirty="0">
                <a:solidFill>
                  <a:srgbClr val="505050"/>
                </a:solidFill>
                <a:effectLst/>
              </a:rPr>
              <a:t>ses, </a:t>
            </a:r>
            <a:r>
              <a:rPr lang="en-US" sz="1900" b="0" i="0" dirty="0">
                <a:solidFill>
                  <a:srgbClr val="414141"/>
                </a:solidFill>
                <a:effectLst/>
              </a:rPr>
              <a:t>analysts create data extracts from the EDW to analyze </a:t>
            </a:r>
            <a:r>
              <a:rPr lang="en-US" sz="1900" b="0" i="0" dirty="0">
                <a:solidFill>
                  <a:srgbClr val="2E2E2E"/>
                </a:solidFill>
                <a:effectLst/>
              </a:rPr>
              <a:t>data </a:t>
            </a:r>
            <a:r>
              <a:rPr lang="en-US" sz="1900" b="0" i="0" dirty="0">
                <a:solidFill>
                  <a:srgbClr val="414141"/>
                </a:solidFill>
                <a:effectLst/>
              </a:rPr>
              <a:t>offline </a:t>
            </a:r>
            <a:r>
              <a:rPr lang="en-US" sz="1900" b="0" i="0" dirty="0">
                <a:solidFill>
                  <a:srgbClr val="505050"/>
                </a:solidFill>
                <a:effectLst/>
              </a:rPr>
              <a:t>i</a:t>
            </a:r>
            <a:r>
              <a:rPr lang="en-US" sz="1900" b="0" i="0" dirty="0">
                <a:solidFill>
                  <a:srgbClr val="2E2E2E"/>
                </a:solidFill>
                <a:effectLst/>
              </a:rPr>
              <a:t>n R </a:t>
            </a:r>
            <a:r>
              <a:rPr lang="en-US" sz="1900" b="0" i="0" dirty="0">
                <a:solidFill>
                  <a:srgbClr val="505050"/>
                </a:solidFill>
                <a:effectLst/>
              </a:rPr>
              <a:t>o</a:t>
            </a:r>
            <a:r>
              <a:rPr lang="en-US" sz="1900" b="0" i="0" dirty="0">
                <a:solidFill>
                  <a:srgbClr val="2E2E2E"/>
                </a:solidFill>
                <a:effectLst/>
              </a:rPr>
              <a:t>r </a:t>
            </a:r>
            <a:r>
              <a:rPr lang="en-US" sz="1900" b="0" i="0" dirty="0">
                <a:solidFill>
                  <a:srgbClr val="505050"/>
                </a:solidFill>
                <a:effectLst/>
              </a:rPr>
              <a:t>othe</a:t>
            </a:r>
            <a:r>
              <a:rPr lang="en-US" sz="1900" b="0" i="0" dirty="0">
                <a:solidFill>
                  <a:srgbClr val="2E2E2E"/>
                </a:solidFill>
                <a:effectLst/>
              </a:rPr>
              <a:t>r </a:t>
            </a:r>
            <a:r>
              <a:rPr lang="en-US" sz="1900" b="0" i="0" dirty="0">
                <a:solidFill>
                  <a:srgbClr val="505050"/>
                </a:solidFill>
                <a:effectLst/>
              </a:rPr>
              <a:t>local </a:t>
            </a:r>
            <a:r>
              <a:rPr lang="en-US" sz="1900" b="0" i="0" dirty="0">
                <a:solidFill>
                  <a:srgbClr val="414141"/>
                </a:solidFill>
                <a:effectLst/>
              </a:rPr>
              <a:t>analytical tools. Many </a:t>
            </a:r>
            <a:r>
              <a:rPr lang="en-US" sz="1900" b="0" i="0" dirty="0">
                <a:solidFill>
                  <a:srgbClr val="2E2E2E"/>
                </a:solidFill>
                <a:effectLst/>
              </a:rPr>
              <a:t>time</a:t>
            </a:r>
            <a:r>
              <a:rPr lang="en-US" sz="1900" b="0" i="0" dirty="0">
                <a:solidFill>
                  <a:srgbClr val="505050"/>
                </a:solidFill>
                <a:effectLst/>
              </a:rPr>
              <a:t>s </a:t>
            </a:r>
            <a:r>
              <a:rPr lang="en-US" sz="1900" b="0" i="0" dirty="0">
                <a:solidFill>
                  <a:srgbClr val="2E2E2E"/>
                </a:solidFill>
                <a:effectLst/>
              </a:rPr>
              <a:t>the</a:t>
            </a:r>
            <a:r>
              <a:rPr lang="en-US" sz="1900" b="0" i="0" dirty="0">
                <a:solidFill>
                  <a:srgbClr val="505050"/>
                </a:solidFill>
                <a:effectLst/>
              </a:rPr>
              <a:t>se </a:t>
            </a:r>
            <a:r>
              <a:rPr lang="en-US" sz="1900" b="0" i="0" dirty="0">
                <a:solidFill>
                  <a:srgbClr val="414141"/>
                </a:solidFill>
                <a:effectLst/>
              </a:rPr>
              <a:t>too</a:t>
            </a:r>
            <a:r>
              <a:rPr lang="en-US" sz="1900" b="0" i="0" dirty="0">
                <a:solidFill>
                  <a:srgbClr val="151316"/>
                </a:solidFill>
                <a:effectLst/>
              </a:rPr>
              <a:t>l</a:t>
            </a:r>
            <a:r>
              <a:rPr lang="en-US" sz="1900" b="0" i="0" dirty="0">
                <a:solidFill>
                  <a:srgbClr val="656565"/>
                </a:solidFill>
                <a:effectLst/>
              </a:rPr>
              <a:t>s </a:t>
            </a:r>
            <a:r>
              <a:rPr lang="en-US" sz="1900" b="0" i="0" dirty="0">
                <a:solidFill>
                  <a:srgbClr val="505050"/>
                </a:solidFill>
                <a:effectLst/>
              </a:rPr>
              <a:t>are l</a:t>
            </a:r>
            <a:r>
              <a:rPr lang="en-US" sz="1900" b="0" i="0" dirty="0">
                <a:solidFill>
                  <a:srgbClr val="2E2E2E"/>
                </a:solidFill>
                <a:effectLst/>
              </a:rPr>
              <a:t>im</a:t>
            </a:r>
            <a:r>
              <a:rPr lang="en-US" sz="1900" b="0" i="0" dirty="0">
                <a:solidFill>
                  <a:srgbClr val="505050"/>
                </a:solidFill>
                <a:effectLst/>
              </a:rPr>
              <a:t>ited </a:t>
            </a:r>
            <a:r>
              <a:rPr lang="en-US" sz="1900" b="0" i="0" dirty="0">
                <a:solidFill>
                  <a:srgbClr val="414141"/>
                </a:solidFill>
                <a:effectLst/>
              </a:rPr>
              <a:t>to </a:t>
            </a:r>
            <a:r>
              <a:rPr lang="en-US" sz="1900" b="0" i="0" dirty="0">
                <a:solidFill>
                  <a:srgbClr val="2E2E2E"/>
                </a:solidFill>
                <a:effectLst/>
              </a:rPr>
              <a:t>in</a:t>
            </a:r>
            <a:r>
              <a:rPr lang="en-US" sz="1900" b="0" i="0" dirty="0">
                <a:solidFill>
                  <a:srgbClr val="505050"/>
                </a:solidFill>
                <a:effectLst/>
              </a:rPr>
              <a:t>-</a:t>
            </a:r>
            <a:r>
              <a:rPr lang="en-US" sz="1900" b="0" i="0" dirty="0">
                <a:solidFill>
                  <a:srgbClr val="2E2E2E"/>
                </a:solidFill>
                <a:effectLst/>
              </a:rPr>
              <a:t>m</a:t>
            </a:r>
            <a:r>
              <a:rPr lang="en-US" sz="1900" b="0" i="0" dirty="0">
                <a:solidFill>
                  <a:srgbClr val="505050"/>
                </a:solidFill>
                <a:effectLst/>
              </a:rPr>
              <a:t>em</a:t>
            </a:r>
            <a:r>
              <a:rPr lang="en-US" sz="1900" b="0" i="0" dirty="0">
                <a:solidFill>
                  <a:srgbClr val="2E2E2E"/>
                </a:solidFill>
                <a:effectLst/>
              </a:rPr>
              <a:t>ory </a:t>
            </a:r>
            <a:r>
              <a:rPr lang="en-US" sz="1900" b="0" i="0" dirty="0">
                <a:solidFill>
                  <a:srgbClr val="414141"/>
                </a:solidFill>
                <a:effectLst/>
              </a:rPr>
              <a:t>analytics </a:t>
            </a:r>
            <a:r>
              <a:rPr lang="en-US" sz="1900" b="0" i="0" dirty="0">
                <a:solidFill>
                  <a:srgbClr val="505050"/>
                </a:solidFill>
                <a:effectLst/>
              </a:rPr>
              <a:t>on </a:t>
            </a:r>
            <a:r>
              <a:rPr lang="en-US" sz="1900" b="0" i="0" dirty="0">
                <a:solidFill>
                  <a:srgbClr val="414141"/>
                </a:solidFill>
                <a:effectLst/>
              </a:rPr>
              <a:t>desktops </a:t>
            </a:r>
            <a:r>
              <a:rPr lang="en-US" sz="1900" b="0" i="0" dirty="0">
                <a:solidFill>
                  <a:srgbClr val="505050"/>
                </a:solidFill>
                <a:effectLst/>
              </a:rPr>
              <a:t>a</a:t>
            </a:r>
            <a:r>
              <a:rPr lang="en-US" sz="1900" b="0" i="0" dirty="0">
                <a:solidFill>
                  <a:srgbClr val="2E2E2E"/>
                </a:solidFill>
                <a:effectLst/>
              </a:rPr>
              <a:t>n</a:t>
            </a:r>
            <a:r>
              <a:rPr lang="en-US" sz="1900" b="0" i="0" dirty="0">
                <a:solidFill>
                  <a:srgbClr val="505050"/>
                </a:solidFill>
                <a:effectLst/>
              </a:rPr>
              <a:t>a</a:t>
            </a:r>
            <a:r>
              <a:rPr lang="en-US" sz="1900" b="0" i="0" dirty="0">
                <a:solidFill>
                  <a:srgbClr val="2E2E2E"/>
                </a:solidFill>
                <a:effectLst/>
              </a:rPr>
              <a:t>l</a:t>
            </a:r>
            <a:r>
              <a:rPr lang="en-US" sz="1900" b="0" i="0" dirty="0">
                <a:solidFill>
                  <a:srgbClr val="505050"/>
                </a:solidFill>
                <a:effectLst/>
              </a:rPr>
              <a:t>yz</a:t>
            </a:r>
            <a:r>
              <a:rPr lang="en-US" sz="1900" b="0" i="0" dirty="0">
                <a:solidFill>
                  <a:srgbClr val="2E2E2E"/>
                </a:solidFill>
                <a:effectLst/>
              </a:rPr>
              <a:t>ing </a:t>
            </a:r>
            <a:r>
              <a:rPr lang="en-US" sz="1900" b="0" i="0" dirty="0">
                <a:solidFill>
                  <a:srgbClr val="505050"/>
                </a:solidFill>
                <a:effectLst/>
              </a:rPr>
              <a:t>sa</a:t>
            </a:r>
            <a:r>
              <a:rPr lang="en-US" sz="1900" b="0" i="0" dirty="0">
                <a:solidFill>
                  <a:srgbClr val="2E2E2E"/>
                </a:solidFill>
                <a:effectLst/>
              </a:rPr>
              <a:t>mp</a:t>
            </a:r>
            <a:r>
              <a:rPr lang="en-US" sz="1900" b="0" i="0" dirty="0">
                <a:solidFill>
                  <a:srgbClr val="151316"/>
                </a:solidFill>
                <a:effectLst/>
              </a:rPr>
              <a:t>l</a:t>
            </a:r>
            <a:r>
              <a:rPr lang="en-US" sz="1900" b="0" i="0" dirty="0">
                <a:solidFill>
                  <a:srgbClr val="505050"/>
                </a:solidFill>
                <a:effectLst/>
              </a:rPr>
              <a:t>es </a:t>
            </a:r>
            <a:r>
              <a:rPr lang="en-US" sz="1900" b="0" i="0" dirty="0">
                <a:solidFill>
                  <a:srgbClr val="2E2E2E"/>
                </a:solidFill>
                <a:effectLst/>
              </a:rPr>
              <a:t>of </a:t>
            </a:r>
            <a:r>
              <a:rPr lang="en-US" sz="1900" b="0" i="0" dirty="0">
                <a:solidFill>
                  <a:srgbClr val="414141"/>
                </a:solidFill>
                <a:effectLst/>
              </a:rPr>
              <a:t>data, </a:t>
            </a:r>
            <a:r>
              <a:rPr lang="en-US" sz="1900" b="0" i="0" dirty="0">
                <a:solidFill>
                  <a:srgbClr val="2E2E2E"/>
                </a:solidFill>
                <a:effectLst/>
              </a:rPr>
              <a:t>rath</a:t>
            </a:r>
            <a:r>
              <a:rPr lang="en-US" sz="1900" b="0" i="0" dirty="0">
                <a:solidFill>
                  <a:srgbClr val="505050"/>
                </a:solidFill>
                <a:effectLst/>
              </a:rPr>
              <a:t>er </a:t>
            </a:r>
            <a:r>
              <a:rPr lang="en-US" sz="1900" b="0" i="0" dirty="0">
                <a:solidFill>
                  <a:srgbClr val="2E2E2E"/>
                </a:solidFill>
                <a:effectLst/>
              </a:rPr>
              <a:t>th</a:t>
            </a:r>
            <a:r>
              <a:rPr lang="en-US" sz="1900" b="0" i="0" dirty="0">
                <a:solidFill>
                  <a:srgbClr val="505050"/>
                </a:solidFill>
                <a:effectLst/>
              </a:rPr>
              <a:t>an </a:t>
            </a:r>
            <a:r>
              <a:rPr lang="en-US" sz="1900" b="0" i="0" dirty="0">
                <a:solidFill>
                  <a:srgbClr val="414141"/>
                </a:solidFill>
                <a:effectLst/>
              </a:rPr>
              <a:t>the </a:t>
            </a:r>
            <a:r>
              <a:rPr lang="en-US" sz="1900" b="0" i="0" dirty="0">
                <a:solidFill>
                  <a:srgbClr val="505050"/>
                </a:solidFill>
                <a:effectLst/>
              </a:rPr>
              <a:t>e</a:t>
            </a:r>
            <a:r>
              <a:rPr lang="en-US" sz="1900" b="0" i="0" dirty="0">
                <a:solidFill>
                  <a:srgbClr val="2E2E2E"/>
                </a:solidFill>
                <a:effectLst/>
              </a:rPr>
              <a:t>ntire </a:t>
            </a:r>
            <a:r>
              <a:rPr lang="en-US" sz="1900" b="0" i="0" dirty="0">
                <a:solidFill>
                  <a:srgbClr val="414141"/>
                </a:solidFill>
                <a:effectLst/>
              </a:rPr>
              <a:t>populat</a:t>
            </a:r>
            <a:r>
              <a:rPr lang="en-US" sz="1900" b="0" i="0" dirty="0">
                <a:solidFill>
                  <a:srgbClr val="151316"/>
                </a:solidFill>
                <a:effectLst/>
              </a:rPr>
              <a:t>i</a:t>
            </a:r>
            <a:r>
              <a:rPr lang="en-US" sz="1900" b="0" i="0" dirty="0">
                <a:solidFill>
                  <a:srgbClr val="505050"/>
                </a:solidFill>
                <a:effectLst/>
              </a:rPr>
              <a:t>o</a:t>
            </a:r>
            <a:r>
              <a:rPr lang="en-US" sz="1900" b="0" i="0" dirty="0">
                <a:solidFill>
                  <a:srgbClr val="2E2E2E"/>
                </a:solidFill>
                <a:effectLst/>
              </a:rPr>
              <a:t>n </a:t>
            </a:r>
            <a:r>
              <a:rPr lang="en-US" sz="1900" b="0" i="0" dirty="0">
                <a:solidFill>
                  <a:srgbClr val="505050"/>
                </a:solidFill>
                <a:effectLst/>
              </a:rPr>
              <a:t>o</a:t>
            </a:r>
            <a:r>
              <a:rPr lang="en-US" sz="1900" b="0" i="0" dirty="0">
                <a:solidFill>
                  <a:srgbClr val="2E2E2E"/>
                </a:solidFill>
                <a:effectLst/>
              </a:rPr>
              <a:t>f </a:t>
            </a:r>
            <a:r>
              <a:rPr lang="en-US" sz="1900" b="0" i="0" dirty="0">
                <a:solidFill>
                  <a:srgbClr val="505050"/>
                </a:solidFill>
                <a:effectLst/>
              </a:rPr>
              <a:t>a </a:t>
            </a:r>
            <a:r>
              <a:rPr lang="en-US" sz="1900" b="0" i="0" dirty="0">
                <a:solidFill>
                  <a:srgbClr val="2E2E2E"/>
                </a:solidFill>
                <a:effectLst/>
              </a:rPr>
              <a:t>data</a:t>
            </a:r>
            <a:r>
              <a:rPr lang="en-US" sz="1900" b="0" i="0" dirty="0">
                <a:solidFill>
                  <a:srgbClr val="505050"/>
                </a:solidFill>
                <a:effectLst/>
              </a:rPr>
              <a:t>se</a:t>
            </a:r>
            <a:r>
              <a:rPr lang="en-US" sz="1900" b="0" i="0" dirty="0">
                <a:solidFill>
                  <a:srgbClr val="2E2E2E"/>
                </a:solidFill>
                <a:effectLst/>
              </a:rPr>
              <a:t>t. Because the</a:t>
            </a:r>
            <a:r>
              <a:rPr lang="en-US" sz="1900" b="0" i="0" dirty="0">
                <a:solidFill>
                  <a:srgbClr val="505050"/>
                </a:solidFill>
                <a:effectLst/>
              </a:rPr>
              <a:t>se a</a:t>
            </a:r>
            <a:r>
              <a:rPr lang="en-US" sz="1900" b="0" i="0" dirty="0">
                <a:solidFill>
                  <a:srgbClr val="2E2E2E"/>
                </a:solidFill>
                <a:effectLst/>
              </a:rPr>
              <a:t>n</a:t>
            </a:r>
            <a:r>
              <a:rPr lang="en-US" sz="1900" b="0" i="0" dirty="0">
                <a:solidFill>
                  <a:srgbClr val="505050"/>
                </a:solidFill>
                <a:effectLst/>
              </a:rPr>
              <a:t>alyses a</a:t>
            </a:r>
            <a:r>
              <a:rPr lang="en-US" sz="1900" b="0" i="0" dirty="0">
                <a:solidFill>
                  <a:srgbClr val="2E2E2E"/>
                </a:solidFill>
                <a:effectLst/>
              </a:rPr>
              <a:t>r</a:t>
            </a:r>
            <a:r>
              <a:rPr lang="en-US" sz="1900" b="0" i="0" dirty="0">
                <a:solidFill>
                  <a:srgbClr val="505050"/>
                </a:solidFill>
                <a:effectLst/>
              </a:rPr>
              <a:t>e </a:t>
            </a:r>
            <a:r>
              <a:rPr lang="en-US" sz="1900" b="0" i="0" dirty="0">
                <a:solidFill>
                  <a:srgbClr val="414141"/>
                </a:solidFill>
                <a:effectLst/>
              </a:rPr>
              <a:t>based </a:t>
            </a:r>
            <a:r>
              <a:rPr lang="en-US" sz="1900" b="0" i="0" dirty="0">
                <a:solidFill>
                  <a:srgbClr val="505050"/>
                </a:solidFill>
                <a:effectLst/>
              </a:rPr>
              <a:t>o</a:t>
            </a:r>
            <a:r>
              <a:rPr lang="en-US" sz="1900" b="0" i="0" dirty="0">
                <a:solidFill>
                  <a:srgbClr val="2E2E2E"/>
                </a:solidFill>
                <a:effectLst/>
              </a:rPr>
              <a:t>n </a:t>
            </a:r>
            <a:r>
              <a:rPr lang="en-US" sz="1900" b="0" i="0" dirty="0">
                <a:solidFill>
                  <a:srgbClr val="414141"/>
                </a:solidFill>
                <a:effectLst/>
              </a:rPr>
              <a:t>data extracts, they resi</a:t>
            </a:r>
            <a:r>
              <a:rPr lang="en-US" sz="1900" b="0" i="0" dirty="0">
                <a:solidFill>
                  <a:srgbClr val="151316"/>
                </a:solidFill>
                <a:effectLst/>
              </a:rPr>
              <a:t>d</a:t>
            </a:r>
            <a:r>
              <a:rPr lang="en-US" sz="1900" b="0" i="0" dirty="0">
                <a:solidFill>
                  <a:srgbClr val="414141"/>
                </a:solidFill>
                <a:effectLst/>
              </a:rPr>
              <a:t>e </a:t>
            </a:r>
            <a:r>
              <a:rPr lang="en-US" sz="1900" b="0" i="0" dirty="0">
                <a:solidFill>
                  <a:srgbClr val="2E2E2E"/>
                </a:solidFill>
                <a:effectLst/>
              </a:rPr>
              <a:t>in </a:t>
            </a:r>
            <a:r>
              <a:rPr lang="en-US" sz="1900" b="0" i="0" dirty="0">
                <a:solidFill>
                  <a:srgbClr val="505050"/>
                </a:solidFill>
                <a:effectLst/>
              </a:rPr>
              <a:t>a se</a:t>
            </a:r>
            <a:r>
              <a:rPr lang="en-US" sz="1900" b="0" i="0" dirty="0">
                <a:solidFill>
                  <a:srgbClr val="2E2E2E"/>
                </a:solidFill>
                <a:effectLst/>
              </a:rPr>
              <a:t>p</a:t>
            </a:r>
            <a:r>
              <a:rPr lang="en-US" sz="1900" b="0" i="0" dirty="0">
                <a:solidFill>
                  <a:srgbClr val="505050"/>
                </a:solidFill>
                <a:effectLst/>
              </a:rPr>
              <a:t>a</a:t>
            </a:r>
            <a:r>
              <a:rPr lang="en-US" sz="1900" b="0" i="0" dirty="0">
                <a:solidFill>
                  <a:srgbClr val="2E2E2E"/>
                </a:solidFill>
                <a:effectLst/>
              </a:rPr>
              <a:t>r</a:t>
            </a:r>
            <a:r>
              <a:rPr lang="en-US" sz="1900" b="0" i="0" dirty="0">
                <a:solidFill>
                  <a:srgbClr val="505050"/>
                </a:solidFill>
                <a:effectLst/>
              </a:rPr>
              <a:t>ate </a:t>
            </a:r>
            <a:r>
              <a:rPr lang="en-US" sz="1900" b="0" i="0" dirty="0">
                <a:solidFill>
                  <a:srgbClr val="2E2E2E"/>
                </a:solidFill>
                <a:effectLst/>
              </a:rPr>
              <a:t>lo</a:t>
            </a:r>
            <a:r>
              <a:rPr lang="en-US" sz="1900" b="0" i="0" dirty="0">
                <a:solidFill>
                  <a:srgbClr val="505050"/>
                </a:solidFill>
                <a:effectLst/>
              </a:rPr>
              <a:t>c</a:t>
            </a:r>
            <a:r>
              <a:rPr lang="en-US" sz="1900" b="0" i="0" dirty="0">
                <a:solidFill>
                  <a:srgbClr val="2E2E2E"/>
                </a:solidFill>
                <a:effectLst/>
              </a:rPr>
              <a:t>ati</a:t>
            </a:r>
            <a:r>
              <a:rPr lang="en-US" sz="1900" b="0" i="0" dirty="0">
                <a:solidFill>
                  <a:srgbClr val="505050"/>
                </a:solidFill>
                <a:effectLst/>
              </a:rPr>
              <a:t>o</a:t>
            </a:r>
            <a:r>
              <a:rPr lang="en-US" sz="1900" b="0" i="0" dirty="0">
                <a:solidFill>
                  <a:srgbClr val="2E2E2E"/>
                </a:solidFill>
                <a:effectLst/>
              </a:rPr>
              <a:t>n</a:t>
            </a:r>
            <a:r>
              <a:rPr lang="en-US" sz="1900" b="0" i="0" dirty="0">
                <a:solidFill>
                  <a:srgbClr val="505050"/>
                </a:solidFill>
                <a:effectLst/>
              </a:rPr>
              <a:t>, a</a:t>
            </a:r>
            <a:r>
              <a:rPr lang="en-US" sz="1900" b="0" i="0" dirty="0">
                <a:solidFill>
                  <a:srgbClr val="2E2E2E"/>
                </a:solidFill>
                <a:effectLst/>
              </a:rPr>
              <a:t>nd </a:t>
            </a:r>
            <a:r>
              <a:rPr lang="en-US" sz="1900" b="0" i="0" dirty="0">
                <a:solidFill>
                  <a:srgbClr val="414141"/>
                </a:solidFill>
                <a:effectLst/>
              </a:rPr>
              <a:t>the </a:t>
            </a:r>
            <a:r>
              <a:rPr lang="en-US" sz="1900" b="0" i="0" dirty="0">
                <a:solidFill>
                  <a:srgbClr val="2E2E2E"/>
                </a:solidFill>
                <a:effectLst/>
              </a:rPr>
              <a:t>result</a:t>
            </a:r>
            <a:r>
              <a:rPr lang="en-US" sz="1900" b="0" i="0" dirty="0">
                <a:solidFill>
                  <a:srgbClr val="505050"/>
                </a:solidFill>
                <a:effectLst/>
              </a:rPr>
              <a:t>s </a:t>
            </a:r>
            <a:r>
              <a:rPr lang="en-US" sz="1900" b="0" i="0" dirty="0">
                <a:solidFill>
                  <a:srgbClr val="414141"/>
                </a:solidFill>
                <a:effectLst/>
              </a:rPr>
              <a:t>of </a:t>
            </a:r>
            <a:r>
              <a:rPr lang="en-US" sz="1900" b="0" i="0" dirty="0">
                <a:solidFill>
                  <a:srgbClr val="2E2E2E"/>
                </a:solidFill>
                <a:effectLst/>
              </a:rPr>
              <a:t>the </a:t>
            </a:r>
            <a:r>
              <a:rPr lang="en-US" sz="1900" b="0" i="0" dirty="0">
                <a:solidFill>
                  <a:srgbClr val="414141"/>
                </a:solidFill>
                <a:effectLst/>
              </a:rPr>
              <a:t>ana</a:t>
            </a:r>
            <a:r>
              <a:rPr lang="en-US" sz="1900" b="0" i="0" dirty="0">
                <a:solidFill>
                  <a:srgbClr val="151316"/>
                </a:solidFill>
                <a:effectLst/>
              </a:rPr>
              <a:t>l</a:t>
            </a:r>
            <a:r>
              <a:rPr lang="en-US" sz="1900" b="0" i="0" dirty="0">
                <a:solidFill>
                  <a:srgbClr val="414141"/>
                </a:solidFill>
                <a:effectLst/>
              </a:rPr>
              <a:t>ysis</a:t>
            </a:r>
            <a:r>
              <a:rPr lang="en-US" sz="1900" b="0" i="0" dirty="0">
                <a:solidFill>
                  <a:srgbClr val="656565"/>
                </a:solidFill>
                <a:effectLst/>
              </a:rPr>
              <a:t>-a</a:t>
            </a:r>
            <a:r>
              <a:rPr lang="en-US" sz="1900" b="0" i="0" dirty="0">
                <a:solidFill>
                  <a:srgbClr val="2E2E2E"/>
                </a:solidFill>
                <a:effectLst/>
              </a:rPr>
              <a:t>nd </a:t>
            </a:r>
            <a:r>
              <a:rPr lang="en-US" sz="1900" b="0" i="0" dirty="0">
                <a:solidFill>
                  <a:srgbClr val="414141"/>
                </a:solidFill>
                <a:effectLst/>
              </a:rPr>
              <a:t>any </a:t>
            </a:r>
            <a:r>
              <a:rPr lang="en-US" sz="1900" b="0" i="0" dirty="0">
                <a:solidFill>
                  <a:srgbClr val="151316"/>
                </a:solidFill>
                <a:effectLst/>
              </a:rPr>
              <a:t>i</a:t>
            </a:r>
            <a:r>
              <a:rPr lang="en-US" sz="1900" b="0" i="0" dirty="0">
                <a:solidFill>
                  <a:srgbClr val="2E2E2E"/>
                </a:solidFill>
                <a:effectLst/>
              </a:rPr>
              <a:t>ns</a:t>
            </a:r>
            <a:r>
              <a:rPr lang="en-US" sz="1900" b="0" i="0" dirty="0">
                <a:solidFill>
                  <a:srgbClr val="505050"/>
                </a:solidFill>
                <a:effectLst/>
              </a:rPr>
              <a:t>i</a:t>
            </a:r>
            <a:r>
              <a:rPr lang="en-US" sz="1900" b="0" i="0" dirty="0">
                <a:solidFill>
                  <a:srgbClr val="2E2E2E"/>
                </a:solidFill>
                <a:effectLst/>
              </a:rPr>
              <a:t>ghts on the q</a:t>
            </a:r>
            <a:r>
              <a:rPr lang="en-US" sz="1900" b="0" i="0" dirty="0">
                <a:solidFill>
                  <a:srgbClr val="151316"/>
                </a:solidFill>
                <a:effectLst/>
              </a:rPr>
              <a:t>u</a:t>
            </a:r>
            <a:r>
              <a:rPr lang="en-US" sz="1900" b="0" i="0" dirty="0">
                <a:solidFill>
                  <a:srgbClr val="2E2E2E"/>
                </a:solidFill>
                <a:effectLst/>
              </a:rPr>
              <a:t>a</a:t>
            </a:r>
            <a:r>
              <a:rPr lang="en-US" sz="1900" b="0" i="0" dirty="0">
                <a:solidFill>
                  <a:srgbClr val="151316"/>
                </a:solidFill>
                <a:effectLst/>
              </a:rPr>
              <a:t>l</a:t>
            </a:r>
            <a:r>
              <a:rPr lang="en-US" sz="1900" b="0" i="0" dirty="0">
                <a:solidFill>
                  <a:srgbClr val="505050"/>
                </a:solidFill>
                <a:effectLst/>
              </a:rPr>
              <a:t>ity </a:t>
            </a:r>
            <a:r>
              <a:rPr lang="en-US" sz="1900" b="0" i="0" dirty="0">
                <a:solidFill>
                  <a:srgbClr val="2E2E2E"/>
                </a:solidFill>
                <a:effectLst/>
              </a:rPr>
              <a:t>of th</a:t>
            </a:r>
            <a:r>
              <a:rPr lang="en-US" sz="1900" b="0" i="0" dirty="0">
                <a:solidFill>
                  <a:srgbClr val="505050"/>
                </a:solidFill>
                <a:effectLst/>
              </a:rPr>
              <a:t>e </a:t>
            </a:r>
            <a:r>
              <a:rPr lang="en-US" sz="1900" b="0" i="0" dirty="0">
                <a:solidFill>
                  <a:srgbClr val="414141"/>
                </a:solidFill>
                <a:effectLst/>
              </a:rPr>
              <a:t>data </a:t>
            </a:r>
            <a:r>
              <a:rPr lang="en-US" sz="1900" b="0" i="0" dirty="0">
                <a:solidFill>
                  <a:srgbClr val="505050"/>
                </a:solidFill>
                <a:effectLst/>
              </a:rPr>
              <a:t>o</a:t>
            </a:r>
            <a:r>
              <a:rPr lang="en-US" sz="1900" b="0" i="0" dirty="0">
                <a:solidFill>
                  <a:srgbClr val="2E2E2E"/>
                </a:solidFill>
                <a:effectLst/>
              </a:rPr>
              <a:t>r </a:t>
            </a:r>
            <a:r>
              <a:rPr lang="en-US" sz="1900" b="0" i="0" dirty="0">
                <a:solidFill>
                  <a:srgbClr val="505050"/>
                </a:solidFill>
                <a:effectLst/>
              </a:rPr>
              <a:t>a</a:t>
            </a:r>
            <a:r>
              <a:rPr lang="en-US" sz="1900" b="0" i="0" dirty="0">
                <a:solidFill>
                  <a:srgbClr val="2E2E2E"/>
                </a:solidFill>
                <a:effectLst/>
              </a:rPr>
              <a:t>nom</a:t>
            </a:r>
            <a:r>
              <a:rPr lang="en-US" sz="1900" b="0" i="0" dirty="0">
                <a:solidFill>
                  <a:srgbClr val="505050"/>
                </a:solidFill>
                <a:effectLst/>
              </a:rPr>
              <a:t>a</a:t>
            </a:r>
            <a:r>
              <a:rPr lang="en-US" sz="1900" b="0" i="0" dirty="0">
                <a:solidFill>
                  <a:srgbClr val="2E2E2E"/>
                </a:solidFill>
                <a:effectLst/>
              </a:rPr>
              <a:t>li</a:t>
            </a:r>
            <a:r>
              <a:rPr lang="en-US" sz="1900" b="0" i="0" dirty="0">
                <a:solidFill>
                  <a:srgbClr val="505050"/>
                </a:solidFill>
                <a:effectLst/>
              </a:rPr>
              <a:t>es-</a:t>
            </a:r>
            <a:r>
              <a:rPr lang="en-US" sz="1900" b="0" i="0" dirty="0">
                <a:solidFill>
                  <a:srgbClr val="2E2E2E"/>
                </a:solidFill>
                <a:effectLst/>
              </a:rPr>
              <a:t>ra</a:t>
            </a:r>
            <a:r>
              <a:rPr lang="en-US" sz="1900" b="0" i="0" dirty="0">
                <a:solidFill>
                  <a:srgbClr val="151316"/>
                </a:solidFill>
                <a:effectLst/>
              </a:rPr>
              <a:t>r</a:t>
            </a:r>
            <a:r>
              <a:rPr lang="en-US" sz="1900" b="0" i="0" dirty="0">
                <a:solidFill>
                  <a:srgbClr val="505050"/>
                </a:solidFill>
                <a:effectLst/>
              </a:rPr>
              <a:t>e</a:t>
            </a:r>
            <a:r>
              <a:rPr lang="en-US" sz="1900" b="0" i="0" dirty="0">
                <a:solidFill>
                  <a:srgbClr val="2E2E2E"/>
                </a:solidFill>
                <a:effectLst/>
              </a:rPr>
              <a:t>ly </a:t>
            </a:r>
            <a:r>
              <a:rPr lang="en-US" sz="1900" b="0" i="0" dirty="0">
                <a:solidFill>
                  <a:srgbClr val="505050"/>
                </a:solidFill>
                <a:effectLst/>
              </a:rPr>
              <a:t>a</a:t>
            </a:r>
            <a:r>
              <a:rPr lang="en-US" sz="1900" b="0" i="0" dirty="0">
                <a:solidFill>
                  <a:srgbClr val="2E2E2E"/>
                </a:solidFill>
                <a:effectLst/>
              </a:rPr>
              <a:t>re </a:t>
            </a:r>
            <a:r>
              <a:rPr lang="en-US" sz="1900" b="0" i="0" dirty="0">
                <a:solidFill>
                  <a:srgbClr val="414141"/>
                </a:solidFill>
                <a:effectLst/>
              </a:rPr>
              <a:t>fed </a:t>
            </a:r>
            <a:r>
              <a:rPr lang="en-US" sz="1900" b="0" i="0" dirty="0">
                <a:solidFill>
                  <a:srgbClr val="2E2E2E"/>
                </a:solidFill>
                <a:effectLst/>
              </a:rPr>
              <a:t>back </a:t>
            </a:r>
            <a:r>
              <a:rPr lang="en-US" sz="1900" b="0" i="0" dirty="0">
                <a:solidFill>
                  <a:srgbClr val="151316"/>
                </a:solidFill>
                <a:effectLst/>
              </a:rPr>
              <a:t>i</a:t>
            </a:r>
            <a:r>
              <a:rPr lang="en-US" sz="1900" b="0" i="0" dirty="0">
                <a:solidFill>
                  <a:srgbClr val="505050"/>
                </a:solidFill>
                <a:effectLst/>
              </a:rPr>
              <a:t>n</a:t>
            </a:r>
            <a:r>
              <a:rPr lang="en-US" sz="1900" b="0" i="0" dirty="0">
                <a:solidFill>
                  <a:srgbClr val="2E2E2E"/>
                </a:solidFill>
                <a:effectLst/>
              </a:rPr>
              <a:t>to th</a:t>
            </a:r>
            <a:r>
              <a:rPr lang="en-US" sz="1900" b="0" i="0" dirty="0">
                <a:solidFill>
                  <a:srgbClr val="505050"/>
                </a:solidFill>
                <a:effectLst/>
              </a:rPr>
              <a:t>e </a:t>
            </a:r>
            <a:r>
              <a:rPr lang="en-US" sz="1900" b="0" i="0" dirty="0">
                <a:solidFill>
                  <a:srgbClr val="2E2E2E"/>
                </a:solidFill>
                <a:effectLst/>
              </a:rPr>
              <a:t>main d</a:t>
            </a:r>
            <a:r>
              <a:rPr lang="en-US" sz="1900" b="0" i="0" dirty="0">
                <a:solidFill>
                  <a:srgbClr val="656565"/>
                </a:solidFill>
                <a:effectLst/>
              </a:rPr>
              <a:t>a</a:t>
            </a:r>
            <a:r>
              <a:rPr lang="en-US" sz="1900" b="0" i="0" dirty="0">
                <a:solidFill>
                  <a:srgbClr val="414141"/>
                </a:solidFill>
                <a:effectLst/>
              </a:rPr>
              <a:t>ta repository.</a:t>
            </a:r>
            <a:r>
              <a:rPr lang="en-US" sz="1900" dirty="0"/>
              <a:t> </a:t>
            </a:r>
            <a:endParaRPr lang="en-IN" dirty="0"/>
          </a:p>
        </p:txBody>
      </p:sp>
    </p:spTree>
    <p:extLst>
      <p:ext uri="{BB962C8B-B14F-4D97-AF65-F5344CB8AC3E}">
        <p14:creationId xmlns:p14="http://schemas.microsoft.com/office/powerpoint/2010/main" val="300541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264C-F666-4378-6B04-C1A3A1BC456A}"/>
              </a:ext>
            </a:extLst>
          </p:cNvPr>
          <p:cNvSpPr>
            <a:spLocks noGrp="1"/>
          </p:cNvSpPr>
          <p:nvPr>
            <p:ph idx="1"/>
          </p:nvPr>
        </p:nvSpPr>
        <p:spPr>
          <a:xfrm>
            <a:off x="838200" y="721453"/>
            <a:ext cx="10515600" cy="5455510"/>
          </a:xfrm>
        </p:spPr>
        <p:txBody>
          <a:bodyPr>
            <a:normAutofit/>
          </a:bodyPr>
          <a:lstStyle/>
          <a:p>
            <a:r>
              <a:rPr lang="en-US" sz="1800" b="0" i="0" dirty="0">
                <a:solidFill>
                  <a:srgbClr val="000000"/>
                </a:solidFill>
                <a:effectLst/>
                <a:latin typeface="Helvetica" panose="020B0604020202020204" pitchFamily="34" charset="0"/>
              </a:rPr>
              <a:t>Traditional data architectures have several additional implications for data scientists.</a:t>
            </a:r>
            <a:endParaRPr lang="en-US" sz="1800" dirty="0">
              <a:solidFill>
                <a:srgbClr val="000000"/>
              </a:solidFill>
              <a:latin typeface="Helvetica" panose="020B0604020202020204" pitchFamily="34" charset="0"/>
            </a:endParaRPr>
          </a:p>
          <a:p>
            <a:pPr marL="800100" lvl="1" indent="-342900">
              <a:buFont typeface="+mj-lt"/>
              <a:buAutoNum type="arabicPeriod"/>
            </a:pPr>
            <a:r>
              <a:rPr lang="en-US" sz="1800" b="0" i="0" dirty="0">
                <a:solidFill>
                  <a:srgbClr val="000000"/>
                </a:solidFill>
                <a:effectLst/>
              </a:rPr>
              <a:t>High-value data is hard to reach and leverage, and predictive analytics and data mining activities are last in line for data. Because the EDWs are designed for central data management and reporting, those wanting data for analysis are generally prioritized after operational processes.</a:t>
            </a:r>
            <a:endParaRPr lang="en-US" sz="1800" dirty="0">
              <a:solidFill>
                <a:srgbClr val="000000"/>
              </a:solidFill>
            </a:endParaRPr>
          </a:p>
          <a:p>
            <a:pPr marL="800100" lvl="1" indent="-342900">
              <a:buFont typeface="+mj-lt"/>
              <a:buAutoNum type="arabicPeriod"/>
            </a:pPr>
            <a:r>
              <a:rPr lang="en-US" sz="1800" b="0" i="0" dirty="0">
                <a:solidFill>
                  <a:srgbClr val="000000"/>
                </a:solidFill>
                <a:effectLst/>
              </a:rPr>
              <a:t>Data moves in batches from EDW to local analytical tools. This workflow means that data scientists are limited to performing in-memory analytics (such as with R, SAS, SPSS, or Excel), which will restrict the size of the datasets they can use. As such, analysis may be subject to constraints of sampling, which can skew model accuracy.</a:t>
            </a:r>
            <a:endParaRPr lang="en-US" sz="1800" dirty="0">
              <a:solidFill>
                <a:srgbClr val="000000"/>
              </a:solidFill>
            </a:endParaRPr>
          </a:p>
          <a:p>
            <a:pPr marL="800100" lvl="1" indent="-342900">
              <a:buFont typeface="+mj-lt"/>
              <a:buAutoNum type="arabicPeriod"/>
            </a:pPr>
            <a:r>
              <a:rPr lang="en-US" sz="1800" b="0" i="0" dirty="0">
                <a:solidFill>
                  <a:srgbClr val="000000"/>
                </a:solidFill>
                <a:effectLst/>
              </a:rPr>
              <a:t>Data Science projects will remain isolated and ad hoc, rather than centrally managed. The implication of this isolation is that the organization can never harness the power of advanced analytics in a scalable way, and Data Science projects will exist as nonstandard initiatives, which are frequently not aligned with corporate business goals or strategy.</a:t>
            </a:r>
            <a:r>
              <a:rPr lang="en-US" sz="1800" dirty="0"/>
              <a:t> </a:t>
            </a:r>
            <a:br>
              <a:rPr lang="en-US" dirty="0"/>
            </a:br>
            <a:endParaRPr lang="en-IN" dirty="0"/>
          </a:p>
        </p:txBody>
      </p:sp>
    </p:spTree>
    <p:extLst>
      <p:ext uri="{BB962C8B-B14F-4D97-AF65-F5344CB8AC3E}">
        <p14:creationId xmlns:p14="http://schemas.microsoft.com/office/powerpoint/2010/main" val="29346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2646-F5EB-6B8C-A27B-B384B807D2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219E9A-B395-84F6-F3E7-6D4AC80BD23D}"/>
              </a:ext>
            </a:extLst>
          </p:cNvPr>
          <p:cNvSpPr>
            <a:spLocks noGrp="1"/>
          </p:cNvSpPr>
          <p:nvPr>
            <p:ph idx="1"/>
          </p:nvPr>
        </p:nvSpPr>
        <p:spPr/>
        <p:txBody>
          <a:bodyPr>
            <a:normAutofit/>
          </a:bodyPr>
          <a:lstStyle/>
          <a:p>
            <a:r>
              <a:rPr lang="en-US" dirty="0"/>
              <a:t>Introduction to Big Data Analytics: Big Data Overview, State of the Practice in Analytics, Key Roles for the New Big Data Ecosystem, Examples of Big Data Analytics</a:t>
            </a:r>
          </a:p>
          <a:p>
            <a:r>
              <a:rPr lang="en-US" dirty="0"/>
              <a:t>Data Analytics Lifecycle, Data Analytics Lifecycle Overview, Phase 1: Discovery, Phase 2: Data Preparation, Phase 3: Model Planning, Phase 4: Model Building, Phase 5: Communicate Results, Phase 6: Operationalize, Case Study: Global Innovation Network and Analysis (GINA)</a:t>
            </a:r>
          </a:p>
          <a:p>
            <a:r>
              <a:rPr lang="en-US" dirty="0"/>
              <a:t>Review of Basic Data Analytic Methods Using R, Introduction to R, Exploratory Data Analysis, Statistical Methods for Evaluation</a:t>
            </a:r>
            <a:endParaRPr lang="en-IN" dirty="0"/>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0636B691-0433-4072-E944-37FDA7F0028F}"/>
                  </a:ext>
                </a:extLst>
              </p14:cNvPr>
              <p14:cNvContentPartPr/>
              <p14:nvPr/>
            </p14:nvContentPartPr>
            <p14:xfrm>
              <a:off x="180360" y="719640"/>
              <a:ext cx="11062080" cy="5405040"/>
            </p14:xfrm>
          </p:contentPart>
        </mc:Choice>
        <mc:Fallback>
          <p:pic>
            <p:nvPicPr>
              <p:cNvPr id="10" name="Ink 9">
                <a:extLst>
                  <a:ext uri="{FF2B5EF4-FFF2-40B4-BE49-F238E27FC236}">
                    <a16:creationId xmlns:a16="http://schemas.microsoft.com/office/drawing/2014/main" id="{0636B691-0433-4072-E944-37FDA7F0028F}"/>
                  </a:ext>
                </a:extLst>
              </p:cNvPr>
              <p:cNvPicPr/>
              <p:nvPr/>
            </p:nvPicPr>
            <p:blipFill>
              <a:blip r:embed="rId3"/>
              <a:stretch>
                <a:fillRect/>
              </a:stretch>
            </p:blipFill>
            <p:spPr>
              <a:xfrm>
                <a:off x="171000" y="710280"/>
                <a:ext cx="11080800" cy="5423760"/>
              </a:xfrm>
              <a:prstGeom prst="rect">
                <a:avLst/>
              </a:prstGeom>
            </p:spPr>
          </p:pic>
        </mc:Fallback>
      </mc:AlternateContent>
    </p:spTree>
    <p:extLst>
      <p:ext uri="{BB962C8B-B14F-4D97-AF65-F5344CB8AC3E}">
        <p14:creationId xmlns:p14="http://schemas.microsoft.com/office/powerpoint/2010/main" val="1727976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C9BC-BF80-1ED0-B706-B80ED9EC0141}"/>
              </a:ext>
            </a:extLst>
          </p:cNvPr>
          <p:cNvSpPr>
            <a:spLocks noGrp="1"/>
          </p:cNvSpPr>
          <p:nvPr>
            <p:ph type="title"/>
          </p:nvPr>
        </p:nvSpPr>
        <p:spPr/>
        <p:txBody>
          <a:bodyPr/>
          <a:lstStyle/>
          <a:p>
            <a:r>
              <a:rPr lang="en-IN" dirty="0"/>
              <a:t>Drivers of Big Data</a:t>
            </a:r>
          </a:p>
        </p:txBody>
      </p:sp>
      <p:sp>
        <p:nvSpPr>
          <p:cNvPr id="3" name="Content Placeholder 2">
            <a:extLst>
              <a:ext uri="{FF2B5EF4-FFF2-40B4-BE49-F238E27FC236}">
                <a16:creationId xmlns:a16="http://schemas.microsoft.com/office/drawing/2014/main" id="{28BBD000-0E29-7779-BB8C-9EA421FA1AB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91D508E-0E42-19D6-2547-6C724479AADB}"/>
              </a:ext>
            </a:extLst>
          </p:cNvPr>
          <p:cNvPicPr>
            <a:picLocks noChangeAspect="1"/>
          </p:cNvPicPr>
          <p:nvPr/>
        </p:nvPicPr>
        <p:blipFill>
          <a:blip r:embed="rId2"/>
          <a:stretch>
            <a:fillRect/>
          </a:stretch>
        </p:blipFill>
        <p:spPr>
          <a:xfrm>
            <a:off x="3300412" y="1457325"/>
            <a:ext cx="5591175" cy="3943350"/>
          </a:xfrm>
          <a:prstGeom prst="rect">
            <a:avLst/>
          </a:prstGeom>
        </p:spPr>
      </p:pic>
    </p:spTree>
    <p:extLst>
      <p:ext uri="{BB962C8B-B14F-4D97-AF65-F5344CB8AC3E}">
        <p14:creationId xmlns:p14="http://schemas.microsoft.com/office/powerpoint/2010/main" val="28015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1711C-A2B2-12D5-B9C6-C88BBA1ED077}"/>
              </a:ext>
            </a:extLst>
          </p:cNvPr>
          <p:cNvSpPr>
            <a:spLocks noGrp="1"/>
          </p:cNvSpPr>
          <p:nvPr>
            <p:ph idx="1"/>
          </p:nvPr>
        </p:nvSpPr>
        <p:spPr>
          <a:xfrm>
            <a:off x="838200" y="897622"/>
            <a:ext cx="10515600" cy="5279341"/>
          </a:xfrm>
        </p:spPr>
        <p:txBody>
          <a:bodyPr>
            <a:normAutofit/>
          </a:bodyPr>
          <a:lstStyle/>
          <a:p>
            <a:r>
              <a:rPr lang="en-US" dirty="0"/>
              <a:t>Data now comes from multiple sources, such as these:</a:t>
            </a:r>
          </a:p>
          <a:p>
            <a:pPr lvl="1"/>
            <a:r>
              <a:rPr lang="en-US" dirty="0"/>
              <a:t>Medical information, such as genomic sequencing and diagnostic imaging</a:t>
            </a:r>
          </a:p>
          <a:p>
            <a:pPr lvl="1"/>
            <a:r>
              <a:rPr lang="en-US" dirty="0"/>
              <a:t>Photos and video footage uploaded to the World Wide Web</a:t>
            </a:r>
          </a:p>
          <a:p>
            <a:pPr lvl="1"/>
            <a:r>
              <a:rPr lang="en-US" dirty="0"/>
              <a:t>Video surveillance, such as the thousands of video cameras spread across a city</a:t>
            </a:r>
          </a:p>
          <a:p>
            <a:pPr lvl="1"/>
            <a:r>
              <a:rPr lang="en-US" dirty="0"/>
              <a:t>Mobile devices, which provide geospatial location data of the users, as well as metadata about text messages, phone calls, and application usage on smart phones</a:t>
            </a:r>
          </a:p>
          <a:p>
            <a:pPr lvl="1"/>
            <a:r>
              <a:rPr lang="en-US" dirty="0"/>
              <a:t>Smart devices, which provide sensor-based collection of information from smart electric grids, smart buildings, and many other public and industry infrastructures</a:t>
            </a:r>
          </a:p>
          <a:p>
            <a:pPr lvl="1"/>
            <a:r>
              <a:rPr lang="en-US" dirty="0"/>
              <a:t>Nontraditional IT devices, including the use of radio-frequency identification (RFID) readers, GPS navigation systems, and seismic processing</a:t>
            </a:r>
            <a:endParaRPr lang="en-IN" dirty="0"/>
          </a:p>
        </p:txBody>
      </p:sp>
    </p:spTree>
    <p:extLst>
      <p:ext uri="{BB962C8B-B14F-4D97-AF65-F5344CB8AC3E}">
        <p14:creationId xmlns:p14="http://schemas.microsoft.com/office/powerpoint/2010/main" val="336484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32ED-226C-A8B7-212E-DAB98F9B4FF2}"/>
              </a:ext>
            </a:extLst>
          </p:cNvPr>
          <p:cNvSpPr>
            <a:spLocks noGrp="1"/>
          </p:cNvSpPr>
          <p:nvPr>
            <p:ph type="title"/>
          </p:nvPr>
        </p:nvSpPr>
        <p:spPr/>
        <p:txBody>
          <a:bodyPr/>
          <a:lstStyle/>
          <a:p>
            <a:r>
              <a:rPr lang="en-US" dirty="0"/>
              <a:t>Emerging Big Data Ecosystem and a New Approach to Analytics</a:t>
            </a:r>
            <a:endParaRPr lang="en-IN" dirty="0"/>
          </a:p>
        </p:txBody>
      </p:sp>
      <p:sp>
        <p:nvSpPr>
          <p:cNvPr id="3" name="Content Placeholder 2">
            <a:extLst>
              <a:ext uri="{FF2B5EF4-FFF2-40B4-BE49-F238E27FC236}">
                <a16:creationId xmlns:a16="http://schemas.microsoft.com/office/drawing/2014/main" id="{BF97D8B4-9801-6F4B-48CA-ED96F058373A}"/>
              </a:ext>
            </a:extLst>
          </p:cNvPr>
          <p:cNvSpPr>
            <a:spLocks noGrp="1"/>
          </p:cNvSpPr>
          <p:nvPr>
            <p:ph idx="1"/>
          </p:nvPr>
        </p:nvSpPr>
        <p:spPr>
          <a:xfrm>
            <a:off x="191550" y="1690688"/>
            <a:ext cx="5101904" cy="4351338"/>
          </a:xfrm>
        </p:spPr>
        <p:txBody>
          <a:bodyPr>
            <a:normAutofit fontScale="62500" lnSpcReduction="20000"/>
          </a:bodyPr>
          <a:lstStyle/>
          <a:p>
            <a:r>
              <a:rPr lang="en-US" dirty="0"/>
              <a:t>As the new ecosystem takes shape, there are four main groups of players within this interconnected web:</a:t>
            </a:r>
          </a:p>
          <a:p>
            <a:pPr marL="514350" indent="-514350">
              <a:buFont typeface="+mj-lt"/>
              <a:buAutoNum type="arabicPeriod"/>
            </a:pPr>
            <a:r>
              <a:rPr lang="en-US" dirty="0"/>
              <a:t>Data devices and the "Sensor net" gather data from multiple locations and continuously generate new data about this data. </a:t>
            </a:r>
          </a:p>
          <a:p>
            <a:pPr marL="514350" indent="-514350">
              <a:buFont typeface="+mj-lt"/>
              <a:buAutoNum type="arabicPeriod"/>
            </a:pPr>
            <a:r>
              <a:rPr lang="en-US" dirty="0"/>
              <a:t>Data collectors include sample entities that collect data from the device and users</a:t>
            </a:r>
          </a:p>
          <a:p>
            <a:pPr marL="514350" indent="-514350">
              <a:buFont typeface="+mj-lt"/>
              <a:buAutoNum type="arabicPeriod"/>
            </a:pPr>
            <a:r>
              <a:rPr lang="en-US" dirty="0"/>
              <a:t>Data aggregators make sense of the data collected from the various entities from the "Sensor Net" or the "Internet of Things." These organizations compile data from the devices and usage patterns collected by the data collectors. ln turn, they can choose to transform and package the data as products to sell to list brokers.</a:t>
            </a:r>
          </a:p>
          <a:p>
            <a:pPr marL="514350" indent="-514350">
              <a:buFont typeface="+mj-lt"/>
              <a:buAutoNum type="arabicPeriod"/>
            </a:pPr>
            <a:r>
              <a:rPr lang="en-US" dirty="0"/>
              <a:t>Data users and buyers directly benefit from the data collected and aggregated by others within the data value chain.</a:t>
            </a: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E6198B5E-39D3-D7AA-2110-A988C4C3863B}"/>
              </a:ext>
            </a:extLst>
          </p:cNvPr>
          <p:cNvPicPr>
            <a:picLocks noChangeAspect="1"/>
          </p:cNvPicPr>
          <p:nvPr/>
        </p:nvPicPr>
        <p:blipFill>
          <a:blip r:embed="rId2"/>
          <a:stretch>
            <a:fillRect/>
          </a:stretch>
        </p:blipFill>
        <p:spPr>
          <a:xfrm>
            <a:off x="5543346" y="1971413"/>
            <a:ext cx="6187959" cy="3451721"/>
          </a:xfrm>
          <a:prstGeom prst="rect">
            <a:avLst/>
          </a:prstGeom>
        </p:spPr>
      </p:pic>
    </p:spTree>
    <p:extLst>
      <p:ext uri="{BB962C8B-B14F-4D97-AF65-F5344CB8AC3E}">
        <p14:creationId xmlns:p14="http://schemas.microsoft.com/office/powerpoint/2010/main" val="205236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885291-15C4-AA9C-1337-E75C76A96F0C}"/>
              </a:ext>
            </a:extLst>
          </p:cNvPr>
          <p:cNvSpPr>
            <a:spLocks noGrp="1"/>
          </p:cNvSpPr>
          <p:nvPr>
            <p:ph type="title"/>
          </p:nvPr>
        </p:nvSpPr>
        <p:spPr/>
        <p:txBody>
          <a:bodyPr/>
          <a:lstStyle/>
          <a:p>
            <a:r>
              <a:rPr lang="en-US" dirty="0"/>
              <a:t>Key Roles for the New Big Data Ecosystem</a:t>
            </a:r>
            <a:endParaRPr lang="en-IN" dirty="0"/>
          </a:p>
        </p:txBody>
      </p:sp>
      <p:sp>
        <p:nvSpPr>
          <p:cNvPr id="5" name="Text Placeholder 4">
            <a:extLst>
              <a:ext uri="{FF2B5EF4-FFF2-40B4-BE49-F238E27FC236}">
                <a16:creationId xmlns:a16="http://schemas.microsoft.com/office/drawing/2014/main" id="{AD54B57F-E03C-2439-5DE6-22A7165CC76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05018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E8DCF-2FEE-4940-B9A3-7F380147DA2B}"/>
              </a:ext>
            </a:extLst>
          </p:cNvPr>
          <p:cNvSpPr>
            <a:spLocks noGrp="1"/>
          </p:cNvSpPr>
          <p:nvPr>
            <p:ph idx="1"/>
          </p:nvPr>
        </p:nvSpPr>
        <p:spPr>
          <a:xfrm>
            <a:off x="142614" y="176169"/>
            <a:ext cx="7256476" cy="6518246"/>
          </a:xfrm>
        </p:spPr>
        <p:txBody>
          <a:bodyPr>
            <a:noAutofit/>
          </a:bodyPr>
          <a:lstStyle/>
          <a:p>
            <a:pPr marL="514350" indent="-514350">
              <a:buFont typeface="+mj-lt"/>
              <a:buAutoNum type="arabicPeriod"/>
            </a:pPr>
            <a:r>
              <a:rPr lang="en-IN" sz="1500" dirty="0"/>
              <a:t>Deep Analytical Talent</a:t>
            </a:r>
          </a:p>
          <a:p>
            <a:pPr lvl="1"/>
            <a:r>
              <a:rPr lang="en-US" sz="1500" dirty="0"/>
              <a:t>Technically savvy, with strong analytical skills.</a:t>
            </a:r>
          </a:p>
          <a:p>
            <a:pPr lvl="1"/>
            <a:r>
              <a:rPr lang="en-US" sz="1500" dirty="0"/>
              <a:t>Members possess a combination of skills to handle raw, unstructured data and to apply complex analytical techniques at massive scales. </a:t>
            </a:r>
          </a:p>
          <a:p>
            <a:pPr lvl="1"/>
            <a:r>
              <a:rPr lang="en-US" sz="1500" dirty="0"/>
              <a:t>This group has advanced training in quantitative disciplines, such as mathematics, statistics, and machine learning. </a:t>
            </a:r>
          </a:p>
          <a:p>
            <a:pPr lvl="1"/>
            <a:r>
              <a:rPr lang="en-US" sz="1500" dirty="0"/>
              <a:t>To do their jobs, members need access to a robust analytic sandbox or workspace where they can perform large-scale analytical data experiments. </a:t>
            </a:r>
          </a:p>
          <a:p>
            <a:pPr lvl="1"/>
            <a:r>
              <a:rPr lang="en-US" sz="1500" dirty="0"/>
              <a:t>Examples of current professions fitting into this group include statisticians, economists, mathematicians, and the new role of the Data Scientist.</a:t>
            </a:r>
          </a:p>
          <a:p>
            <a:pPr marL="514350" indent="-514350">
              <a:buFont typeface="+mj-lt"/>
              <a:buAutoNum type="arabicPeriod"/>
            </a:pPr>
            <a:r>
              <a:rPr lang="en-IN" sz="1500" dirty="0"/>
              <a:t>Data Savvy Professional </a:t>
            </a:r>
          </a:p>
          <a:p>
            <a:pPr lvl="1"/>
            <a:r>
              <a:rPr lang="en-US" sz="1500" dirty="0"/>
              <a:t>Have less technical depth but has a basic knowledge of statistics or machine learning and can define key questions that can be answered using advanced analytics.</a:t>
            </a:r>
          </a:p>
          <a:p>
            <a:pPr lvl="1"/>
            <a:r>
              <a:rPr lang="en-US" sz="1500" dirty="0"/>
              <a:t>These people tend to have a base knowledge of working with data, or an appreciation for some of the work being performed by data scientists and others with deep analytical talent.</a:t>
            </a:r>
          </a:p>
          <a:p>
            <a:pPr lvl="1"/>
            <a:r>
              <a:rPr lang="en-US" sz="1500" dirty="0"/>
              <a:t>Examples of data savvy professionals include financial analysts, market research analysts, life scientists, operations managers, and business and functional managers.</a:t>
            </a:r>
          </a:p>
          <a:p>
            <a:pPr marL="514350" indent="-514350">
              <a:buFont typeface="+mj-lt"/>
              <a:buAutoNum type="arabicPeriod"/>
            </a:pPr>
            <a:r>
              <a:rPr lang="en-IN" sz="1500" dirty="0"/>
              <a:t>Technology and Data Enablers</a:t>
            </a:r>
          </a:p>
          <a:p>
            <a:pPr lvl="1"/>
            <a:r>
              <a:rPr lang="en-US" sz="1500" dirty="0"/>
              <a:t>People providing technical expertise to support analytical projects, such as provisioning and administrating analytical sandboxes, and managing large-scale data architectures that enable widespread analytics within companies and other organizations. </a:t>
            </a:r>
          </a:p>
          <a:p>
            <a:pPr lvl="1"/>
            <a:r>
              <a:rPr lang="en-US" sz="1500" dirty="0"/>
              <a:t>This role requires skills related to computer engineering, programming, and database administration.</a:t>
            </a:r>
            <a:endParaRPr lang="en-IN" sz="1500" dirty="0"/>
          </a:p>
        </p:txBody>
      </p:sp>
      <p:pic>
        <p:nvPicPr>
          <p:cNvPr id="4" name="Content Placeholder 4">
            <a:extLst>
              <a:ext uri="{FF2B5EF4-FFF2-40B4-BE49-F238E27FC236}">
                <a16:creationId xmlns:a16="http://schemas.microsoft.com/office/drawing/2014/main" id="{0537B075-E1AB-B964-4D49-33FD989599BF}"/>
              </a:ext>
            </a:extLst>
          </p:cNvPr>
          <p:cNvPicPr>
            <a:picLocks noChangeAspect="1"/>
          </p:cNvPicPr>
          <p:nvPr/>
        </p:nvPicPr>
        <p:blipFill>
          <a:blip r:embed="rId2"/>
          <a:stretch>
            <a:fillRect/>
          </a:stretch>
        </p:blipFill>
        <p:spPr>
          <a:xfrm>
            <a:off x="7571938" y="1053839"/>
            <a:ext cx="4552950" cy="3619500"/>
          </a:xfrm>
          <a:prstGeom prst="rect">
            <a:avLst/>
          </a:prstGeom>
        </p:spPr>
      </p:pic>
    </p:spTree>
    <p:extLst>
      <p:ext uri="{BB962C8B-B14F-4D97-AF65-F5344CB8AC3E}">
        <p14:creationId xmlns:p14="http://schemas.microsoft.com/office/powerpoint/2010/main" val="362682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03F43-F2A7-C197-EEA4-4403625D0733}"/>
              </a:ext>
            </a:extLst>
          </p:cNvPr>
          <p:cNvSpPr>
            <a:spLocks noGrp="1"/>
          </p:cNvSpPr>
          <p:nvPr>
            <p:ph idx="1"/>
          </p:nvPr>
        </p:nvSpPr>
        <p:spPr>
          <a:xfrm>
            <a:off x="838200" y="276837"/>
            <a:ext cx="10515600" cy="5900126"/>
          </a:xfrm>
        </p:spPr>
        <p:txBody>
          <a:bodyPr>
            <a:normAutofit/>
          </a:bodyPr>
          <a:lstStyle/>
          <a:p>
            <a:r>
              <a:rPr lang="en-US" dirty="0"/>
              <a:t>There are three recurring sets of activities that data scientists perform:</a:t>
            </a:r>
          </a:p>
          <a:p>
            <a:pPr marL="914400" lvl="1" indent="-457200">
              <a:buFont typeface="+mj-lt"/>
              <a:buAutoNum type="arabicPeriod"/>
            </a:pPr>
            <a:r>
              <a:rPr lang="en-US" dirty="0"/>
              <a:t>Reframe business challenges as analytics challenges. </a:t>
            </a:r>
          </a:p>
          <a:p>
            <a:pPr lvl="2"/>
            <a:r>
              <a:rPr lang="en-US" dirty="0"/>
              <a:t>Specifically, this is a skill to diagnose business problems, consider the core of a given problem, and determine which kinds of candidate analytical methods can be applied to solve it. </a:t>
            </a:r>
          </a:p>
          <a:p>
            <a:pPr marL="914400" lvl="1" indent="-457200">
              <a:buFont typeface="+mj-lt"/>
              <a:buAutoNum type="arabicPeriod"/>
            </a:pPr>
            <a:r>
              <a:rPr lang="en-US" dirty="0"/>
              <a:t>Design, implement, and deploy statistical models and data mining techniques on Big Data</a:t>
            </a:r>
          </a:p>
          <a:p>
            <a:pPr lvl="2"/>
            <a:r>
              <a:rPr lang="en-US" dirty="0"/>
              <a:t>This set of activities is mainly what people think about when they consider the role of the Data Scientist namely, applying complex or advanced analytical methods to a variety of business problems using data. </a:t>
            </a:r>
            <a:endParaRPr lang="en-US" sz="1800" dirty="0">
              <a:solidFill>
                <a:srgbClr val="272829"/>
              </a:solidFill>
              <a:latin typeface="Helvetica" panose="020B0604020202020204" pitchFamily="34" charset="0"/>
            </a:endParaRPr>
          </a:p>
          <a:p>
            <a:pPr marL="914400" lvl="1" indent="-457200">
              <a:buFont typeface="+mj-lt"/>
              <a:buAutoNum type="arabicPeriod"/>
            </a:pPr>
            <a:r>
              <a:rPr lang="en-US" dirty="0"/>
              <a:t>Develop insights that lead to actionable recommendations. </a:t>
            </a:r>
          </a:p>
          <a:p>
            <a:pPr lvl="2"/>
            <a:r>
              <a:rPr lang="en-US" sz="1700" dirty="0"/>
              <a:t>It is critical to note that applying advanced methods to data problems does not necessarily drive new business value. Instead, it is important to learn how to draw insights out of the data and communicate them effectively. </a:t>
            </a:r>
            <a:endParaRPr lang="en-IN" dirty="0"/>
          </a:p>
        </p:txBody>
      </p:sp>
    </p:spTree>
    <p:extLst>
      <p:ext uri="{BB962C8B-B14F-4D97-AF65-F5344CB8AC3E}">
        <p14:creationId xmlns:p14="http://schemas.microsoft.com/office/powerpoint/2010/main" val="2589472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B3735-F203-AD40-B834-25B6A0793505}"/>
              </a:ext>
            </a:extLst>
          </p:cNvPr>
          <p:cNvSpPr>
            <a:spLocks noGrp="1"/>
          </p:cNvSpPr>
          <p:nvPr>
            <p:ph idx="1"/>
          </p:nvPr>
        </p:nvSpPr>
        <p:spPr>
          <a:xfrm>
            <a:off x="309693" y="931178"/>
            <a:ext cx="5982050" cy="5212229"/>
          </a:xfrm>
        </p:spPr>
        <p:txBody>
          <a:bodyPr>
            <a:normAutofit fontScale="70000" lnSpcReduction="20000"/>
          </a:bodyPr>
          <a:lstStyle/>
          <a:p>
            <a:r>
              <a:rPr lang="en-US" dirty="0"/>
              <a:t>Data scientists are generally thought of as having five main sets of skills and behavioral characteristics:</a:t>
            </a:r>
          </a:p>
          <a:p>
            <a:pPr marL="514350" indent="-514350">
              <a:buFont typeface="+mj-lt"/>
              <a:buAutoNum type="arabicPeriod"/>
            </a:pPr>
            <a:r>
              <a:rPr lang="en-US" dirty="0"/>
              <a:t>Quantitative skill: such as mathematics or statistics</a:t>
            </a:r>
          </a:p>
          <a:p>
            <a:pPr marL="514350" indent="-514350">
              <a:buFont typeface="+mj-lt"/>
              <a:buAutoNum type="arabicPeriod"/>
            </a:pPr>
            <a:r>
              <a:rPr lang="en-US" dirty="0"/>
              <a:t>Technical aptitude: namely, software engineering, machine learning, and programming skills</a:t>
            </a:r>
          </a:p>
          <a:p>
            <a:pPr marL="514350" indent="-514350">
              <a:buFont typeface="+mj-lt"/>
              <a:buAutoNum type="arabicPeriod"/>
            </a:pPr>
            <a:r>
              <a:rPr lang="en-US" dirty="0"/>
              <a:t>Skeptical mind-set and critical thinking: It is important that data scientists can examine their work critically rather than in a one-sided way.</a:t>
            </a:r>
          </a:p>
          <a:p>
            <a:pPr marL="514350" indent="-514350">
              <a:buFont typeface="+mj-lt"/>
              <a:buAutoNum type="arabicPeriod"/>
            </a:pPr>
            <a:r>
              <a:rPr lang="en-US" dirty="0"/>
              <a:t>Curious and creative: Data scientists are passionate about data and finding creative ways to solve problems and portray information.</a:t>
            </a:r>
          </a:p>
          <a:p>
            <a:pPr marL="514350" indent="-514350">
              <a:buFont typeface="+mj-lt"/>
              <a:buAutoNum type="arabicPeriod"/>
            </a:pPr>
            <a:r>
              <a:rPr lang="en-US" dirty="0"/>
              <a:t>Communicative and collaborative: Data scientists must be able to articulate the business value in a clear way and collaboratively work with other groups, including project sponsors and key stakeholders</a:t>
            </a:r>
            <a:endParaRPr lang="en-IN" dirty="0"/>
          </a:p>
        </p:txBody>
      </p:sp>
      <p:pic>
        <p:nvPicPr>
          <p:cNvPr id="5" name="Picture 4">
            <a:extLst>
              <a:ext uri="{FF2B5EF4-FFF2-40B4-BE49-F238E27FC236}">
                <a16:creationId xmlns:a16="http://schemas.microsoft.com/office/drawing/2014/main" id="{40DD320B-A6E3-1E7C-C088-0A7D5C0EBF11}"/>
              </a:ext>
            </a:extLst>
          </p:cNvPr>
          <p:cNvPicPr>
            <a:picLocks noChangeAspect="1"/>
          </p:cNvPicPr>
          <p:nvPr/>
        </p:nvPicPr>
        <p:blipFill>
          <a:blip r:embed="rId2"/>
          <a:stretch>
            <a:fillRect/>
          </a:stretch>
        </p:blipFill>
        <p:spPr>
          <a:xfrm>
            <a:off x="6954255" y="1360327"/>
            <a:ext cx="3996881" cy="4137346"/>
          </a:xfrm>
          <a:prstGeom prst="rect">
            <a:avLst/>
          </a:prstGeom>
        </p:spPr>
      </p:pic>
    </p:spTree>
    <p:extLst>
      <p:ext uri="{BB962C8B-B14F-4D97-AF65-F5344CB8AC3E}">
        <p14:creationId xmlns:p14="http://schemas.microsoft.com/office/powerpoint/2010/main" val="326709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3D4F1-D3BF-3E7F-C741-52C62F6649BD}"/>
              </a:ext>
            </a:extLst>
          </p:cNvPr>
          <p:cNvSpPr>
            <a:spLocks noGrp="1"/>
          </p:cNvSpPr>
          <p:nvPr>
            <p:ph type="title"/>
          </p:nvPr>
        </p:nvSpPr>
        <p:spPr/>
        <p:txBody>
          <a:bodyPr/>
          <a:lstStyle/>
          <a:p>
            <a:r>
              <a:rPr lang="en-US" dirty="0"/>
              <a:t>Examples of Big Data Analytics</a:t>
            </a:r>
            <a:endParaRPr lang="en-IN" dirty="0"/>
          </a:p>
        </p:txBody>
      </p:sp>
      <p:sp>
        <p:nvSpPr>
          <p:cNvPr id="5" name="Text Placeholder 4">
            <a:extLst>
              <a:ext uri="{FF2B5EF4-FFF2-40B4-BE49-F238E27FC236}">
                <a16:creationId xmlns:a16="http://schemas.microsoft.com/office/drawing/2014/main" id="{51F2DE04-FB78-AD0B-881A-6A4037B5C02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692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D2EA6-A344-E804-4AFA-19543A7593BE}"/>
              </a:ext>
            </a:extLst>
          </p:cNvPr>
          <p:cNvSpPr>
            <a:spLocks noGrp="1"/>
          </p:cNvSpPr>
          <p:nvPr>
            <p:ph idx="1"/>
          </p:nvPr>
        </p:nvSpPr>
        <p:spPr/>
        <p:txBody>
          <a:bodyPr>
            <a:normAutofit fontScale="77500" lnSpcReduction="20000"/>
          </a:bodyPr>
          <a:lstStyle/>
          <a:p>
            <a:r>
              <a:rPr lang="en-US" dirty="0"/>
              <a:t>Target's statisticians determined that the retailer made a great deal of money from three main life-event situations.</a:t>
            </a:r>
          </a:p>
          <a:p>
            <a:pPr marL="971550" lvl="1" indent="-514350">
              <a:buFont typeface="+mj-lt"/>
              <a:buAutoNum type="arabicPeriod"/>
            </a:pPr>
            <a:r>
              <a:rPr lang="en-US" dirty="0"/>
              <a:t>Marriage, when people tend to buy many new products</a:t>
            </a:r>
          </a:p>
          <a:p>
            <a:pPr marL="971550" lvl="1" indent="-514350">
              <a:buFont typeface="+mj-lt"/>
              <a:buAutoNum type="arabicPeriod"/>
            </a:pPr>
            <a:r>
              <a:rPr lang="en-US" dirty="0"/>
              <a:t>Divorce, when people buy new products and change their spending habits</a:t>
            </a:r>
          </a:p>
          <a:p>
            <a:pPr marL="971550" lvl="1" indent="-514350">
              <a:buFont typeface="+mj-lt"/>
              <a:buAutoNum type="arabicPeriod"/>
            </a:pPr>
            <a:r>
              <a:rPr lang="en-US" dirty="0"/>
              <a:t>Pregnancy, when people have many new things to buy and have an urgency to buy them</a:t>
            </a:r>
          </a:p>
          <a:p>
            <a:r>
              <a:rPr lang="en-US" dirty="0"/>
              <a:t>Target determined that the most lucrative of these life-events is the third situation: pregnancy. </a:t>
            </a:r>
          </a:p>
          <a:p>
            <a:r>
              <a:rPr lang="en-US" dirty="0"/>
              <a:t>Using data collected from shoppers, Target was able to identify this fact and predict which of its shoppers were pregnant. </a:t>
            </a:r>
          </a:p>
          <a:p>
            <a:r>
              <a:rPr lang="en-US" dirty="0"/>
              <a:t>In one case, Target knew a female shopper was pregnant even before her family knew. </a:t>
            </a:r>
          </a:p>
          <a:p>
            <a:r>
              <a:rPr lang="en-US" dirty="0"/>
              <a:t>This kind of knowledge allowed Target to offer specific coupons and incentives to their pregnant shoppers. </a:t>
            </a:r>
          </a:p>
          <a:p>
            <a:r>
              <a:rPr lang="en-US" dirty="0"/>
              <a:t>In fact, Target could not only determine if a shopper was pregnant, but in which month of pregnancy a shopper may be. </a:t>
            </a:r>
            <a:endParaRPr lang="en-IN" dirty="0"/>
          </a:p>
        </p:txBody>
      </p:sp>
    </p:spTree>
    <p:extLst>
      <p:ext uri="{BB962C8B-B14F-4D97-AF65-F5344CB8AC3E}">
        <p14:creationId xmlns:p14="http://schemas.microsoft.com/office/powerpoint/2010/main" val="4248548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A28E-0274-9CA8-7746-D6D05D604617}"/>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6F347F6E-9A14-B67C-9D93-8B436BB9F804}"/>
              </a:ext>
            </a:extLst>
          </p:cNvPr>
          <p:cNvSpPr>
            <a:spLocks noGrp="1"/>
          </p:cNvSpPr>
          <p:nvPr>
            <p:ph idx="1"/>
          </p:nvPr>
        </p:nvSpPr>
        <p:spPr/>
        <p:txBody>
          <a:bodyPr>
            <a:normAutofit fontScale="77500" lnSpcReduction="20000"/>
          </a:bodyPr>
          <a:lstStyle/>
          <a:p>
            <a:r>
              <a:rPr lang="en-US" dirty="0"/>
              <a:t> Apache Hadoop is an open source framework that allows companies to process vast amounts of information in a highly parallelized way. </a:t>
            </a:r>
          </a:p>
          <a:p>
            <a:r>
              <a:rPr lang="en-US" dirty="0"/>
              <a:t>Hadoop represents a specific implementation of the MapReduce paradigm and was designed by Doug Cutting and Mike </a:t>
            </a:r>
            <a:r>
              <a:rPr lang="en-US" dirty="0" err="1"/>
              <a:t>Cafarella</a:t>
            </a:r>
            <a:r>
              <a:rPr lang="en-US" dirty="0"/>
              <a:t> in 2005 to use data with varying structures. </a:t>
            </a:r>
          </a:p>
          <a:p>
            <a:r>
              <a:rPr lang="en-US" dirty="0"/>
              <a:t>It is an ideal technical framework for many Big Data projects, which rely on large or unwieldy datasets with unconventional data structures. </a:t>
            </a:r>
          </a:p>
          <a:p>
            <a:r>
              <a:rPr lang="en-US" dirty="0"/>
              <a:t>One of the main benefits of Hadoop is that it employs a distributed file system, meaning it can use a distributed cluster of servers and commodity hardware to process large amounts of data. </a:t>
            </a:r>
          </a:p>
          <a:p>
            <a:r>
              <a:rPr lang="en-US" dirty="0"/>
              <a:t>Some of the most common examples of Hadoop implementations are in the social media space, where Hadoop can manage transactions, give textual updates, and develop social graphs among millions of users.</a:t>
            </a:r>
          </a:p>
          <a:p>
            <a:r>
              <a:rPr lang="en-US" dirty="0"/>
              <a:t>Twitter and Facebook generate massive amounts of unstructured data and use Hadoop and its ecosystem of tools to manage this high volume. </a:t>
            </a:r>
            <a:endParaRPr lang="en-IN" dirty="0"/>
          </a:p>
        </p:txBody>
      </p:sp>
    </p:spTree>
    <p:extLst>
      <p:ext uri="{BB962C8B-B14F-4D97-AF65-F5344CB8AC3E}">
        <p14:creationId xmlns:p14="http://schemas.microsoft.com/office/powerpoint/2010/main" val="420297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8F2-1E2E-4F78-D276-7EE630053E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89AF2A-A32C-3661-C89A-ADA9BE411892}"/>
              </a:ext>
            </a:extLst>
          </p:cNvPr>
          <p:cNvSpPr>
            <a:spLocks noGrp="1"/>
          </p:cNvSpPr>
          <p:nvPr>
            <p:ph idx="1"/>
          </p:nvPr>
        </p:nvSpPr>
        <p:spPr/>
        <p:txBody>
          <a:bodyPr/>
          <a:lstStyle/>
          <a:p>
            <a:r>
              <a:rPr lang="en-US" dirty="0"/>
              <a:t>Introduction to Classification &amp; Prediction: Classification by Decision tree induction, Bayesian Classification, k-Nearest Neighbor Classifier, Classification by Back propagation, Introduction to Prediction Concept</a:t>
            </a:r>
          </a:p>
          <a:p>
            <a:r>
              <a:rPr lang="en-US" dirty="0"/>
              <a:t>Data Mining Association Rules. Association Rule Mining. Mining Single Dimensional Boolean Association Rules from Transactional Databases.</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67D7111-BD07-3503-E28A-5A28768DCA5D}"/>
                  </a:ext>
                </a:extLst>
              </p14:cNvPr>
              <p14:cNvContentPartPr/>
              <p14:nvPr/>
            </p14:nvContentPartPr>
            <p14:xfrm>
              <a:off x="132120" y="5040"/>
              <a:ext cx="11325960" cy="5140080"/>
            </p14:xfrm>
          </p:contentPart>
        </mc:Choice>
        <mc:Fallback>
          <p:pic>
            <p:nvPicPr>
              <p:cNvPr id="4" name="Ink 3">
                <a:extLst>
                  <a:ext uri="{FF2B5EF4-FFF2-40B4-BE49-F238E27FC236}">
                    <a16:creationId xmlns:a16="http://schemas.microsoft.com/office/drawing/2014/main" id="{A67D7111-BD07-3503-E28A-5A28768DCA5D}"/>
                  </a:ext>
                </a:extLst>
              </p:cNvPr>
              <p:cNvPicPr/>
              <p:nvPr/>
            </p:nvPicPr>
            <p:blipFill>
              <a:blip r:embed="rId3"/>
              <a:stretch>
                <a:fillRect/>
              </a:stretch>
            </p:blipFill>
            <p:spPr>
              <a:xfrm>
                <a:off x="122760" y="-4320"/>
                <a:ext cx="11344680" cy="5158800"/>
              </a:xfrm>
              <a:prstGeom prst="rect">
                <a:avLst/>
              </a:prstGeom>
            </p:spPr>
          </p:pic>
        </mc:Fallback>
      </mc:AlternateContent>
    </p:spTree>
    <p:extLst>
      <p:ext uri="{BB962C8B-B14F-4D97-AF65-F5344CB8AC3E}">
        <p14:creationId xmlns:p14="http://schemas.microsoft.com/office/powerpoint/2010/main" val="204642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9D50-ECE7-1E85-65F8-5973171D2267}"/>
              </a:ext>
            </a:extLst>
          </p:cNvPr>
          <p:cNvSpPr>
            <a:spLocks noGrp="1"/>
          </p:cNvSpPr>
          <p:nvPr>
            <p:ph type="title"/>
          </p:nvPr>
        </p:nvSpPr>
        <p:spPr/>
        <p:txBody>
          <a:bodyPr/>
          <a:lstStyle/>
          <a:p>
            <a:r>
              <a:rPr lang="en-US" dirty="0"/>
              <a:t>Topics to be Covered</a:t>
            </a:r>
            <a:endParaRPr lang="en-IN" dirty="0"/>
          </a:p>
        </p:txBody>
      </p:sp>
      <p:sp>
        <p:nvSpPr>
          <p:cNvPr id="3" name="Content Placeholder 2">
            <a:extLst>
              <a:ext uri="{FF2B5EF4-FFF2-40B4-BE49-F238E27FC236}">
                <a16:creationId xmlns:a16="http://schemas.microsoft.com/office/drawing/2014/main" id="{BD395F3A-974D-80F6-BFE5-5B82157DE357}"/>
              </a:ext>
            </a:extLst>
          </p:cNvPr>
          <p:cNvSpPr>
            <a:spLocks noGrp="1"/>
          </p:cNvSpPr>
          <p:nvPr>
            <p:ph idx="1"/>
          </p:nvPr>
        </p:nvSpPr>
        <p:spPr/>
        <p:txBody>
          <a:bodyPr/>
          <a:lstStyle/>
          <a:p>
            <a:r>
              <a:rPr lang="en-US" dirty="0"/>
              <a:t>Big Data Overview</a:t>
            </a:r>
          </a:p>
          <a:p>
            <a:r>
              <a:rPr lang="en-US" dirty="0"/>
              <a:t>State of the Practice in Analytics</a:t>
            </a:r>
          </a:p>
          <a:p>
            <a:r>
              <a:rPr lang="en-US" dirty="0"/>
              <a:t>Key Roles for the New Big Data Ecosystem</a:t>
            </a:r>
          </a:p>
          <a:p>
            <a:r>
              <a:rPr lang="en-US" dirty="0"/>
              <a:t>Examples of Big Data Analytics</a:t>
            </a:r>
            <a:endParaRPr lang="en-IN" dirty="0"/>
          </a:p>
        </p:txBody>
      </p:sp>
    </p:spTree>
    <p:extLst>
      <p:ext uri="{BB962C8B-B14F-4D97-AF65-F5344CB8AC3E}">
        <p14:creationId xmlns:p14="http://schemas.microsoft.com/office/powerpoint/2010/main" val="336526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4B200-39AA-A251-758F-DEDD13F92ABA}"/>
              </a:ext>
            </a:extLst>
          </p:cNvPr>
          <p:cNvSpPr>
            <a:spLocks noGrp="1"/>
          </p:cNvSpPr>
          <p:nvPr>
            <p:ph type="title"/>
          </p:nvPr>
        </p:nvSpPr>
        <p:spPr/>
        <p:txBody>
          <a:bodyPr/>
          <a:lstStyle/>
          <a:p>
            <a:r>
              <a:rPr lang="en-IN"/>
              <a:t>Big Data Overview</a:t>
            </a:r>
          </a:p>
        </p:txBody>
      </p:sp>
      <p:sp>
        <p:nvSpPr>
          <p:cNvPr id="5" name="Text Placeholder 4">
            <a:extLst>
              <a:ext uri="{FF2B5EF4-FFF2-40B4-BE49-F238E27FC236}">
                <a16:creationId xmlns:a16="http://schemas.microsoft.com/office/drawing/2014/main" id="{728DA653-FE83-38D5-B69B-04FE30F602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0154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9E7C-ABAE-651E-01A1-98E05009C807}"/>
              </a:ext>
            </a:extLst>
          </p:cNvPr>
          <p:cNvSpPr>
            <a:spLocks noGrp="1"/>
          </p:cNvSpPr>
          <p:nvPr>
            <p:ph type="title"/>
          </p:nvPr>
        </p:nvSpPr>
        <p:spPr/>
        <p:txBody>
          <a:bodyPr/>
          <a:lstStyle/>
          <a:p>
            <a:r>
              <a:rPr lang="en-IN" dirty="0"/>
              <a:t>Big Data Overview</a:t>
            </a:r>
          </a:p>
        </p:txBody>
      </p:sp>
      <p:sp>
        <p:nvSpPr>
          <p:cNvPr id="3" name="Content Placeholder 2">
            <a:extLst>
              <a:ext uri="{FF2B5EF4-FFF2-40B4-BE49-F238E27FC236}">
                <a16:creationId xmlns:a16="http://schemas.microsoft.com/office/drawing/2014/main" id="{CF0CA6D4-4AC2-1746-F627-15271916EFDE}"/>
              </a:ext>
            </a:extLst>
          </p:cNvPr>
          <p:cNvSpPr>
            <a:spLocks noGrp="1"/>
          </p:cNvSpPr>
          <p:nvPr>
            <p:ph idx="1"/>
          </p:nvPr>
        </p:nvSpPr>
        <p:spPr/>
        <p:txBody>
          <a:bodyPr>
            <a:normAutofit/>
          </a:bodyPr>
          <a:lstStyle/>
          <a:p>
            <a:r>
              <a:rPr lang="en-US" dirty="0"/>
              <a:t>Several industries have led the way in developing their ability to gather and exploit data:</a:t>
            </a:r>
          </a:p>
          <a:p>
            <a:pPr lvl="1"/>
            <a:r>
              <a:rPr lang="en-US" dirty="0"/>
              <a:t>Credit card companies </a:t>
            </a:r>
          </a:p>
          <a:p>
            <a:pPr lvl="1"/>
            <a:r>
              <a:rPr lang="en-US" dirty="0"/>
              <a:t>Mobile phone </a:t>
            </a:r>
          </a:p>
          <a:p>
            <a:pPr lvl="1"/>
            <a:r>
              <a:rPr lang="en-US" dirty="0"/>
              <a:t>Social media companies such as LinkedIn and Facebook</a:t>
            </a:r>
          </a:p>
        </p:txBody>
      </p:sp>
    </p:spTree>
    <p:extLst>
      <p:ext uri="{BB962C8B-B14F-4D97-AF65-F5344CB8AC3E}">
        <p14:creationId xmlns:p14="http://schemas.microsoft.com/office/powerpoint/2010/main" val="350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404C-45F6-5D64-A66D-19DE7D9A364D}"/>
              </a:ext>
            </a:extLst>
          </p:cNvPr>
          <p:cNvSpPr>
            <a:spLocks noGrp="1"/>
          </p:cNvSpPr>
          <p:nvPr>
            <p:ph type="title"/>
          </p:nvPr>
        </p:nvSpPr>
        <p:spPr/>
        <p:txBody>
          <a:bodyPr/>
          <a:lstStyle/>
          <a:p>
            <a:r>
              <a:rPr lang="en-US" dirty="0"/>
              <a:t>Attributes of Big Data</a:t>
            </a:r>
            <a:endParaRPr lang="en-IN" dirty="0"/>
          </a:p>
        </p:txBody>
      </p:sp>
      <p:sp>
        <p:nvSpPr>
          <p:cNvPr id="3" name="Content Placeholder 2">
            <a:extLst>
              <a:ext uri="{FF2B5EF4-FFF2-40B4-BE49-F238E27FC236}">
                <a16:creationId xmlns:a16="http://schemas.microsoft.com/office/drawing/2014/main" id="{3209B6FD-B59D-DA52-EECF-3B33ED9E8F3C}"/>
              </a:ext>
            </a:extLst>
          </p:cNvPr>
          <p:cNvSpPr>
            <a:spLocks noGrp="1"/>
          </p:cNvSpPr>
          <p:nvPr>
            <p:ph idx="1"/>
          </p:nvPr>
        </p:nvSpPr>
        <p:spPr/>
        <p:txBody>
          <a:bodyPr>
            <a:normAutofit/>
          </a:bodyPr>
          <a:lstStyle/>
          <a:p>
            <a:r>
              <a:rPr lang="en-US" dirty="0"/>
              <a:t>Volume</a:t>
            </a:r>
          </a:p>
          <a:p>
            <a:pPr lvl="1"/>
            <a:r>
              <a:rPr lang="en-US" sz="2400" b="0" i="0" dirty="0">
                <a:solidFill>
                  <a:srgbClr val="373737"/>
                </a:solidFill>
                <a:effectLst/>
                <a:latin typeface="Helvetica" panose="020B0604020202020204" pitchFamily="34" charset="0"/>
              </a:rPr>
              <a:t>Hug</a:t>
            </a:r>
            <a:r>
              <a:rPr lang="en-US" sz="2400" b="0" i="0" dirty="0">
                <a:solidFill>
                  <a:srgbClr val="505050"/>
                </a:solidFill>
                <a:effectLst/>
                <a:latin typeface="Helvetica" panose="020B0604020202020204" pitchFamily="34" charset="0"/>
              </a:rPr>
              <a:t>e </a:t>
            </a:r>
            <a:r>
              <a:rPr lang="en-US" sz="2400" b="0" i="0" dirty="0">
                <a:solidFill>
                  <a:srgbClr val="373737"/>
                </a:solidFill>
                <a:effectLst/>
                <a:latin typeface="Helvetica" panose="020B0604020202020204" pitchFamily="34" charset="0"/>
              </a:rPr>
              <a:t>vol</a:t>
            </a:r>
            <a:r>
              <a:rPr lang="en-US" sz="2400" b="0" i="0" dirty="0">
                <a:solidFill>
                  <a:srgbClr val="191B22"/>
                </a:solidFill>
                <a:effectLst/>
                <a:latin typeface="Helvetica" panose="020B0604020202020204" pitchFamily="34" charset="0"/>
              </a:rPr>
              <a:t>u</a:t>
            </a:r>
            <a:r>
              <a:rPr lang="en-US" sz="2400" b="0" i="0" dirty="0">
                <a:solidFill>
                  <a:srgbClr val="373737"/>
                </a:solidFill>
                <a:effectLst/>
                <a:latin typeface="Helvetica" panose="020B0604020202020204" pitchFamily="34" charset="0"/>
              </a:rPr>
              <a:t>me of d</a:t>
            </a:r>
            <a:r>
              <a:rPr lang="en-US" sz="2400" b="0" i="0" dirty="0">
                <a:solidFill>
                  <a:srgbClr val="505050"/>
                </a:solidFill>
                <a:effectLst/>
                <a:latin typeface="Helvetica" panose="020B0604020202020204" pitchFamily="34" charset="0"/>
              </a:rPr>
              <a:t>a</a:t>
            </a:r>
            <a:r>
              <a:rPr lang="en-US" sz="2400" b="0" i="0" dirty="0">
                <a:solidFill>
                  <a:srgbClr val="373737"/>
                </a:solidFill>
                <a:effectLst/>
                <a:latin typeface="Helvetica" panose="020B0604020202020204" pitchFamily="34" charset="0"/>
              </a:rPr>
              <a:t>ta</a:t>
            </a:r>
            <a:endParaRPr lang="en-US" dirty="0"/>
          </a:p>
          <a:p>
            <a:r>
              <a:rPr lang="en-US" dirty="0"/>
              <a:t>Variety</a:t>
            </a:r>
          </a:p>
          <a:p>
            <a:pPr lvl="1"/>
            <a:r>
              <a:rPr lang="en-US" sz="2400" b="0" i="0" dirty="0">
                <a:solidFill>
                  <a:srgbClr val="373737"/>
                </a:solidFill>
                <a:effectLst/>
                <a:latin typeface="Helvetica" panose="020B0604020202020204" pitchFamily="34" charset="0"/>
              </a:rPr>
              <a:t>Comple</a:t>
            </a:r>
            <a:r>
              <a:rPr lang="en-US" sz="2400" b="0" i="0" dirty="0">
                <a:solidFill>
                  <a:srgbClr val="505050"/>
                </a:solidFill>
                <a:effectLst/>
                <a:latin typeface="Helvetica" panose="020B0604020202020204" pitchFamily="34" charset="0"/>
              </a:rPr>
              <a:t>x</a:t>
            </a:r>
            <a:r>
              <a:rPr lang="en-US" sz="2400" b="0" i="0" dirty="0">
                <a:solidFill>
                  <a:srgbClr val="373737"/>
                </a:solidFill>
                <a:effectLst/>
                <a:latin typeface="Helvetica" panose="020B0604020202020204" pitchFamily="34" charset="0"/>
              </a:rPr>
              <a:t>ity o</a:t>
            </a:r>
            <a:r>
              <a:rPr lang="en-US" sz="2400" b="0" i="0" dirty="0">
                <a:solidFill>
                  <a:srgbClr val="505050"/>
                </a:solidFill>
                <a:effectLst/>
                <a:latin typeface="Helvetica" panose="020B0604020202020204" pitchFamily="34" charset="0"/>
              </a:rPr>
              <a:t>f </a:t>
            </a:r>
            <a:r>
              <a:rPr lang="en-US" sz="2400" b="0" i="0" dirty="0">
                <a:solidFill>
                  <a:srgbClr val="191B22"/>
                </a:solidFill>
                <a:effectLst/>
                <a:latin typeface="Helvetica" panose="020B0604020202020204" pitchFamily="34" charset="0"/>
              </a:rPr>
              <a:t>d</a:t>
            </a:r>
            <a:r>
              <a:rPr lang="en-US" sz="2400" b="0" i="0" dirty="0">
                <a:solidFill>
                  <a:srgbClr val="373737"/>
                </a:solidFill>
                <a:effectLst/>
                <a:latin typeface="Helvetica" panose="020B0604020202020204" pitchFamily="34" charset="0"/>
              </a:rPr>
              <a:t>ata t</a:t>
            </a:r>
            <a:r>
              <a:rPr lang="en-US" sz="2400" b="0" i="0" dirty="0">
                <a:solidFill>
                  <a:srgbClr val="505050"/>
                </a:solidFill>
                <a:effectLst/>
                <a:latin typeface="Helvetica" panose="020B0604020202020204" pitchFamily="34" charset="0"/>
              </a:rPr>
              <a:t>y</a:t>
            </a:r>
            <a:r>
              <a:rPr lang="en-US" sz="2400" b="0" i="0" dirty="0">
                <a:solidFill>
                  <a:srgbClr val="373737"/>
                </a:solidFill>
                <a:effectLst/>
                <a:latin typeface="Helvetica" panose="020B0604020202020204" pitchFamily="34" charset="0"/>
              </a:rPr>
              <a:t>p</a:t>
            </a:r>
            <a:r>
              <a:rPr lang="en-US" sz="2400" b="0" i="0" dirty="0">
                <a:solidFill>
                  <a:srgbClr val="505050"/>
                </a:solidFill>
                <a:effectLst/>
                <a:latin typeface="Helvetica" panose="020B0604020202020204" pitchFamily="34" charset="0"/>
              </a:rPr>
              <a:t>es </a:t>
            </a:r>
            <a:r>
              <a:rPr lang="en-US" sz="2400" b="0" i="0" dirty="0">
                <a:solidFill>
                  <a:srgbClr val="373737"/>
                </a:solidFill>
                <a:effectLst/>
                <a:latin typeface="Helvetica" panose="020B0604020202020204" pitchFamily="34" charset="0"/>
              </a:rPr>
              <a:t>and </a:t>
            </a:r>
            <a:r>
              <a:rPr lang="en-US" sz="2400" b="0" i="0" dirty="0">
                <a:solidFill>
                  <a:srgbClr val="505050"/>
                </a:solidFill>
                <a:effectLst/>
                <a:latin typeface="Helvetica" panose="020B0604020202020204" pitchFamily="34" charset="0"/>
              </a:rPr>
              <a:t>s</a:t>
            </a:r>
            <a:r>
              <a:rPr lang="en-US" sz="2400" b="0" i="0" dirty="0">
                <a:solidFill>
                  <a:srgbClr val="191B22"/>
                </a:solidFill>
                <a:effectLst/>
                <a:latin typeface="Helvetica" panose="020B0604020202020204" pitchFamily="34" charset="0"/>
              </a:rPr>
              <a:t>t</a:t>
            </a:r>
            <a:r>
              <a:rPr lang="en-US" sz="2400" b="0" i="0" dirty="0">
                <a:solidFill>
                  <a:srgbClr val="505050"/>
                </a:solidFill>
                <a:effectLst/>
                <a:latin typeface="Helvetica" panose="020B0604020202020204" pitchFamily="34" charset="0"/>
              </a:rPr>
              <a:t>r</a:t>
            </a:r>
            <a:r>
              <a:rPr lang="en-US" sz="2400" b="0" i="0" dirty="0">
                <a:solidFill>
                  <a:srgbClr val="373737"/>
                </a:solidFill>
                <a:effectLst/>
                <a:latin typeface="Helvetica" panose="020B0604020202020204" pitchFamily="34" charset="0"/>
              </a:rPr>
              <a:t>uct</a:t>
            </a:r>
            <a:r>
              <a:rPr lang="en-US" sz="2400" b="0" i="0" dirty="0">
                <a:solidFill>
                  <a:srgbClr val="191B22"/>
                </a:solidFill>
                <a:effectLst/>
                <a:latin typeface="Helvetica" panose="020B0604020202020204" pitchFamily="34" charset="0"/>
              </a:rPr>
              <a:t>u</a:t>
            </a:r>
            <a:r>
              <a:rPr lang="en-US" sz="2400" b="0" i="0" dirty="0">
                <a:solidFill>
                  <a:srgbClr val="505050"/>
                </a:solidFill>
                <a:effectLst/>
                <a:latin typeface="Helvetica" panose="020B0604020202020204" pitchFamily="34" charset="0"/>
              </a:rPr>
              <a:t>res</a:t>
            </a:r>
            <a:endParaRPr lang="en-US" dirty="0"/>
          </a:p>
          <a:p>
            <a:r>
              <a:rPr lang="en-US" dirty="0"/>
              <a:t>Velocity</a:t>
            </a:r>
          </a:p>
          <a:p>
            <a:pPr lvl="1"/>
            <a:r>
              <a:rPr lang="en-US" sz="2400" b="0" i="0" dirty="0">
                <a:solidFill>
                  <a:srgbClr val="505050"/>
                </a:solidFill>
                <a:effectLst/>
                <a:latin typeface="Helvetica" panose="020B0604020202020204" pitchFamily="34" charset="0"/>
              </a:rPr>
              <a:t>S</a:t>
            </a:r>
            <a:r>
              <a:rPr lang="en-US" sz="2400" b="0" i="0" dirty="0">
                <a:solidFill>
                  <a:srgbClr val="373737"/>
                </a:solidFill>
                <a:effectLst/>
                <a:latin typeface="Helvetica" panose="020B0604020202020204" pitchFamily="34" charset="0"/>
              </a:rPr>
              <a:t>p</a:t>
            </a:r>
            <a:r>
              <a:rPr lang="en-US" sz="2400" b="0" i="0" dirty="0">
                <a:solidFill>
                  <a:srgbClr val="505050"/>
                </a:solidFill>
                <a:effectLst/>
                <a:latin typeface="Helvetica" panose="020B0604020202020204" pitchFamily="34" charset="0"/>
              </a:rPr>
              <a:t>e</a:t>
            </a:r>
            <a:r>
              <a:rPr lang="en-US" sz="2400" b="0" i="0" dirty="0">
                <a:solidFill>
                  <a:srgbClr val="373737"/>
                </a:solidFill>
                <a:effectLst/>
                <a:latin typeface="Helvetica" panose="020B0604020202020204" pitchFamily="34" charset="0"/>
              </a:rPr>
              <a:t>e</a:t>
            </a:r>
            <a:r>
              <a:rPr lang="en-US" sz="2400" b="0" i="0" dirty="0">
                <a:solidFill>
                  <a:srgbClr val="191B22"/>
                </a:solidFill>
                <a:effectLst/>
                <a:latin typeface="Helvetica" panose="020B0604020202020204" pitchFamily="34" charset="0"/>
              </a:rPr>
              <a:t>d </a:t>
            </a:r>
            <a:r>
              <a:rPr lang="en-US" sz="2400" b="0" i="0" dirty="0">
                <a:solidFill>
                  <a:srgbClr val="373737"/>
                </a:solidFill>
                <a:effectLst/>
                <a:latin typeface="Helvetica" panose="020B0604020202020204" pitchFamily="34" charset="0"/>
              </a:rPr>
              <a:t>of </a:t>
            </a:r>
            <a:r>
              <a:rPr lang="en-US" sz="2400" b="0" i="0" dirty="0">
                <a:solidFill>
                  <a:srgbClr val="191B22"/>
                </a:solidFill>
                <a:effectLst/>
                <a:latin typeface="Helvetica" panose="020B0604020202020204" pitchFamily="34" charset="0"/>
              </a:rPr>
              <a:t>n</a:t>
            </a:r>
            <a:r>
              <a:rPr lang="en-US" sz="2400" b="0" i="0" dirty="0">
                <a:solidFill>
                  <a:srgbClr val="373737"/>
                </a:solidFill>
                <a:effectLst/>
                <a:latin typeface="Helvetica" panose="020B0604020202020204" pitchFamily="34" charset="0"/>
              </a:rPr>
              <a:t>ew da</a:t>
            </a:r>
            <a:r>
              <a:rPr lang="en-US" sz="2400" b="0" i="0" dirty="0">
                <a:solidFill>
                  <a:srgbClr val="191B22"/>
                </a:solidFill>
                <a:effectLst/>
                <a:latin typeface="Helvetica" panose="020B0604020202020204" pitchFamily="34" charset="0"/>
              </a:rPr>
              <a:t>t</a:t>
            </a:r>
            <a:r>
              <a:rPr lang="en-US" sz="2400" b="0" i="0" dirty="0">
                <a:solidFill>
                  <a:srgbClr val="373737"/>
                </a:solidFill>
                <a:effectLst/>
                <a:latin typeface="Helvetica" panose="020B0604020202020204" pitchFamily="34" charset="0"/>
              </a:rPr>
              <a:t>a </a:t>
            </a:r>
            <a:r>
              <a:rPr lang="en-US" sz="2400" b="0" i="0" dirty="0">
                <a:solidFill>
                  <a:srgbClr val="191B22"/>
                </a:solidFill>
                <a:effectLst/>
                <a:latin typeface="Helvetica" panose="020B0604020202020204" pitchFamily="34" charset="0"/>
              </a:rPr>
              <a:t>c</a:t>
            </a:r>
            <a:r>
              <a:rPr lang="en-US" sz="2400" b="0" i="0" dirty="0">
                <a:solidFill>
                  <a:srgbClr val="373737"/>
                </a:solidFill>
                <a:effectLst/>
                <a:latin typeface="Helvetica" panose="020B0604020202020204" pitchFamily="34" charset="0"/>
              </a:rPr>
              <a:t>rea</a:t>
            </a:r>
            <a:r>
              <a:rPr lang="en-US" sz="2400" b="0" i="0" dirty="0">
                <a:solidFill>
                  <a:srgbClr val="191B22"/>
                </a:solidFill>
                <a:effectLst/>
                <a:latin typeface="Helvetica" panose="020B0604020202020204" pitchFamily="34" charset="0"/>
              </a:rPr>
              <a:t>ti</a:t>
            </a:r>
            <a:r>
              <a:rPr lang="en-US" sz="2400" b="0" i="0" dirty="0">
                <a:solidFill>
                  <a:srgbClr val="373737"/>
                </a:solidFill>
                <a:effectLst/>
                <a:latin typeface="Helvetica" panose="020B0604020202020204" pitchFamily="34" charset="0"/>
              </a:rPr>
              <a:t>o</a:t>
            </a:r>
            <a:r>
              <a:rPr lang="en-US" sz="2400" b="0" i="0" dirty="0">
                <a:solidFill>
                  <a:srgbClr val="191B22"/>
                </a:solidFill>
                <a:effectLst/>
                <a:latin typeface="Helvetica" panose="020B0604020202020204" pitchFamily="34" charset="0"/>
              </a:rPr>
              <a:t>n </a:t>
            </a:r>
            <a:r>
              <a:rPr lang="en-US" sz="2400" b="0" i="0" dirty="0">
                <a:solidFill>
                  <a:srgbClr val="373737"/>
                </a:solidFill>
                <a:effectLst/>
                <a:latin typeface="Helvetica" panose="020B0604020202020204" pitchFamily="34" charset="0"/>
              </a:rPr>
              <a:t>a</a:t>
            </a:r>
            <a:r>
              <a:rPr lang="en-US" sz="2400" b="0" i="0" dirty="0">
                <a:solidFill>
                  <a:srgbClr val="191B22"/>
                </a:solidFill>
                <a:effectLst/>
                <a:latin typeface="Helvetica" panose="020B0604020202020204" pitchFamily="34" charset="0"/>
              </a:rPr>
              <a:t>n</a:t>
            </a:r>
            <a:r>
              <a:rPr lang="en-US" sz="2400" b="0" i="0" dirty="0">
                <a:solidFill>
                  <a:srgbClr val="373737"/>
                </a:solidFill>
                <a:effectLst/>
                <a:latin typeface="Helvetica" panose="020B0604020202020204" pitchFamily="34" charset="0"/>
              </a:rPr>
              <a:t>d grow</a:t>
            </a:r>
            <a:r>
              <a:rPr lang="en-US" sz="2400" b="0" i="0" dirty="0">
                <a:solidFill>
                  <a:srgbClr val="191B22"/>
                </a:solidFill>
                <a:effectLst/>
                <a:latin typeface="Helvetica" panose="020B0604020202020204" pitchFamily="34" charset="0"/>
              </a:rPr>
              <a:t>t</a:t>
            </a:r>
            <a:r>
              <a:rPr lang="en-US" sz="2400" b="0" i="0" dirty="0">
                <a:solidFill>
                  <a:srgbClr val="373737"/>
                </a:solidFill>
                <a:effectLst/>
                <a:latin typeface="Helvetica" panose="020B0604020202020204" pitchFamily="34" charset="0"/>
              </a:rPr>
              <a:t>h</a:t>
            </a:r>
            <a:br>
              <a:rPr lang="en-US" dirty="0"/>
            </a:br>
            <a:endParaRPr lang="en-IN" dirty="0"/>
          </a:p>
        </p:txBody>
      </p:sp>
    </p:spTree>
    <p:extLst>
      <p:ext uri="{BB962C8B-B14F-4D97-AF65-F5344CB8AC3E}">
        <p14:creationId xmlns:p14="http://schemas.microsoft.com/office/powerpoint/2010/main" val="22999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C80B-7871-2AE4-A47C-4CB2AADBE09B}"/>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E479F71B-E309-C1B5-8221-F26BB69EF6DD}"/>
              </a:ext>
            </a:extLst>
          </p:cNvPr>
          <p:cNvSpPr>
            <a:spLocks noGrp="1"/>
          </p:cNvSpPr>
          <p:nvPr>
            <p:ph idx="1"/>
          </p:nvPr>
        </p:nvSpPr>
        <p:spPr/>
        <p:txBody>
          <a:bodyPr/>
          <a:lstStyle/>
          <a:p>
            <a:r>
              <a:rPr lang="en-US" i="1" dirty="0"/>
              <a:t>Big Data is data whose scale, distribution, diversity, and/or timeliness require the use of new technical architectures and analytics to enable insights that unlock new sources of business value.</a:t>
            </a:r>
          </a:p>
          <a:p>
            <a:pPr lvl="1"/>
            <a:r>
              <a:rPr lang="en-US" dirty="0"/>
              <a:t>McKinsey &amp; Co.; Big Data: The Next Frontier for Innovation, Competition, and Productivity</a:t>
            </a:r>
            <a:endParaRPr lang="en-IN" dirty="0"/>
          </a:p>
        </p:txBody>
      </p:sp>
    </p:spTree>
    <p:extLst>
      <p:ext uri="{BB962C8B-B14F-4D97-AF65-F5344CB8AC3E}">
        <p14:creationId xmlns:p14="http://schemas.microsoft.com/office/powerpoint/2010/main" val="76864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06B5-AEE3-D52C-6117-C308ED397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1D5B06-E4A9-A784-5920-81B79D8CA05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29088C4-ECC8-EE2F-3FDC-31F1AD54622A}"/>
              </a:ext>
            </a:extLst>
          </p:cNvPr>
          <p:cNvPicPr>
            <a:picLocks noChangeAspect="1"/>
          </p:cNvPicPr>
          <p:nvPr/>
        </p:nvPicPr>
        <p:blipFill>
          <a:blip r:embed="rId2"/>
          <a:stretch>
            <a:fillRect/>
          </a:stretch>
        </p:blipFill>
        <p:spPr>
          <a:xfrm>
            <a:off x="3595687" y="1871662"/>
            <a:ext cx="5000625" cy="3114675"/>
          </a:xfrm>
          <a:prstGeom prst="rect">
            <a:avLst/>
          </a:prstGeom>
        </p:spPr>
      </p:pic>
    </p:spTree>
    <p:extLst>
      <p:ext uri="{BB962C8B-B14F-4D97-AF65-F5344CB8AC3E}">
        <p14:creationId xmlns:p14="http://schemas.microsoft.com/office/powerpoint/2010/main" val="31650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TotalTime>
  <Words>2575</Words>
  <Application>Microsoft Office PowerPoint</Application>
  <PresentationFormat>Widescreen</PresentationFormat>
  <Paragraphs>151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Helvetica</vt:lpstr>
      <vt:lpstr>Office Theme</vt:lpstr>
      <vt:lpstr>Introduction to Data Analytics</vt:lpstr>
      <vt:lpstr>PowerPoint Presentation</vt:lpstr>
      <vt:lpstr>PowerPoint Presentation</vt:lpstr>
      <vt:lpstr>Topics to be Covered</vt:lpstr>
      <vt:lpstr>Big Data Overview</vt:lpstr>
      <vt:lpstr>Big Data Overview</vt:lpstr>
      <vt:lpstr>Attributes of Big Data</vt:lpstr>
      <vt:lpstr>Definition</vt:lpstr>
      <vt:lpstr>PowerPoint Presentation</vt:lpstr>
      <vt:lpstr>Data Structures </vt:lpstr>
      <vt:lpstr>PowerPoint Presentation</vt:lpstr>
      <vt:lpstr>Analyst Perspective on Data Repositories</vt:lpstr>
      <vt:lpstr>State of the Practice in Analytics</vt:lpstr>
      <vt:lpstr>Business Drivers for Advanced Analytics</vt:lpstr>
      <vt:lpstr>BI Versus Data Science</vt:lpstr>
      <vt:lpstr>PowerPoint Presentation</vt:lpstr>
      <vt:lpstr>Current Analytical Architecture</vt:lpstr>
      <vt:lpstr>PowerPoint Presentation</vt:lpstr>
      <vt:lpstr>PowerPoint Presentation</vt:lpstr>
      <vt:lpstr>Drivers of Big Data</vt:lpstr>
      <vt:lpstr>PowerPoint Presentation</vt:lpstr>
      <vt:lpstr>Emerging Big Data Ecosystem and a New Approach to Analytics</vt:lpstr>
      <vt:lpstr>Key Roles for the New Big Data Ecosystem</vt:lpstr>
      <vt:lpstr>PowerPoint Presentation</vt:lpstr>
      <vt:lpstr>PowerPoint Presentation</vt:lpstr>
      <vt:lpstr>PowerPoint Presentation</vt:lpstr>
      <vt:lpstr>Examples of Big Data Analytics</vt:lpstr>
      <vt:lpstr>PowerPoint Presentation</vt:lpstr>
      <vt:lpstr>Hadoop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Miranda</dc:creator>
  <cp:lastModifiedBy>Diana Miranda</cp:lastModifiedBy>
  <cp:revision>32</cp:revision>
  <dcterms:created xsi:type="dcterms:W3CDTF">2021-02-10T18:00:38Z</dcterms:created>
  <dcterms:modified xsi:type="dcterms:W3CDTF">2022-10-28T09:49:24Z</dcterms:modified>
</cp:coreProperties>
</file>