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1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18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1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28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3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21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1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8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1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3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6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1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7CF0-A55C-4529-96AB-0C16963D48D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AC7159-BD64-45C6-AD08-336B9CE78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21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1A05-EAEF-817D-3783-C883F5FE6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77" y="1950873"/>
            <a:ext cx="8915399" cy="562554"/>
          </a:xfrm>
        </p:spPr>
        <p:txBody>
          <a:bodyPr>
            <a:normAutofit fontScale="90000"/>
          </a:bodyPr>
          <a:lstStyle/>
          <a:p>
            <a:r>
              <a:rPr lang="en-IN" dirty="0"/>
              <a:t> Entertainer Data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8299A-D9B3-4F52-6456-3D2941B6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757" y="1950873"/>
            <a:ext cx="6682006" cy="448794"/>
          </a:xfrm>
        </p:spPr>
        <p:txBody>
          <a:bodyPr/>
          <a:lstStyle/>
          <a:p>
            <a:r>
              <a:rPr lang="en-US" b="1" dirty="0"/>
              <a:t>Subtitle:</a:t>
            </a:r>
            <a:r>
              <a:rPr lang="en-US" dirty="0"/>
              <a:t> Detailed Overview and Visualization Techniques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9E69A-C9F9-1DCB-8175-6366D5D5441F}"/>
              </a:ext>
            </a:extLst>
          </p:cNvPr>
          <p:cNvSpPr txBox="1"/>
          <p:nvPr/>
        </p:nvSpPr>
        <p:spPr>
          <a:xfrm>
            <a:off x="1912584" y="3744409"/>
            <a:ext cx="6076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Name : Soham Jitendra </a:t>
            </a:r>
            <a:r>
              <a:rPr lang="en-IN" dirty="0" err="1"/>
              <a:t>Shevtekar</a:t>
            </a:r>
            <a:endParaRPr lang="en-IN" dirty="0"/>
          </a:p>
          <a:p>
            <a:r>
              <a:rPr lang="en-IN" dirty="0"/>
              <a:t>Class : TE </a:t>
            </a:r>
          </a:p>
          <a:p>
            <a:r>
              <a:rPr lang="en-IN" dirty="0"/>
              <a:t>Branch : Computer Science And Design</a:t>
            </a:r>
          </a:p>
          <a:p>
            <a:r>
              <a:rPr lang="en-IN" dirty="0"/>
              <a:t>College : </a:t>
            </a:r>
            <a:r>
              <a:rPr lang="en-IN" dirty="0" err="1"/>
              <a:t>K.K.Wagh</a:t>
            </a:r>
            <a:r>
              <a:rPr lang="en-IN" dirty="0"/>
              <a:t> College Of Engineering Nashik</a:t>
            </a:r>
          </a:p>
        </p:txBody>
      </p:sp>
    </p:spTree>
    <p:extLst>
      <p:ext uri="{BB962C8B-B14F-4D97-AF65-F5344CB8AC3E}">
        <p14:creationId xmlns:p14="http://schemas.microsoft.com/office/powerpoint/2010/main" val="50691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D226-5345-CA67-21BE-985E71BF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0061-9CC6-61A3-2EDD-D0636B92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information about various entertainers, their gender, birth year, notable achievements, and other career-related details.</a:t>
            </a:r>
          </a:p>
          <a:p>
            <a:r>
              <a:rPr lang="en-US" dirty="0"/>
              <a:t>This presentation provides an in-depth analysis of a dataset comprising various entertainers. The analysis aims to uncover key insights related to demographics, career milestones, and notable achievements within the entertainment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48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CF8B-8200-C80F-E6D8-847CEE92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57929"/>
            <a:ext cx="8911687" cy="1280890"/>
          </a:xfrm>
        </p:spPr>
        <p:txBody>
          <a:bodyPr/>
          <a:lstStyle/>
          <a:p>
            <a:r>
              <a:rPr lang="en-IN" dirty="0"/>
              <a:t>Data Overview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C9C32A-8778-71CC-E2DD-3CFE1F580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344759"/>
            <a:ext cx="769954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Entertainer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Name of the entertainer.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Gender of the entertainer.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Birth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Year of birth.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#1 Hit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Notable achievements or hit works.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Significant breakthrough work.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Award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Year when the entertainer received a notable award.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Year of the last significant work.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of Death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Year of death, if applicable.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Current age or age at death.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Living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Indicates whether the entertainer is alive or deceased. </a:t>
            </a:r>
          </a:p>
        </p:txBody>
      </p:sp>
    </p:spTree>
    <p:extLst>
      <p:ext uri="{BB962C8B-B14F-4D97-AF65-F5344CB8AC3E}">
        <p14:creationId xmlns:p14="http://schemas.microsoft.com/office/powerpoint/2010/main" val="11966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6DDC-4F0F-F741-E569-A3E6ABD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Analysis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BA4EE9-9EA3-C29C-61BD-2509EB57B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905000"/>
            <a:ext cx="87543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comprehensive overview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highlight key demographic information and career milestones.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visualize the distribution of achievements and recognition among entertainers.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notable trends and patterns that can inform further research or analysis. </a:t>
            </a:r>
          </a:p>
        </p:txBody>
      </p:sp>
    </p:spTree>
    <p:extLst>
      <p:ext uri="{BB962C8B-B14F-4D97-AF65-F5344CB8AC3E}">
        <p14:creationId xmlns:p14="http://schemas.microsoft.com/office/powerpoint/2010/main" val="426255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E1E2-B414-B303-7B2B-1C9F8DB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DF0E4-5CF7-ED49-887B-A15B19B89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t="17607" r="11495" b="7052"/>
          <a:stretch/>
        </p:blipFill>
        <p:spPr>
          <a:xfrm>
            <a:off x="2592925" y="1761876"/>
            <a:ext cx="8705878" cy="4939311"/>
          </a:xfrm>
        </p:spPr>
      </p:pic>
    </p:spTree>
    <p:extLst>
      <p:ext uri="{BB962C8B-B14F-4D97-AF65-F5344CB8AC3E}">
        <p14:creationId xmlns:p14="http://schemas.microsoft.com/office/powerpoint/2010/main" val="92913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FB48-F59A-CB41-6FB5-2DDEAAA1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39903-8D36-6296-AC76-25644BDB1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t="18029" r="12416" b="7051"/>
          <a:stretch/>
        </p:blipFill>
        <p:spPr>
          <a:xfrm>
            <a:off x="2353160" y="1677724"/>
            <a:ext cx="9223939" cy="5253955"/>
          </a:xfrm>
        </p:spPr>
      </p:pic>
    </p:spTree>
    <p:extLst>
      <p:ext uri="{BB962C8B-B14F-4D97-AF65-F5344CB8AC3E}">
        <p14:creationId xmlns:p14="http://schemas.microsoft.com/office/powerpoint/2010/main" val="328479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544-3D9C-45BF-E1F7-749CC707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584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8119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240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 Entertainer Data Analysis </vt:lpstr>
      <vt:lpstr>Introduction</vt:lpstr>
      <vt:lpstr>Data Overview </vt:lpstr>
      <vt:lpstr>Purpose of the Analysis </vt:lpstr>
      <vt:lpstr>Dashboard</vt:lpstr>
      <vt:lpstr>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SOHAM SHEVTEKAR</dc:creator>
  <cp:lastModifiedBy>SOHAM SHEVTEKAR</cp:lastModifiedBy>
  <cp:revision>1</cp:revision>
  <dcterms:created xsi:type="dcterms:W3CDTF">2024-06-28T16:42:00Z</dcterms:created>
  <dcterms:modified xsi:type="dcterms:W3CDTF">2024-06-28T17:09:08Z</dcterms:modified>
</cp:coreProperties>
</file>