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9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01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5653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3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721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23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344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0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3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39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5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95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3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3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9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FE87-FC05-4C16-A14F-5A1B2050B92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A20A34-26A5-48CC-904C-AE1D6DDE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B176-83F2-43CC-E1FB-DD05041AF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408" y="667909"/>
            <a:ext cx="7692592" cy="1609786"/>
          </a:xfrm>
        </p:spPr>
        <p:txBody>
          <a:bodyPr/>
          <a:lstStyle/>
          <a:p>
            <a:pPr algn="l"/>
            <a:r>
              <a:rPr lang="en-IN" dirty="0"/>
              <a:t>Financial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7A950-6747-A2BB-F847-48E1A1EE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8741" y="2286000"/>
            <a:ext cx="7692592" cy="401897"/>
          </a:xfrm>
        </p:spPr>
        <p:txBody>
          <a:bodyPr/>
          <a:lstStyle/>
          <a:p>
            <a:r>
              <a:rPr lang="en-IN" dirty="0"/>
              <a:t>Data Analytics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9B5CF-3581-7E48-29C2-3FB1C2073FF2}"/>
              </a:ext>
            </a:extLst>
          </p:cNvPr>
          <p:cNvSpPr txBox="1"/>
          <p:nvPr/>
        </p:nvSpPr>
        <p:spPr>
          <a:xfrm>
            <a:off x="1451408" y="3569939"/>
            <a:ext cx="6076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Name : Soham Jitendra </a:t>
            </a:r>
            <a:r>
              <a:rPr lang="en-IN" dirty="0" err="1"/>
              <a:t>Shevtekar</a:t>
            </a:r>
            <a:endParaRPr lang="en-IN" dirty="0"/>
          </a:p>
          <a:p>
            <a:r>
              <a:rPr lang="en-IN" dirty="0"/>
              <a:t>Class : TE </a:t>
            </a:r>
          </a:p>
          <a:p>
            <a:r>
              <a:rPr lang="en-IN" dirty="0"/>
              <a:t>Branch : Computer Science And Design</a:t>
            </a:r>
          </a:p>
          <a:p>
            <a:r>
              <a:rPr lang="en-IN" dirty="0"/>
              <a:t>College : </a:t>
            </a:r>
            <a:r>
              <a:rPr lang="en-IN" dirty="0" err="1"/>
              <a:t>K.K.Wagh</a:t>
            </a:r>
            <a:r>
              <a:rPr lang="en-IN" dirty="0"/>
              <a:t> College Of Engineering Nashik</a:t>
            </a:r>
          </a:p>
        </p:txBody>
      </p:sp>
    </p:spTree>
    <p:extLst>
      <p:ext uri="{BB962C8B-B14F-4D97-AF65-F5344CB8AC3E}">
        <p14:creationId xmlns:p14="http://schemas.microsoft.com/office/powerpoint/2010/main" val="91591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881E-0CD8-3080-9CF1-ED1C259F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C718-B8F0-2281-EC60-A5644D4D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To analyze the performance, market trends, and audience engagement of entertainers</a:t>
            </a:r>
          </a:p>
          <a:p>
            <a:endParaRPr lang="en-US" dirty="0"/>
          </a:p>
          <a:p>
            <a:r>
              <a:rPr lang="en-US" b="1" dirty="0"/>
              <a:t>Scope</a:t>
            </a:r>
            <a:r>
              <a:rPr lang="en-US" dirty="0"/>
              <a:t>: Market Cap, Sales Distribution.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86EA1-5822-E382-D7CE-A60AEB15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51799"/>
            <a:ext cx="8921364" cy="29062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3038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F9BD-4479-6159-25FA-0797F458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0765-7119-5547-E61B-A70ED5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financial information for 479 companies.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Sr.No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Serial number of the companies</a:t>
            </a:r>
          </a:p>
          <a:p>
            <a:pPr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Name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Name of the companies.</a:t>
            </a:r>
          </a:p>
          <a:p>
            <a:pPr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Mar Cap - Crore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Market capitalization in crores.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Qtr. - Crore</a:t>
            </a:r>
            <a:r>
              <a:rPr lang="en-US" dirty="0"/>
              <a:t>: Sales in the most recent quarter in crores.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7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624E-4386-859B-1E69-28063447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95F5-5C9F-740B-8A10-45B08B60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Statistics : Total number of entries: 479</a:t>
            </a:r>
          </a:p>
          <a:p>
            <a:r>
              <a:rPr lang="en-US" b="1" i="1" u="sng" dirty="0"/>
              <a:t>Market Cap - Crore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</a:t>
            </a:r>
            <a:r>
              <a:rPr lang="en-US" dirty="0"/>
              <a:t>: 28,043.86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 Deviation</a:t>
            </a:r>
            <a:r>
              <a:rPr lang="en-US" dirty="0"/>
              <a:t>: 59,464.62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Minimum</a:t>
            </a:r>
            <a:r>
              <a:rPr lang="en-US" dirty="0"/>
              <a:t>: 3,017.07</a:t>
            </a:r>
          </a:p>
          <a:p>
            <a:r>
              <a:rPr lang="en-US" b="1" i="1" u="sng" dirty="0"/>
              <a:t>Sales Qtr. - Crore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</a:t>
            </a:r>
            <a:r>
              <a:rPr lang="en-US" dirty="0"/>
              <a:t>: 3,648.80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 Deviation</a:t>
            </a:r>
            <a:r>
              <a:rPr lang="en-US" dirty="0"/>
              <a:t>: 9,807.91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Minimum</a:t>
            </a:r>
            <a:r>
              <a:rPr lang="en-US" dirty="0"/>
              <a:t>: 0.00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08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3BE9-75EC-C187-3D56-A7DDBBD1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838F2-70AD-FD7F-1B48-B5DEA93F1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4" t="16266" r="17680" b="22850"/>
          <a:stretch/>
        </p:blipFill>
        <p:spPr>
          <a:xfrm>
            <a:off x="755711" y="1771650"/>
            <a:ext cx="8820996" cy="4694464"/>
          </a:xfrm>
        </p:spPr>
      </p:pic>
    </p:spTree>
    <p:extLst>
      <p:ext uri="{BB962C8B-B14F-4D97-AF65-F5344CB8AC3E}">
        <p14:creationId xmlns:p14="http://schemas.microsoft.com/office/powerpoint/2010/main" val="47197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2898-295C-77F1-5A38-655D482F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CA785-FB28-D484-57EB-E9B659D80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t="17866" r="23747" b="21753"/>
          <a:stretch/>
        </p:blipFill>
        <p:spPr>
          <a:xfrm>
            <a:off x="438795" y="2158566"/>
            <a:ext cx="8507487" cy="4699434"/>
          </a:xfrm>
        </p:spPr>
      </p:pic>
    </p:spTree>
    <p:extLst>
      <p:ext uri="{BB962C8B-B14F-4D97-AF65-F5344CB8AC3E}">
        <p14:creationId xmlns:p14="http://schemas.microsoft.com/office/powerpoint/2010/main" val="342338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E287-4A20-8C8F-3DEA-8AD4073C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236181"/>
            <a:ext cx="5993809" cy="723569"/>
          </a:xfrm>
        </p:spPr>
        <p:txBody>
          <a:bodyPr>
            <a:no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3468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370</TotalTime>
  <Words>150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Financial Analysis</vt:lpstr>
      <vt:lpstr>Introduction</vt:lpstr>
      <vt:lpstr>Dataset Overview</vt:lpstr>
      <vt:lpstr>Dataset Details</vt:lpstr>
      <vt:lpstr>Dashboard</vt:lpstr>
      <vt:lpstr>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SOHAM SHEVTEKAR</dc:creator>
  <cp:lastModifiedBy>SOHAM SHEVTEKAR</cp:lastModifiedBy>
  <cp:revision>2</cp:revision>
  <dcterms:created xsi:type="dcterms:W3CDTF">2024-06-28T10:59:04Z</dcterms:created>
  <dcterms:modified xsi:type="dcterms:W3CDTF">2024-06-28T17:09:44Z</dcterms:modified>
</cp:coreProperties>
</file>