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DD1"/>
    <a:srgbClr val="BFDCAA"/>
    <a:srgbClr val="94CD75"/>
    <a:srgbClr val="CBE9B5"/>
    <a:srgbClr val="9BCE4B"/>
    <a:srgbClr val="EF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A4060-A791-B648-BC18-7993A9FF4127}" v="2302" dt="2023-05-24T06:02:57.339"/>
    <p1510:client id="{971A97C5-41B2-4A6A-A724-734C135FFDED}" v="5" dt="2023-05-24T14:12:00.868"/>
    <p1510:client id="{A80A8050-3A75-224D-987B-2545BD079DF3}" v="1642" dt="2023-05-25T10:01:12.314"/>
    <p1510:client id="{EEAF39B2-4B38-479E-A1DD-3ADD0F35E9F2}" v="84" dt="2023-05-25T05:43:31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7"/>
    <p:restoredTop sz="95903"/>
  </p:normalViewPr>
  <p:slideViewPr>
    <p:cSldViewPr snapToGrid="0">
      <p:cViewPr varScale="1">
        <p:scale>
          <a:sx n="106" d="100"/>
          <a:sy n="106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ys Mathews" userId="S::rm514@uowmail.edu.au::e87e5e3c-bf76-4ac4-ba58-1e757d93207b" providerId="AD" clId="Web-{B70868E9-873F-765A-1D35-100D0C25EE26}"/>
    <pc:docChg chg="addSld">
      <pc:chgData name="Rhys Mathews" userId="S::rm514@uowmail.edu.au::e87e5e3c-bf76-4ac4-ba58-1e757d93207b" providerId="AD" clId="Web-{B70868E9-873F-765A-1D35-100D0C25EE26}" dt="2023-05-24T04:59:10.204" v="0"/>
      <pc:docMkLst>
        <pc:docMk/>
      </pc:docMkLst>
      <pc:sldChg chg="new">
        <pc:chgData name="Rhys Mathews" userId="S::rm514@uowmail.edu.au::e87e5e3c-bf76-4ac4-ba58-1e757d93207b" providerId="AD" clId="Web-{B70868E9-873F-765A-1D35-100D0C25EE26}" dt="2023-05-24T04:59:10.204" v="0"/>
        <pc:sldMkLst>
          <pc:docMk/>
          <pc:sldMk cId="3048300326" sldId="259"/>
        </pc:sldMkLst>
      </pc:sldChg>
    </pc:docChg>
  </pc:docChgLst>
  <pc:docChgLst>
    <pc:chgData name="Bradley Harris" userId="2ba0c88f-6667-45c8-b25b-4bb856e3de05" providerId="ADAL" clId="{EEAF39B2-4B38-479E-A1DD-3ADD0F35E9F2}"/>
    <pc:docChg chg="modSld">
      <pc:chgData name="Bradley Harris" userId="2ba0c88f-6667-45c8-b25b-4bb856e3de05" providerId="ADAL" clId="{EEAF39B2-4B38-479E-A1DD-3ADD0F35E9F2}" dt="2023-05-25T05:43:31.843" v="83" actId="20577"/>
      <pc:docMkLst>
        <pc:docMk/>
      </pc:docMkLst>
      <pc:sldChg chg="modSp mod">
        <pc:chgData name="Bradley Harris" userId="2ba0c88f-6667-45c8-b25b-4bb856e3de05" providerId="ADAL" clId="{EEAF39B2-4B38-479E-A1DD-3ADD0F35E9F2}" dt="2023-05-25T05:43:31.843" v="83" actId="20577"/>
        <pc:sldMkLst>
          <pc:docMk/>
          <pc:sldMk cId="69289669" sldId="256"/>
        </pc:sldMkLst>
        <pc:spChg chg="mod">
          <ac:chgData name="Bradley Harris" userId="2ba0c88f-6667-45c8-b25b-4bb856e3de05" providerId="ADAL" clId="{EEAF39B2-4B38-479E-A1DD-3ADD0F35E9F2}" dt="2023-05-25T05:43:31.843" v="83" actId="20577"/>
          <ac:spMkLst>
            <pc:docMk/>
            <pc:sldMk cId="69289669" sldId="256"/>
            <ac:spMk id="2" creationId="{40CAA159-4025-AD45-85FC-89A5BC288CA7}"/>
          </ac:spMkLst>
        </pc:spChg>
      </pc:sldChg>
    </pc:docChg>
  </pc:docChgLst>
  <pc:docChgLst>
    <pc:chgData name="Rhys Mathews" userId="e87e5e3c-bf76-4ac4-ba58-1e757d93207b" providerId="ADAL" clId="{2ACA4060-A791-B648-BC18-7993A9FF4127}"/>
    <pc:docChg chg="undo custSel addSld modSld">
      <pc:chgData name="Rhys Mathews" userId="e87e5e3c-bf76-4ac4-ba58-1e757d93207b" providerId="ADAL" clId="{2ACA4060-A791-B648-BC18-7993A9FF4127}" dt="2023-05-24T06:02:57.339" v="2309" actId="255"/>
      <pc:docMkLst>
        <pc:docMk/>
      </pc:docMkLst>
      <pc:sldChg chg="addSp modSp new mod setBg">
        <pc:chgData name="Rhys Mathews" userId="e87e5e3c-bf76-4ac4-ba58-1e757d93207b" providerId="ADAL" clId="{2ACA4060-A791-B648-BC18-7993A9FF4127}" dt="2023-05-24T05:01:14.642" v="124" actId="255"/>
        <pc:sldMkLst>
          <pc:docMk/>
          <pc:sldMk cId="2520228653" sldId="260"/>
        </pc:sldMkLst>
        <pc:spChg chg="mod">
          <ac:chgData name="Rhys Mathews" userId="e87e5e3c-bf76-4ac4-ba58-1e757d93207b" providerId="ADAL" clId="{2ACA4060-A791-B648-BC18-7993A9FF4127}" dt="2023-05-24T05:01:14.642" v="124" actId="255"/>
          <ac:spMkLst>
            <pc:docMk/>
            <pc:sldMk cId="2520228653" sldId="260"/>
            <ac:spMk id="2" creationId="{B69273FB-F6FE-19FA-9C9C-61944A8ABCF0}"/>
          </ac:spMkLst>
        </pc:spChg>
        <pc:spChg chg="mod">
          <ac:chgData name="Rhys Mathews" userId="e87e5e3c-bf76-4ac4-ba58-1e757d93207b" providerId="ADAL" clId="{2ACA4060-A791-B648-BC18-7993A9FF4127}" dt="2023-05-24T05:00:39.784" v="67" actId="255"/>
          <ac:spMkLst>
            <pc:docMk/>
            <pc:sldMk cId="2520228653" sldId="260"/>
            <ac:spMk id="3" creationId="{C8452C5D-C0EC-F4AE-7A81-47BD7FA76576}"/>
          </ac:spMkLst>
        </pc:spChg>
        <pc:spChg chg="add">
          <ac:chgData name="Rhys Mathews" userId="e87e5e3c-bf76-4ac4-ba58-1e757d93207b" providerId="ADAL" clId="{2ACA4060-A791-B648-BC18-7993A9FF4127}" dt="2023-05-24T04:59:43.542" v="16" actId="26606"/>
          <ac:spMkLst>
            <pc:docMk/>
            <pc:sldMk cId="2520228653" sldId="260"/>
            <ac:spMk id="10" creationId="{C2E4E997-8672-4FFD-B8EC-9932A8E4714B}"/>
          </ac:spMkLst>
        </pc:spChg>
        <pc:grpChg chg="add">
          <ac:chgData name="Rhys Mathews" userId="e87e5e3c-bf76-4ac4-ba58-1e757d93207b" providerId="ADAL" clId="{2ACA4060-A791-B648-BC18-7993A9FF4127}" dt="2023-05-24T04:59:43.542" v="16" actId="26606"/>
          <ac:grpSpMkLst>
            <pc:docMk/>
            <pc:sldMk cId="2520228653" sldId="260"/>
            <ac:grpSpMk id="14" creationId="{453E4DEE-E996-40F8-8635-0FF43D7348F9}"/>
          </ac:grpSpMkLst>
        </pc:grpChg>
        <pc:picChg chg="add">
          <ac:chgData name="Rhys Mathews" userId="e87e5e3c-bf76-4ac4-ba58-1e757d93207b" providerId="ADAL" clId="{2ACA4060-A791-B648-BC18-7993A9FF4127}" dt="2023-05-24T04:59:43.542" v="16" actId="26606"/>
          <ac:picMkLst>
            <pc:docMk/>
            <pc:sldMk cId="2520228653" sldId="260"/>
            <ac:picMk id="7" creationId="{715EE6DC-21F1-462F-4DA1-8842FE101061}"/>
          </ac:picMkLst>
        </pc:picChg>
        <pc:picChg chg="add">
          <ac:chgData name="Rhys Mathews" userId="e87e5e3c-bf76-4ac4-ba58-1e757d93207b" providerId="ADAL" clId="{2ACA4060-A791-B648-BC18-7993A9FF4127}" dt="2023-05-24T04:59:43.542" v="16" actId="26606"/>
          <ac:picMkLst>
            <pc:docMk/>
            <pc:sldMk cId="2520228653" sldId="260"/>
            <ac:picMk id="12" creationId="{FE6BA9E6-1D9E-4D30-B528-D49FA1342E4E}"/>
          </ac:picMkLst>
        </pc:picChg>
      </pc:sldChg>
      <pc:sldChg chg="addSp modSp new mod setBg">
        <pc:chgData name="Rhys Mathews" userId="e87e5e3c-bf76-4ac4-ba58-1e757d93207b" providerId="ADAL" clId="{2ACA4060-A791-B648-BC18-7993A9FF4127}" dt="2023-05-24T05:09:00.525" v="640" actId="27636"/>
        <pc:sldMkLst>
          <pc:docMk/>
          <pc:sldMk cId="696373488" sldId="261"/>
        </pc:sldMkLst>
        <pc:spChg chg="mod">
          <ac:chgData name="Rhys Mathews" userId="e87e5e3c-bf76-4ac4-ba58-1e757d93207b" providerId="ADAL" clId="{2ACA4060-A791-B648-BC18-7993A9FF4127}" dt="2023-05-24T05:07:20.079" v="621" actId="20577"/>
          <ac:spMkLst>
            <pc:docMk/>
            <pc:sldMk cId="696373488" sldId="261"/>
            <ac:spMk id="2" creationId="{614F8A49-3E39-5E3A-CDB5-4559D3AFD0B6}"/>
          </ac:spMkLst>
        </pc:spChg>
        <pc:spChg chg="mod">
          <ac:chgData name="Rhys Mathews" userId="e87e5e3c-bf76-4ac4-ba58-1e757d93207b" providerId="ADAL" clId="{2ACA4060-A791-B648-BC18-7993A9FF4127}" dt="2023-05-24T05:09:00.525" v="640" actId="27636"/>
          <ac:spMkLst>
            <pc:docMk/>
            <pc:sldMk cId="696373488" sldId="261"/>
            <ac:spMk id="3" creationId="{38754B5D-7480-220D-857A-7E863C103BFA}"/>
          </ac:spMkLst>
        </pc:spChg>
        <pc:spChg chg="add">
          <ac:chgData name="Rhys Mathews" userId="e87e5e3c-bf76-4ac4-ba58-1e757d93207b" providerId="ADAL" clId="{2ACA4060-A791-B648-BC18-7993A9FF4127}" dt="2023-05-24T05:06:45.841" v="607" actId="26606"/>
          <ac:spMkLst>
            <pc:docMk/>
            <pc:sldMk cId="696373488" sldId="261"/>
            <ac:spMk id="10" creationId="{C2E4E997-8672-4FFD-B8EC-9932A8E4714B}"/>
          </ac:spMkLst>
        </pc:spChg>
        <pc:grpChg chg="add">
          <ac:chgData name="Rhys Mathews" userId="e87e5e3c-bf76-4ac4-ba58-1e757d93207b" providerId="ADAL" clId="{2ACA4060-A791-B648-BC18-7993A9FF4127}" dt="2023-05-24T05:06:45.841" v="607" actId="26606"/>
          <ac:grpSpMkLst>
            <pc:docMk/>
            <pc:sldMk cId="696373488" sldId="261"/>
            <ac:grpSpMk id="14" creationId="{453E4DEE-E996-40F8-8635-0FF43D7348F9}"/>
          </ac:grpSpMkLst>
        </pc:grpChg>
        <pc:picChg chg="add">
          <ac:chgData name="Rhys Mathews" userId="e87e5e3c-bf76-4ac4-ba58-1e757d93207b" providerId="ADAL" clId="{2ACA4060-A791-B648-BC18-7993A9FF4127}" dt="2023-05-24T05:06:45.841" v="607" actId="26606"/>
          <ac:picMkLst>
            <pc:docMk/>
            <pc:sldMk cId="696373488" sldId="261"/>
            <ac:picMk id="7" creationId="{06308EF8-16E2-2D08-3FD8-D928C53EFF21}"/>
          </ac:picMkLst>
        </pc:picChg>
        <pc:picChg chg="add">
          <ac:chgData name="Rhys Mathews" userId="e87e5e3c-bf76-4ac4-ba58-1e757d93207b" providerId="ADAL" clId="{2ACA4060-A791-B648-BC18-7993A9FF4127}" dt="2023-05-24T05:06:45.841" v="607" actId="26606"/>
          <ac:picMkLst>
            <pc:docMk/>
            <pc:sldMk cId="696373488" sldId="261"/>
            <ac:picMk id="12" creationId="{FE6BA9E6-1D9E-4D30-B528-D49FA1342E4E}"/>
          </ac:picMkLst>
        </pc:picChg>
      </pc:sldChg>
      <pc:sldChg chg="addSp modSp new mod setBg setClrOvrMap">
        <pc:chgData name="Rhys Mathews" userId="e87e5e3c-bf76-4ac4-ba58-1e757d93207b" providerId="ADAL" clId="{2ACA4060-A791-B648-BC18-7993A9FF4127}" dt="2023-05-24T05:23:00.799" v="1140" actId="27636"/>
        <pc:sldMkLst>
          <pc:docMk/>
          <pc:sldMk cId="712853660" sldId="262"/>
        </pc:sldMkLst>
        <pc:spChg chg="mod">
          <ac:chgData name="Rhys Mathews" userId="e87e5e3c-bf76-4ac4-ba58-1e757d93207b" providerId="ADAL" clId="{2ACA4060-A791-B648-BC18-7993A9FF4127}" dt="2023-05-24T05:20:27.027" v="1118" actId="26606"/>
          <ac:spMkLst>
            <pc:docMk/>
            <pc:sldMk cId="712853660" sldId="262"/>
            <ac:spMk id="2" creationId="{0CE884DF-F7A2-12CD-A902-B2BF24A0D28F}"/>
          </ac:spMkLst>
        </pc:spChg>
        <pc:spChg chg="mod">
          <ac:chgData name="Rhys Mathews" userId="e87e5e3c-bf76-4ac4-ba58-1e757d93207b" providerId="ADAL" clId="{2ACA4060-A791-B648-BC18-7993A9FF4127}" dt="2023-05-24T05:23:00.799" v="1140" actId="27636"/>
          <ac:spMkLst>
            <pc:docMk/>
            <pc:sldMk cId="712853660" sldId="262"/>
            <ac:spMk id="3" creationId="{E661C11F-F36A-6DC5-3649-F1998D519565}"/>
          </ac:spMkLst>
        </pc:spChg>
        <pc:spChg chg="add mod ord">
          <ac:chgData name="Rhys Mathews" userId="e87e5e3c-bf76-4ac4-ba58-1e757d93207b" providerId="ADAL" clId="{2ACA4060-A791-B648-BC18-7993A9FF4127}" dt="2023-05-24T05:20:27.027" v="1118" actId="26606"/>
          <ac:spMkLst>
            <pc:docMk/>
            <pc:sldMk cId="712853660" sldId="262"/>
            <ac:spMk id="6" creationId="{A2A03ED8-EC1C-3D99-7F12-8E65D90A45A8}"/>
          </ac:spMkLst>
        </pc:spChg>
        <pc:spChg chg="add">
          <ac:chgData name="Rhys Mathews" userId="e87e5e3c-bf76-4ac4-ba58-1e757d93207b" providerId="ADAL" clId="{2ACA4060-A791-B648-BC18-7993A9FF4127}" dt="2023-05-24T05:20:27.027" v="1118" actId="26606"/>
          <ac:spMkLst>
            <pc:docMk/>
            <pc:sldMk cId="712853660" sldId="262"/>
            <ac:spMk id="12" creationId="{54B9C16B-AC4A-44ED-9075-F76549B46E7C}"/>
          </ac:spMkLst>
        </pc:spChg>
        <pc:spChg chg="add">
          <ac:chgData name="Rhys Mathews" userId="e87e5e3c-bf76-4ac4-ba58-1e757d93207b" providerId="ADAL" clId="{2ACA4060-A791-B648-BC18-7993A9FF4127}" dt="2023-05-24T05:20:27.027" v="1118" actId="26606"/>
          <ac:spMkLst>
            <pc:docMk/>
            <pc:sldMk cId="712853660" sldId="262"/>
            <ac:spMk id="45" creationId="{B53044DC-4918-43DA-B49D-91673C6C9485}"/>
          </ac:spMkLst>
        </pc:spChg>
        <pc:grpChg chg="add">
          <ac:chgData name="Rhys Mathews" userId="e87e5e3c-bf76-4ac4-ba58-1e757d93207b" providerId="ADAL" clId="{2ACA4060-A791-B648-BC18-7993A9FF4127}" dt="2023-05-24T05:20:27.027" v="1118" actId="26606"/>
          <ac:grpSpMkLst>
            <pc:docMk/>
            <pc:sldMk cId="712853660" sldId="262"/>
            <ac:grpSpMk id="14" creationId="{62A2FEB6-F419-4684-9ABC-9E32E012E8B7}"/>
          </ac:grpSpMkLst>
        </pc:grpChg>
        <pc:grpChg chg="add">
          <ac:chgData name="Rhys Mathews" userId="e87e5e3c-bf76-4ac4-ba58-1e757d93207b" providerId="ADAL" clId="{2ACA4060-A791-B648-BC18-7993A9FF4127}" dt="2023-05-24T05:20:27.027" v="1118" actId="26606"/>
          <ac:grpSpMkLst>
            <pc:docMk/>
            <pc:sldMk cId="712853660" sldId="262"/>
            <ac:grpSpMk id="47" creationId="{1DCE6B36-1420-43AB-86CF-4E653A517B9C}"/>
          </ac:grpSpMkLst>
        </pc:grpChg>
        <pc:graphicFrameChg chg="add mod modGraphic">
          <ac:chgData name="Rhys Mathews" userId="e87e5e3c-bf76-4ac4-ba58-1e757d93207b" providerId="ADAL" clId="{2ACA4060-A791-B648-BC18-7993A9FF4127}" dt="2023-05-24T05:21:37.425" v="1129" actId="1076"/>
          <ac:graphicFrameMkLst>
            <pc:docMk/>
            <pc:sldMk cId="712853660" sldId="262"/>
            <ac:graphicFrameMk id="4" creationId="{4BF035D0-4C60-F828-39F6-805FF44FAF44}"/>
          </ac:graphicFrameMkLst>
        </pc:graphicFrameChg>
        <pc:graphicFrameChg chg="add mod modGraphic">
          <ac:chgData name="Rhys Mathews" userId="e87e5e3c-bf76-4ac4-ba58-1e757d93207b" providerId="ADAL" clId="{2ACA4060-A791-B648-BC18-7993A9FF4127}" dt="2023-05-24T05:21:43.359" v="1130" actId="1076"/>
          <ac:graphicFrameMkLst>
            <pc:docMk/>
            <pc:sldMk cId="712853660" sldId="262"/>
            <ac:graphicFrameMk id="5" creationId="{6E4B234E-D7C9-A463-4DBF-DA42EA3378E5}"/>
          </ac:graphicFrameMkLst>
        </pc:graphicFrameChg>
        <pc:picChg chg="add">
          <ac:chgData name="Rhys Mathews" userId="e87e5e3c-bf76-4ac4-ba58-1e757d93207b" providerId="ADAL" clId="{2ACA4060-A791-B648-BC18-7993A9FF4127}" dt="2023-05-24T05:20:27.027" v="1118" actId="26606"/>
          <ac:picMkLst>
            <pc:docMk/>
            <pc:sldMk cId="712853660" sldId="262"/>
            <ac:picMk id="43" creationId="{3E94A106-9341-485C-9057-9D62B2BD083F}"/>
          </ac:picMkLst>
        </pc:picChg>
        <pc:picChg chg="add">
          <ac:chgData name="Rhys Mathews" userId="e87e5e3c-bf76-4ac4-ba58-1e757d93207b" providerId="ADAL" clId="{2ACA4060-A791-B648-BC18-7993A9FF4127}" dt="2023-05-24T05:20:27.027" v="1118" actId="26606"/>
          <ac:picMkLst>
            <pc:docMk/>
            <pc:sldMk cId="712853660" sldId="262"/>
            <ac:picMk id="76" creationId="{9BE36DBF-0333-4D36-A5BF-81FDA2406FE9}"/>
          </ac:picMkLst>
        </pc:picChg>
      </pc:sldChg>
      <pc:sldChg chg="addSp delSp modSp new mod setBg">
        <pc:chgData name="Rhys Mathews" userId="e87e5e3c-bf76-4ac4-ba58-1e757d93207b" providerId="ADAL" clId="{2ACA4060-A791-B648-BC18-7993A9FF4127}" dt="2023-05-24T05:49:00.156" v="1884" actId="9405"/>
        <pc:sldMkLst>
          <pc:docMk/>
          <pc:sldMk cId="928655923" sldId="263"/>
        </pc:sldMkLst>
        <pc:spChg chg="mod">
          <ac:chgData name="Rhys Mathews" userId="e87e5e3c-bf76-4ac4-ba58-1e757d93207b" providerId="ADAL" clId="{2ACA4060-A791-B648-BC18-7993A9FF4127}" dt="2023-05-24T05:45:13.264" v="1858" actId="26606"/>
          <ac:spMkLst>
            <pc:docMk/>
            <pc:sldMk cId="928655923" sldId="263"/>
            <ac:spMk id="2" creationId="{87E82B20-7BF1-C87E-B69C-E4A7767024D4}"/>
          </ac:spMkLst>
        </pc:spChg>
        <pc:spChg chg="del">
          <ac:chgData name="Rhys Mathews" userId="e87e5e3c-bf76-4ac4-ba58-1e757d93207b" providerId="ADAL" clId="{2ACA4060-A791-B648-BC18-7993A9FF4127}" dt="2023-05-24T05:24:18.908" v="1171"/>
          <ac:spMkLst>
            <pc:docMk/>
            <pc:sldMk cId="928655923" sldId="263"/>
            <ac:spMk id="3" creationId="{F2BA57E2-BC74-1D60-3D76-B2C77CC37B7B}"/>
          </ac:spMkLst>
        </pc:spChg>
        <pc:spChg chg="add del mod">
          <ac:chgData name="Rhys Mathews" userId="e87e5e3c-bf76-4ac4-ba58-1e757d93207b" providerId="ADAL" clId="{2ACA4060-A791-B648-BC18-7993A9FF4127}" dt="2023-05-24T05:25:50.026" v="1183"/>
          <ac:spMkLst>
            <pc:docMk/>
            <pc:sldMk cId="928655923" sldId="263"/>
            <ac:spMk id="4" creationId="{59C7A543-CDAA-335A-2DC5-EBE6C29D0A47}"/>
          </ac:spMkLst>
        </pc:spChg>
        <pc:spChg chg="add del mod">
          <ac:chgData name="Rhys Mathews" userId="e87e5e3c-bf76-4ac4-ba58-1e757d93207b" providerId="ADAL" clId="{2ACA4060-A791-B648-BC18-7993A9FF4127}" dt="2023-05-24T05:30:04.370" v="1226"/>
          <ac:spMkLst>
            <pc:docMk/>
            <pc:sldMk cId="928655923" sldId="263"/>
            <ac:spMk id="6" creationId="{A77EB490-715B-491D-6013-4A6F73F6D784}"/>
          </ac:spMkLst>
        </pc:spChg>
        <pc:spChg chg="add del mod">
          <ac:chgData name="Rhys Mathews" userId="e87e5e3c-bf76-4ac4-ba58-1e757d93207b" providerId="ADAL" clId="{2ACA4060-A791-B648-BC18-7993A9FF4127}" dt="2023-05-24T05:30:02.575" v="1224"/>
          <ac:spMkLst>
            <pc:docMk/>
            <pc:sldMk cId="928655923" sldId="263"/>
            <ac:spMk id="7" creationId="{142FB645-9808-8C60-6EA8-6B01BADD68B9}"/>
          </ac:spMkLst>
        </pc:spChg>
        <pc:spChg chg="add del mod">
          <ac:chgData name="Rhys Mathews" userId="e87e5e3c-bf76-4ac4-ba58-1e757d93207b" providerId="ADAL" clId="{2ACA4060-A791-B648-BC18-7993A9FF4127}" dt="2023-05-24T05:38:39.155" v="1493"/>
          <ac:spMkLst>
            <pc:docMk/>
            <pc:sldMk cId="928655923" sldId="263"/>
            <ac:spMk id="8" creationId="{05D5B13C-CB92-4205-BF2C-89446BBEE6A9}"/>
          </ac:spMkLst>
        </pc:spChg>
        <pc:spChg chg="add mod">
          <ac:chgData name="Rhys Mathews" userId="e87e5e3c-bf76-4ac4-ba58-1e757d93207b" providerId="ADAL" clId="{2ACA4060-A791-B648-BC18-7993A9FF4127}" dt="2023-05-24T05:45:18.344" v="1860" actId="27636"/>
          <ac:spMkLst>
            <pc:docMk/>
            <pc:sldMk cId="928655923" sldId="263"/>
            <ac:spMk id="9" creationId="{7DD180A4-BB94-C35E-5309-AAC3AF3C2FA0}"/>
          </ac:spMkLst>
        </pc:spChg>
        <pc:grpChg chg="mod">
          <ac:chgData name="Rhys Mathews" userId="e87e5e3c-bf76-4ac4-ba58-1e757d93207b" providerId="ADAL" clId="{2ACA4060-A791-B648-BC18-7993A9FF4127}" dt="2023-05-24T05:47:53.632" v="1875"/>
          <ac:grpSpMkLst>
            <pc:docMk/>
            <pc:sldMk cId="928655923" sldId="263"/>
            <ac:grpSpMk id="12" creationId="{A7868DFB-CCF0-2E00-3393-8F000664EC3C}"/>
          </ac:grpSpMkLst>
        </pc:grpChg>
        <pc:graphicFrameChg chg="add mod ord modGraphic">
          <ac:chgData name="Rhys Mathews" userId="e87e5e3c-bf76-4ac4-ba58-1e757d93207b" providerId="ADAL" clId="{2ACA4060-A791-B648-BC18-7993A9FF4127}" dt="2023-05-24T05:46:52.867" v="1870" actId="14100"/>
          <ac:graphicFrameMkLst>
            <pc:docMk/>
            <pc:sldMk cId="928655923" sldId="263"/>
            <ac:graphicFrameMk id="5" creationId="{581EE281-6A70-2F28-E689-1A0A2C858F3A}"/>
          </ac:graphicFrameMkLst>
        </pc:graphicFrameChg>
        <pc:inkChg chg="add del mod">
          <ac:chgData name="Rhys Mathews" userId="e87e5e3c-bf76-4ac4-ba58-1e757d93207b" providerId="ADAL" clId="{2ACA4060-A791-B648-BC18-7993A9FF4127}" dt="2023-05-24T05:47:53.971" v="1876" actId="9405"/>
          <ac:inkMkLst>
            <pc:docMk/>
            <pc:sldMk cId="928655923" sldId="263"/>
            <ac:inkMk id="10" creationId="{7D64D554-1385-FB41-4ED3-30B724027F37}"/>
          </ac:inkMkLst>
        </pc:inkChg>
        <pc:inkChg chg="add del mod">
          <ac:chgData name="Rhys Mathews" userId="e87e5e3c-bf76-4ac4-ba58-1e757d93207b" providerId="ADAL" clId="{2ACA4060-A791-B648-BC18-7993A9FF4127}" dt="2023-05-24T05:47:53.632" v="1875"/>
          <ac:inkMkLst>
            <pc:docMk/>
            <pc:sldMk cId="928655923" sldId="263"/>
            <ac:inkMk id="11" creationId="{1D33831A-88CD-1133-4BED-2E4176DD905A}"/>
          </ac:inkMkLst>
        </pc:inkChg>
        <pc:inkChg chg="add del">
          <ac:chgData name="Rhys Mathews" userId="e87e5e3c-bf76-4ac4-ba58-1e757d93207b" providerId="ADAL" clId="{2ACA4060-A791-B648-BC18-7993A9FF4127}" dt="2023-05-24T05:48:07.928" v="1878" actId="9405"/>
          <ac:inkMkLst>
            <pc:docMk/>
            <pc:sldMk cId="928655923" sldId="263"/>
            <ac:inkMk id="13" creationId="{5E6C19DD-4787-F538-BB02-6F7C6194C8D1}"/>
          </ac:inkMkLst>
        </pc:inkChg>
        <pc:inkChg chg="add del">
          <ac:chgData name="Rhys Mathews" userId="e87e5e3c-bf76-4ac4-ba58-1e757d93207b" providerId="ADAL" clId="{2ACA4060-A791-B648-BC18-7993A9FF4127}" dt="2023-05-24T05:48:44.847" v="1880" actId="9405"/>
          <ac:inkMkLst>
            <pc:docMk/>
            <pc:sldMk cId="928655923" sldId="263"/>
            <ac:inkMk id="14" creationId="{538E218B-2F52-762D-A97C-AAED7FF6ABDC}"/>
          </ac:inkMkLst>
        </pc:inkChg>
        <pc:inkChg chg="add del">
          <ac:chgData name="Rhys Mathews" userId="e87e5e3c-bf76-4ac4-ba58-1e757d93207b" providerId="ADAL" clId="{2ACA4060-A791-B648-BC18-7993A9FF4127}" dt="2023-05-24T05:49:00.156" v="1884" actId="9405"/>
          <ac:inkMkLst>
            <pc:docMk/>
            <pc:sldMk cId="928655923" sldId="263"/>
            <ac:inkMk id="15" creationId="{BABA420A-284E-54BD-FF5B-B7E4A5189C46}"/>
          </ac:inkMkLst>
        </pc:inkChg>
        <pc:inkChg chg="add del">
          <ac:chgData name="Rhys Mathews" userId="e87e5e3c-bf76-4ac4-ba58-1e757d93207b" providerId="ADAL" clId="{2ACA4060-A791-B648-BC18-7993A9FF4127}" dt="2023-05-24T05:48:59.796" v="1883" actId="9405"/>
          <ac:inkMkLst>
            <pc:docMk/>
            <pc:sldMk cId="928655923" sldId="263"/>
            <ac:inkMk id="16" creationId="{F54F7B7A-3021-3A65-D9F3-74FAE0EB495B}"/>
          </ac:inkMkLst>
        </pc:inkChg>
      </pc:sldChg>
      <pc:sldChg chg="addSp delSp modSp new mod setBg setClrOvrMap">
        <pc:chgData name="Rhys Mathews" userId="e87e5e3c-bf76-4ac4-ba58-1e757d93207b" providerId="ADAL" clId="{2ACA4060-A791-B648-BC18-7993A9FF4127}" dt="2023-05-24T06:02:57.339" v="2309" actId="255"/>
        <pc:sldMkLst>
          <pc:docMk/>
          <pc:sldMk cId="710269112" sldId="264"/>
        </pc:sldMkLst>
        <pc:spChg chg="mod">
          <ac:chgData name="Rhys Mathews" userId="e87e5e3c-bf76-4ac4-ba58-1e757d93207b" providerId="ADAL" clId="{2ACA4060-A791-B648-BC18-7993A9FF4127}" dt="2023-05-24T05:53:49.538" v="1912" actId="26606"/>
          <ac:spMkLst>
            <pc:docMk/>
            <pc:sldMk cId="710269112" sldId="264"/>
            <ac:spMk id="2" creationId="{0B7BDA78-D786-D566-5654-82E21CB887DD}"/>
          </ac:spMkLst>
        </pc:spChg>
        <pc:spChg chg="del">
          <ac:chgData name="Rhys Mathews" userId="e87e5e3c-bf76-4ac4-ba58-1e757d93207b" providerId="ADAL" clId="{2ACA4060-A791-B648-BC18-7993A9FF4127}" dt="2023-05-24T05:51:47.750" v="1907"/>
          <ac:spMkLst>
            <pc:docMk/>
            <pc:sldMk cId="710269112" sldId="264"/>
            <ac:spMk id="3" creationId="{AD297138-B5F9-9B4A-2E75-F8D326AE9C14}"/>
          </ac:spMkLst>
        </pc:spChg>
        <pc:spChg chg="add">
          <ac:chgData name="Rhys Mathews" userId="e87e5e3c-bf76-4ac4-ba58-1e757d93207b" providerId="ADAL" clId="{2ACA4060-A791-B648-BC18-7993A9FF4127}" dt="2023-05-24T05:53:49.538" v="1912" actId="26606"/>
          <ac:spMkLst>
            <pc:docMk/>
            <pc:sldMk cId="710269112" sldId="264"/>
            <ac:spMk id="8" creationId="{6697F791-5FFA-4164-899F-EB52EA72B024}"/>
          </ac:spMkLst>
        </pc:spChg>
        <pc:spChg chg="add del">
          <ac:chgData name="Rhys Mathews" userId="e87e5e3c-bf76-4ac4-ba58-1e757d93207b" providerId="ADAL" clId="{2ACA4060-A791-B648-BC18-7993A9FF4127}" dt="2023-05-24T05:52:09.473" v="1909" actId="26606"/>
          <ac:spMkLst>
            <pc:docMk/>
            <pc:sldMk cId="710269112" sldId="264"/>
            <ac:spMk id="11" creationId="{83268F21-3E1F-F92B-1B24-255F8B2C8AF4}"/>
          </ac:spMkLst>
        </pc:spChg>
        <pc:spChg chg="add">
          <ac:chgData name="Rhys Mathews" userId="e87e5e3c-bf76-4ac4-ba58-1e757d93207b" providerId="ADAL" clId="{2ACA4060-A791-B648-BC18-7993A9FF4127}" dt="2023-05-24T05:53:49.538" v="1912" actId="26606"/>
          <ac:spMkLst>
            <pc:docMk/>
            <pc:sldMk cId="710269112" sldId="264"/>
            <ac:spMk id="12" creationId="{B773AB25-A422-41AA-9737-5E04C1966DE1}"/>
          </ac:spMkLst>
        </pc:spChg>
        <pc:spChg chg="add del">
          <ac:chgData name="Rhys Mathews" userId="e87e5e3c-bf76-4ac4-ba58-1e757d93207b" providerId="ADAL" clId="{2ACA4060-A791-B648-BC18-7993A9FF4127}" dt="2023-05-24T05:52:09.473" v="1909" actId="26606"/>
          <ac:spMkLst>
            <pc:docMk/>
            <pc:sldMk cId="710269112" sldId="264"/>
            <ac:spMk id="14" creationId="{6697F791-5FFA-4164-899F-EB52EA72B024}"/>
          </ac:spMkLst>
        </pc:spChg>
        <pc:spChg chg="add mod">
          <ac:chgData name="Rhys Mathews" userId="e87e5e3c-bf76-4ac4-ba58-1e757d93207b" providerId="ADAL" clId="{2ACA4060-A791-B648-BC18-7993A9FF4127}" dt="2023-05-24T06:02:57.339" v="2309" actId="255"/>
          <ac:spMkLst>
            <pc:docMk/>
            <pc:sldMk cId="710269112" sldId="264"/>
            <ac:spMk id="17" creationId="{83268F21-3E1F-F92B-1B24-255F8B2C8AF4}"/>
          </ac:spMkLst>
        </pc:spChg>
        <pc:spChg chg="add del">
          <ac:chgData name="Rhys Mathews" userId="e87e5e3c-bf76-4ac4-ba58-1e757d93207b" providerId="ADAL" clId="{2ACA4060-A791-B648-BC18-7993A9FF4127}" dt="2023-05-24T05:52:09.473" v="1909" actId="26606"/>
          <ac:spMkLst>
            <pc:docMk/>
            <pc:sldMk cId="710269112" sldId="264"/>
            <ac:spMk id="18" creationId="{B773AB25-A422-41AA-9737-5E04C1966DE1}"/>
          </ac:spMkLst>
        </pc:spChg>
        <pc:spChg chg="add del">
          <ac:chgData name="Rhys Mathews" userId="e87e5e3c-bf76-4ac4-ba58-1e757d93207b" providerId="ADAL" clId="{2ACA4060-A791-B648-BC18-7993A9FF4127}" dt="2023-05-24T05:52:12.404" v="1911" actId="26606"/>
          <ac:spMkLst>
            <pc:docMk/>
            <pc:sldMk cId="710269112" sldId="264"/>
            <ac:spMk id="44" creationId="{B53044DC-4918-43DA-B49D-91673C6C9485}"/>
          </ac:spMkLst>
        </pc:spChg>
        <pc:spChg chg="add del">
          <ac:chgData name="Rhys Mathews" userId="e87e5e3c-bf76-4ac4-ba58-1e757d93207b" providerId="ADAL" clId="{2ACA4060-A791-B648-BC18-7993A9FF4127}" dt="2023-05-24T05:52:12.404" v="1911" actId="26606"/>
          <ac:spMkLst>
            <pc:docMk/>
            <pc:sldMk cId="710269112" sldId="264"/>
            <ac:spMk id="74" creationId="{54B9C16B-AC4A-44ED-9075-F76549B46E7C}"/>
          </ac:spMkLst>
        </pc:spChg>
        <pc:grpChg chg="add del">
          <ac:chgData name="Rhys Mathews" userId="e87e5e3c-bf76-4ac4-ba58-1e757d93207b" providerId="ADAL" clId="{2ACA4060-A791-B648-BC18-7993A9FF4127}" dt="2023-05-24T05:52:12.404" v="1911" actId="26606"/>
          <ac:grpSpMkLst>
            <pc:docMk/>
            <pc:sldMk cId="710269112" sldId="264"/>
            <ac:grpSpMk id="13" creationId="{62A2FEB6-F419-4684-9ABC-9E32E012E8B7}"/>
          </ac:grpSpMkLst>
        </pc:grpChg>
        <pc:grpChg chg="add">
          <ac:chgData name="Rhys Mathews" userId="e87e5e3c-bf76-4ac4-ba58-1e757d93207b" providerId="ADAL" clId="{2ACA4060-A791-B648-BC18-7993A9FF4127}" dt="2023-05-24T05:53:49.538" v="1912" actId="26606"/>
          <ac:grpSpMkLst>
            <pc:docMk/>
            <pc:sldMk cId="710269112" sldId="264"/>
            <ac:grpSpMk id="19" creationId="{6AD0D387-1584-4477-B5F8-52B50D4F2205}"/>
          </ac:grpSpMkLst>
        </pc:grpChg>
        <pc:grpChg chg="add del">
          <ac:chgData name="Rhys Mathews" userId="e87e5e3c-bf76-4ac4-ba58-1e757d93207b" providerId="ADAL" clId="{2ACA4060-A791-B648-BC18-7993A9FF4127}" dt="2023-05-24T05:52:09.473" v="1909" actId="26606"/>
          <ac:grpSpMkLst>
            <pc:docMk/>
            <pc:sldMk cId="710269112" sldId="264"/>
            <ac:grpSpMk id="22" creationId="{6AD0D387-1584-4477-B5F8-52B50D4F2205}"/>
          </ac:grpSpMkLst>
        </pc:grpChg>
        <pc:grpChg chg="add del">
          <ac:chgData name="Rhys Mathews" userId="e87e5e3c-bf76-4ac4-ba58-1e757d93207b" providerId="ADAL" clId="{2ACA4060-A791-B648-BC18-7993A9FF4127}" dt="2023-05-24T05:52:12.404" v="1911" actId="26606"/>
          <ac:grpSpMkLst>
            <pc:docMk/>
            <pc:sldMk cId="710269112" sldId="264"/>
            <ac:grpSpMk id="46" creationId="{1DCE6B36-1420-43AB-86CF-4E653A517B9C}"/>
          </ac:grpSpMkLst>
        </pc:grpChg>
        <pc:graphicFrameChg chg="add del mod">
          <ac:chgData name="Rhys Mathews" userId="e87e5e3c-bf76-4ac4-ba58-1e757d93207b" providerId="ADAL" clId="{2ACA4060-A791-B648-BC18-7993A9FF4127}" dt="2023-05-24T05:53:49.538" v="1912" actId="26606"/>
          <ac:graphicFrameMkLst>
            <pc:docMk/>
            <pc:sldMk cId="710269112" sldId="264"/>
            <ac:graphicFrameMk id="6" creationId="{77D49C75-924B-EF76-5B2B-3E8779BEB812}"/>
          </ac:graphicFrameMkLst>
        </pc:graphicFrameChg>
        <pc:graphicFrameChg chg="add del">
          <ac:chgData name="Rhys Mathews" userId="e87e5e3c-bf76-4ac4-ba58-1e757d93207b" providerId="ADAL" clId="{2ACA4060-A791-B648-BC18-7993A9FF4127}" dt="2023-05-24T05:52:09.473" v="1909" actId="26606"/>
          <ac:graphicFrameMkLst>
            <pc:docMk/>
            <pc:sldMk cId="710269112" sldId="264"/>
            <ac:graphicFrameMk id="9" creationId="{77D49C75-924B-EF76-5B2B-3E8779BEB812}"/>
          </ac:graphicFrameMkLst>
        </pc:graphicFrameChg>
        <pc:graphicFrameChg chg="add">
          <ac:chgData name="Rhys Mathews" userId="e87e5e3c-bf76-4ac4-ba58-1e757d93207b" providerId="ADAL" clId="{2ACA4060-A791-B648-BC18-7993A9FF4127}" dt="2023-05-24T05:53:49.538" v="1912" actId="26606"/>
          <ac:graphicFrameMkLst>
            <pc:docMk/>
            <pc:sldMk cId="710269112" sldId="264"/>
            <ac:graphicFrameMk id="52" creationId="{77D49C75-924B-EF76-5B2B-3E8779BEB812}"/>
          </ac:graphicFrameMkLst>
        </pc:graphicFrameChg>
        <pc:graphicFrameChg chg="add del">
          <ac:chgData name="Rhys Mathews" userId="e87e5e3c-bf76-4ac4-ba58-1e757d93207b" providerId="ADAL" clId="{2ACA4060-A791-B648-BC18-7993A9FF4127}" dt="2023-05-24T05:52:12.404" v="1911" actId="26606"/>
          <ac:graphicFrameMkLst>
            <pc:docMk/>
            <pc:sldMk cId="710269112" sldId="264"/>
            <ac:graphicFrameMk id="81" creationId="{77D49C75-924B-EF76-5B2B-3E8779BEB812}"/>
          </ac:graphicFrameMkLst>
        </pc:graphicFrameChg>
        <pc:picChg chg="add">
          <ac:chgData name="Rhys Mathews" userId="e87e5e3c-bf76-4ac4-ba58-1e757d93207b" providerId="ADAL" clId="{2ACA4060-A791-B648-BC18-7993A9FF4127}" dt="2023-05-24T05:53:49.538" v="1912" actId="26606"/>
          <ac:picMkLst>
            <pc:docMk/>
            <pc:sldMk cId="710269112" sldId="264"/>
            <ac:picMk id="10" creationId="{4E28A1A9-FB81-4816-AAEA-C3B430946951}"/>
          </ac:picMkLst>
        </pc:picChg>
        <pc:picChg chg="add">
          <ac:chgData name="Rhys Mathews" userId="e87e5e3c-bf76-4ac4-ba58-1e757d93207b" providerId="ADAL" clId="{2ACA4060-A791-B648-BC18-7993A9FF4127}" dt="2023-05-24T05:53:49.538" v="1912" actId="26606"/>
          <ac:picMkLst>
            <pc:docMk/>
            <pc:sldMk cId="710269112" sldId="264"/>
            <ac:picMk id="15" creationId="{AF0552B8-DE8C-40DF-B29F-1728E6A10619}"/>
          </ac:picMkLst>
        </pc:picChg>
        <pc:picChg chg="add del">
          <ac:chgData name="Rhys Mathews" userId="e87e5e3c-bf76-4ac4-ba58-1e757d93207b" providerId="ADAL" clId="{2ACA4060-A791-B648-BC18-7993A9FF4127}" dt="2023-05-24T05:52:09.473" v="1909" actId="26606"/>
          <ac:picMkLst>
            <pc:docMk/>
            <pc:sldMk cId="710269112" sldId="264"/>
            <ac:picMk id="16" creationId="{4E28A1A9-FB81-4816-AAEA-C3B430946951}"/>
          </ac:picMkLst>
        </pc:picChg>
        <pc:picChg chg="add del">
          <ac:chgData name="Rhys Mathews" userId="e87e5e3c-bf76-4ac4-ba58-1e757d93207b" providerId="ADAL" clId="{2ACA4060-A791-B648-BC18-7993A9FF4127}" dt="2023-05-24T05:52:09.473" v="1909" actId="26606"/>
          <ac:picMkLst>
            <pc:docMk/>
            <pc:sldMk cId="710269112" sldId="264"/>
            <ac:picMk id="20" creationId="{AF0552B8-DE8C-40DF-B29F-1728E6A10619}"/>
          </ac:picMkLst>
        </pc:picChg>
        <pc:picChg chg="add del">
          <ac:chgData name="Rhys Mathews" userId="e87e5e3c-bf76-4ac4-ba58-1e757d93207b" providerId="ADAL" clId="{2ACA4060-A791-B648-BC18-7993A9FF4127}" dt="2023-05-24T05:52:12.404" v="1911" actId="26606"/>
          <ac:picMkLst>
            <pc:docMk/>
            <pc:sldMk cId="710269112" sldId="264"/>
            <ac:picMk id="42" creationId="{3E94A106-9341-485C-9057-9D62B2BD083F}"/>
          </ac:picMkLst>
        </pc:picChg>
        <pc:picChg chg="add del">
          <ac:chgData name="Rhys Mathews" userId="e87e5e3c-bf76-4ac4-ba58-1e757d93207b" providerId="ADAL" clId="{2ACA4060-A791-B648-BC18-7993A9FF4127}" dt="2023-05-24T05:52:12.404" v="1911" actId="26606"/>
          <ac:picMkLst>
            <pc:docMk/>
            <pc:sldMk cId="710269112" sldId="264"/>
            <ac:picMk id="75" creationId="{9BE36DBF-0333-4D36-A5BF-81FDA2406FE9}"/>
          </ac:picMkLst>
        </pc:picChg>
        <pc:inkChg chg="add del">
          <ac:chgData name="Rhys Mathews" userId="e87e5e3c-bf76-4ac4-ba58-1e757d93207b" providerId="ADAL" clId="{2ACA4060-A791-B648-BC18-7993A9FF4127}" dt="2023-05-24T05:50:52.074" v="1889" actId="9405"/>
          <ac:inkMkLst>
            <pc:docMk/>
            <pc:sldMk cId="710269112" sldId="264"/>
            <ac:inkMk id="4" creationId="{31E418BE-3D2B-E690-1AC3-7B3D2124F695}"/>
          </ac:inkMkLst>
        </pc:inkChg>
        <pc:inkChg chg="add del">
          <ac:chgData name="Rhys Mathews" userId="e87e5e3c-bf76-4ac4-ba58-1e757d93207b" providerId="ADAL" clId="{2ACA4060-A791-B648-BC18-7993A9FF4127}" dt="2023-05-24T05:50:51.841" v="1888" actId="9405"/>
          <ac:inkMkLst>
            <pc:docMk/>
            <pc:sldMk cId="710269112" sldId="264"/>
            <ac:inkMk id="5" creationId="{F836513E-5205-ABEE-D0E7-5B78FC338622}"/>
          </ac:inkMkLst>
        </pc:inkChg>
      </pc:sldChg>
    </pc:docChg>
  </pc:docChgLst>
  <pc:docChgLst>
    <pc:chgData name="Sourav Laha" userId="72b9a360-8cc0-484e-8c0f-523ad95eac42" providerId="ADAL" clId="{971A97C5-41B2-4A6A-A724-734C135FFDED}"/>
    <pc:docChg chg="addSld delSld modSld">
      <pc:chgData name="Sourav Laha" userId="72b9a360-8cc0-484e-8c0f-523ad95eac42" providerId="ADAL" clId="{971A97C5-41B2-4A6A-A724-734C135FFDED}" dt="2023-05-24T14:12:00.866" v="5"/>
      <pc:docMkLst>
        <pc:docMk/>
      </pc:docMkLst>
      <pc:sldChg chg="modTransition">
        <pc:chgData name="Sourav Laha" userId="72b9a360-8cc0-484e-8c0f-523ad95eac42" providerId="ADAL" clId="{971A97C5-41B2-4A6A-A724-734C135FFDED}" dt="2023-05-24T14:12:00.866" v="5"/>
        <pc:sldMkLst>
          <pc:docMk/>
          <pc:sldMk cId="1956738262" sldId="267"/>
        </pc:sldMkLst>
      </pc:sldChg>
      <pc:sldChg chg="modTransition">
        <pc:chgData name="Sourav Laha" userId="72b9a360-8cc0-484e-8c0f-523ad95eac42" providerId="ADAL" clId="{971A97C5-41B2-4A6A-A724-734C135FFDED}" dt="2023-05-24T14:11:26.199" v="2"/>
        <pc:sldMkLst>
          <pc:docMk/>
          <pc:sldMk cId="2562198930" sldId="268"/>
        </pc:sldMkLst>
      </pc:sldChg>
      <pc:sldChg chg="new del">
        <pc:chgData name="Sourav Laha" userId="72b9a360-8cc0-484e-8c0f-523ad95eac42" providerId="ADAL" clId="{971A97C5-41B2-4A6A-A724-734C135FFDED}" dt="2023-05-24T13:55:08.098" v="1" actId="47"/>
        <pc:sldMkLst>
          <pc:docMk/>
          <pc:sldMk cId="1050164725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08ED0-C1AE-4E1B-8A48-A73C9C71FC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6E691E-E375-4342-B85D-C88C77E19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Technical Feasibility</a:t>
          </a:r>
        </a:p>
      </dgm:t>
    </dgm:pt>
    <dgm:pt modelId="{8AE7EF80-60B3-401C-A22A-3375F04835FA}" type="parTrans" cxnId="{7DDA20CB-2DDC-4810-AE1F-7E9F704D88D6}">
      <dgm:prSet/>
      <dgm:spPr/>
      <dgm:t>
        <a:bodyPr/>
        <a:lstStyle/>
        <a:p>
          <a:endParaRPr lang="en-US"/>
        </a:p>
      </dgm:t>
    </dgm:pt>
    <dgm:pt modelId="{8DB38E68-9896-4E42-B49B-78F17E372242}" type="sibTrans" cxnId="{7DDA20CB-2DDC-4810-AE1F-7E9F704D88D6}">
      <dgm:prSet/>
      <dgm:spPr/>
      <dgm:t>
        <a:bodyPr/>
        <a:lstStyle/>
        <a:p>
          <a:endParaRPr lang="en-US"/>
        </a:p>
      </dgm:t>
    </dgm:pt>
    <dgm:pt modelId="{75793397-DE3A-4C62-B41E-AAC0C3ACD5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Financial Feasibility</a:t>
          </a:r>
        </a:p>
      </dgm:t>
    </dgm:pt>
    <dgm:pt modelId="{C81A5294-2DAB-4DE4-99D1-39436BC6FF5E}" type="parTrans" cxnId="{780D507B-2E0A-476E-A8E8-7A0A89159549}">
      <dgm:prSet/>
      <dgm:spPr/>
      <dgm:t>
        <a:bodyPr/>
        <a:lstStyle/>
        <a:p>
          <a:endParaRPr lang="en-US"/>
        </a:p>
      </dgm:t>
    </dgm:pt>
    <dgm:pt modelId="{366D53A6-E31B-4768-910A-266DFAB1A4E5}" type="sibTrans" cxnId="{780D507B-2E0A-476E-A8E8-7A0A89159549}">
      <dgm:prSet/>
      <dgm:spPr/>
      <dgm:t>
        <a:bodyPr/>
        <a:lstStyle/>
        <a:p>
          <a:endParaRPr lang="en-US"/>
        </a:p>
      </dgm:t>
    </dgm:pt>
    <dgm:pt modelId="{44957B1A-D383-4374-BAD6-FBE2BD6ECB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Legal Feasibility</a:t>
          </a:r>
        </a:p>
      </dgm:t>
    </dgm:pt>
    <dgm:pt modelId="{4352060D-869C-415C-A42B-A6A146BB4D90}" type="parTrans" cxnId="{89592B50-3309-4F9A-B725-27BDCD5C0D15}">
      <dgm:prSet/>
      <dgm:spPr/>
      <dgm:t>
        <a:bodyPr/>
        <a:lstStyle/>
        <a:p>
          <a:endParaRPr lang="en-US"/>
        </a:p>
      </dgm:t>
    </dgm:pt>
    <dgm:pt modelId="{5CC38A23-9661-48C0-A724-6A4DDD687C5C}" type="sibTrans" cxnId="{89592B50-3309-4F9A-B725-27BDCD5C0D15}">
      <dgm:prSet/>
      <dgm:spPr/>
      <dgm:t>
        <a:bodyPr/>
        <a:lstStyle/>
        <a:p>
          <a:endParaRPr lang="en-US"/>
        </a:p>
      </dgm:t>
    </dgm:pt>
    <dgm:pt modelId="{376602A5-495F-4FAC-AC46-904CD186F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Operational Feasibility</a:t>
          </a:r>
        </a:p>
      </dgm:t>
    </dgm:pt>
    <dgm:pt modelId="{D96D3718-185E-4396-84AD-D66B33BFBD78}" type="parTrans" cxnId="{F3EA0AC0-D75A-4228-B722-74DA04EA8847}">
      <dgm:prSet/>
      <dgm:spPr/>
      <dgm:t>
        <a:bodyPr/>
        <a:lstStyle/>
        <a:p>
          <a:endParaRPr lang="en-US"/>
        </a:p>
      </dgm:t>
    </dgm:pt>
    <dgm:pt modelId="{82C0DB17-93F6-416A-8334-BD8FC7449ABB}" type="sibTrans" cxnId="{F3EA0AC0-D75A-4228-B722-74DA04EA8847}">
      <dgm:prSet/>
      <dgm:spPr/>
      <dgm:t>
        <a:bodyPr/>
        <a:lstStyle/>
        <a:p>
          <a:endParaRPr lang="en-US"/>
        </a:p>
      </dgm:t>
    </dgm:pt>
    <dgm:pt modelId="{8F2A6DB1-81E9-4CA8-8122-8EA9AF1AFD64}" type="pres">
      <dgm:prSet presAssocID="{12708ED0-C1AE-4E1B-8A48-A73C9C71FC68}" presName="root" presStyleCnt="0">
        <dgm:presLayoutVars>
          <dgm:dir/>
          <dgm:resizeHandles val="exact"/>
        </dgm:presLayoutVars>
      </dgm:prSet>
      <dgm:spPr/>
    </dgm:pt>
    <dgm:pt modelId="{2D1BB98D-CE38-4689-AAAC-4292C7E7C7B1}" type="pres">
      <dgm:prSet presAssocID="{6D6E691E-E375-4342-B85D-C88C77E19C23}" presName="compNode" presStyleCnt="0"/>
      <dgm:spPr/>
    </dgm:pt>
    <dgm:pt modelId="{FEA94E1C-CA30-41B3-B718-A6FCAA680C37}" type="pres">
      <dgm:prSet presAssocID="{6D6E691E-E375-4342-B85D-C88C77E19C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B6F51B5E-3159-4DCC-8139-1215BD07EB3A}" type="pres">
      <dgm:prSet presAssocID="{6D6E691E-E375-4342-B85D-C88C77E19C23}" presName="spaceRect" presStyleCnt="0"/>
      <dgm:spPr/>
    </dgm:pt>
    <dgm:pt modelId="{76112DA2-26B8-457F-BA2E-31D67C7A3B9E}" type="pres">
      <dgm:prSet presAssocID="{6D6E691E-E375-4342-B85D-C88C77E19C23}" presName="textRect" presStyleLbl="revTx" presStyleIdx="0" presStyleCnt="4">
        <dgm:presLayoutVars>
          <dgm:chMax val="1"/>
          <dgm:chPref val="1"/>
        </dgm:presLayoutVars>
      </dgm:prSet>
      <dgm:spPr/>
    </dgm:pt>
    <dgm:pt modelId="{E54A2AE6-DF0A-4B7F-9D58-C4DD1B5FBC99}" type="pres">
      <dgm:prSet presAssocID="{8DB38E68-9896-4E42-B49B-78F17E372242}" presName="sibTrans" presStyleCnt="0"/>
      <dgm:spPr/>
    </dgm:pt>
    <dgm:pt modelId="{A3AC7AD1-3ED9-4CD3-ABCC-A1469C290767}" type="pres">
      <dgm:prSet presAssocID="{75793397-DE3A-4C62-B41E-AAC0C3ACD592}" presName="compNode" presStyleCnt="0"/>
      <dgm:spPr/>
    </dgm:pt>
    <dgm:pt modelId="{D531EB35-9AAF-4C4F-8DEF-1AD7688A6055}" type="pres">
      <dgm:prSet presAssocID="{75793397-DE3A-4C62-B41E-AAC0C3ACD5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0A7798A-ECEC-4134-9B8B-B8C43A84F308}" type="pres">
      <dgm:prSet presAssocID="{75793397-DE3A-4C62-B41E-AAC0C3ACD592}" presName="spaceRect" presStyleCnt="0"/>
      <dgm:spPr/>
    </dgm:pt>
    <dgm:pt modelId="{E28B3836-CCB0-4BE3-998F-D0A359CCC89A}" type="pres">
      <dgm:prSet presAssocID="{75793397-DE3A-4C62-B41E-AAC0C3ACD592}" presName="textRect" presStyleLbl="revTx" presStyleIdx="1" presStyleCnt="4">
        <dgm:presLayoutVars>
          <dgm:chMax val="1"/>
          <dgm:chPref val="1"/>
        </dgm:presLayoutVars>
      </dgm:prSet>
      <dgm:spPr/>
    </dgm:pt>
    <dgm:pt modelId="{C7F16C2E-FD8D-4D90-A71C-606EBD67199B}" type="pres">
      <dgm:prSet presAssocID="{366D53A6-E31B-4768-910A-266DFAB1A4E5}" presName="sibTrans" presStyleCnt="0"/>
      <dgm:spPr/>
    </dgm:pt>
    <dgm:pt modelId="{84AF5B6A-8621-4D64-A43E-7F4B5311A3D6}" type="pres">
      <dgm:prSet presAssocID="{44957B1A-D383-4374-BAD6-FBE2BD6ECB8A}" presName="compNode" presStyleCnt="0"/>
      <dgm:spPr/>
    </dgm:pt>
    <dgm:pt modelId="{F954EB3E-3FC4-4C3C-843E-214355906F7D}" type="pres">
      <dgm:prSet presAssocID="{44957B1A-D383-4374-BAD6-FBE2BD6ECB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90039A8-3803-4D1B-B2AB-94707FB24837}" type="pres">
      <dgm:prSet presAssocID="{44957B1A-D383-4374-BAD6-FBE2BD6ECB8A}" presName="spaceRect" presStyleCnt="0"/>
      <dgm:spPr/>
    </dgm:pt>
    <dgm:pt modelId="{29EFF549-14C9-467B-B9BA-AB6EE372D878}" type="pres">
      <dgm:prSet presAssocID="{44957B1A-D383-4374-BAD6-FBE2BD6ECB8A}" presName="textRect" presStyleLbl="revTx" presStyleIdx="2" presStyleCnt="4">
        <dgm:presLayoutVars>
          <dgm:chMax val="1"/>
          <dgm:chPref val="1"/>
        </dgm:presLayoutVars>
      </dgm:prSet>
      <dgm:spPr/>
    </dgm:pt>
    <dgm:pt modelId="{76E6990A-CE35-4A56-9595-57016AE99B77}" type="pres">
      <dgm:prSet presAssocID="{5CC38A23-9661-48C0-A724-6A4DDD687C5C}" presName="sibTrans" presStyleCnt="0"/>
      <dgm:spPr/>
    </dgm:pt>
    <dgm:pt modelId="{A23B5E01-A6F7-45E8-9B60-FCFCE19465F2}" type="pres">
      <dgm:prSet presAssocID="{376602A5-495F-4FAC-AC46-904CD186FC30}" presName="compNode" presStyleCnt="0"/>
      <dgm:spPr/>
    </dgm:pt>
    <dgm:pt modelId="{53D116D6-A769-491C-A001-A1F71F1EBA7D}" type="pres">
      <dgm:prSet presAssocID="{376602A5-495F-4FAC-AC46-904CD186FC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41F1C47-C990-4A50-B76B-2AD091DF7DBF}" type="pres">
      <dgm:prSet presAssocID="{376602A5-495F-4FAC-AC46-904CD186FC30}" presName="spaceRect" presStyleCnt="0"/>
      <dgm:spPr/>
    </dgm:pt>
    <dgm:pt modelId="{E7026559-36CD-4CF0-8C82-FA89CCBBADA6}" type="pres">
      <dgm:prSet presAssocID="{376602A5-495F-4FAC-AC46-904CD186FC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AAD51B-05D8-4F9B-B335-EA705F97B6B0}" type="presOf" srcId="{12708ED0-C1AE-4E1B-8A48-A73C9C71FC68}" destId="{8F2A6DB1-81E9-4CA8-8122-8EA9AF1AFD64}" srcOrd="0" destOrd="0" presId="urn:microsoft.com/office/officeart/2018/2/layout/IconLabelList"/>
    <dgm:cxn modelId="{89592B50-3309-4F9A-B725-27BDCD5C0D15}" srcId="{12708ED0-C1AE-4E1B-8A48-A73C9C71FC68}" destId="{44957B1A-D383-4374-BAD6-FBE2BD6ECB8A}" srcOrd="2" destOrd="0" parTransId="{4352060D-869C-415C-A42B-A6A146BB4D90}" sibTransId="{5CC38A23-9661-48C0-A724-6A4DDD687C5C}"/>
    <dgm:cxn modelId="{780D507B-2E0A-476E-A8E8-7A0A89159549}" srcId="{12708ED0-C1AE-4E1B-8A48-A73C9C71FC68}" destId="{75793397-DE3A-4C62-B41E-AAC0C3ACD592}" srcOrd="1" destOrd="0" parTransId="{C81A5294-2DAB-4DE4-99D1-39436BC6FF5E}" sibTransId="{366D53A6-E31B-4768-910A-266DFAB1A4E5}"/>
    <dgm:cxn modelId="{B7331694-DE63-498E-B907-82682037C340}" type="presOf" srcId="{376602A5-495F-4FAC-AC46-904CD186FC30}" destId="{E7026559-36CD-4CF0-8C82-FA89CCBBADA6}" srcOrd="0" destOrd="0" presId="urn:microsoft.com/office/officeart/2018/2/layout/IconLabelList"/>
    <dgm:cxn modelId="{A290AB97-5C82-4650-B3B0-9D7B5EFF1C2B}" type="presOf" srcId="{6D6E691E-E375-4342-B85D-C88C77E19C23}" destId="{76112DA2-26B8-457F-BA2E-31D67C7A3B9E}" srcOrd="0" destOrd="0" presId="urn:microsoft.com/office/officeart/2018/2/layout/IconLabelList"/>
    <dgm:cxn modelId="{F3EA0AC0-D75A-4228-B722-74DA04EA8847}" srcId="{12708ED0-C1AE-4E1B-8A48-A73C9C71FC68}" destId="{376602A5-495F-4FAC-AC46-904CD186FC30}" srcOrd="3" destOrd="0" parTransId="{D96D3718-185E-4396-84AD-D66B33BFBD78}" sibTransId="{82C0DB17-93F6-416A-8334-BD8FC7449ABB}"/>
    <dgm:cxn modelId="{7DDA20CB-2DDC-4810-AE1F-7E9F704D88D6}" srcId="{12708ED0-C1AE-4E1B-8A48-A73C9C71FC68}" destId="{6D6E691E-E375-4342-B85D-C88C77E19C23}" srcOrd="0" destOrd="0" parTransId="{8AE7EF80-60B3-401C-A22A-3375F04835FA}" sibTransId="{8DB38E68-9896-4E42-B49B-78F17E372242}"/>
    <dgm:cxn modelId="{09AEBCD6-AD79-45BB-9BDF-E3A7A693F046}" type="presOf" srcId="{44957B1A-D383-4374-BAD6-FBE2BD6ECB8A}" destId="{29EFF549-14C9-467B-B9BA-AB6EE372D878}" srcOrd="0" destOrd="0" presId="urn:microsoft.com/office/officeart/2018/2/layout/IconLabelList"/>
    <dgm:cxn modelId="{143AF2EB-612E-4947-ABF2-D3AD1B54B6F0}" type="presOf" srcId="{75793397-DE3A-4C62-B41E-AAC0C3ACD592}" destId="{E28B3836-CCB0-4BE3-998F-D0A359CCC89A}" srcOrd="0" destOrd="0" presId="urn:microsoft.com/office/officeart/2018/2/layout/IconLabelList"/>
    <dgm:cxn modelId="{450862BA-C44F-48FC-A5D4-EA892914D8A4}" type="presParOf" srcId="{8F2A6DB1-81E9-4CA8-8122-8EA9AF1AFD64}" destId="{2D1BB98D-CE38-4689-AAAC-4292C7E7C7B1}" srcOrd="0" destOrd="0" presId="urn:microsoft.com/office/officeart/2018/2/layout/IconLabelList"/>
    <dgm:cxn modelId="{6DD1EC24-E674-4DF3-B433-EED27C7AC4BB}" type="presParOf" srcId="{2D1BB98D-CE38-4689-AAAC-4292C7E7C7B1}" destId="{FEA94E1C-CA30-41B3-B718-A6FCAA680C37}" srcOrd="0" destOrd="0" presId="urn:microsoft.com/office/officeart/2018/2/layout/IconLabelList"/>
    <dgm:cxn modelId="{EC2433F2-EB36-4C30-8189-B99E28E674CE}" type="presParOf" srcId="{2D1BB98D-CE38-4689-AAAC-4292C7E7C7B1}" destId="{B6F51B5E-3159-4DCC-8139-1215BD07EB3A}" srcOrd="1" destOrd="0" presId="urn:microsoft.com/office/officeart/2018/2/layout/IconLabelList"/>
    <dgm:cxn modelId="{3CF9088D-9E10-437A-94DB-EABACEBE4663}" type="presParOf" srcId="{2D1BB98D-CE38-4689-AAAC-4292C7E7C7B1}" destId="{76112DA2-26B8-457F-BA2E-31D67C7A3B9E}" srcOrd="2" destOrd="0" presId="urn:microsoft.com/office/officeart/2018/2/layout/IconLabelList"/>
    <dgm:cxn modelId="{3EDFDD77-66E8-49AB-B8C1-F852B8616241}" type="presParOf" srcId="{8F2A6DB1-81E9-4CA8-8122-8EA9AF1AFD64}" destId="{E54A2AE6-DF0A-4B7F-9D58-C4DD1B5FBC99}" srcOrd="1" destOrd="0" presId="urn:microsoft.com/office/officeart/2018/2/layout/IconLabelList"/>
    <dgm:cxn modelId="{42FEF3D9-5E26-4C27-9774-633EB830A9A2}" type="presParOf" srcId="{8F2A6DB1-81E9-4CA8-8122-8EA9AF1AFD64}" destId="{A3AC7AD1-3ED9-4CD3-ABCC-A1469C290767}" srcOrd="2" destOrd="0" presId="urn:microsoft.com/office/officeart/2018/2/layout/IconLabelList"/>
    <dgm:cxn modelId="{A9D7DA81-4440-40A8-A1F0-5ED04FE4B06E}" type="presParOf" srcId="{A3AC7AD1-3ED9-4CD3-ABCC-A1469C290767}" destId="{D531EB35-9AAF-4C4F-8DEF-1AD7688A6055}" srcOrd="0" destOrd="0" presId="urn:microsoft.com/office/officeart/2018/2/layout/IconLabelList"/>
    <dgm:cxn modelId="{353DDA81-6094-491C-A695-AC68924B6FD5}" type="presParOf" srcId="{A3AC7AD1-3ED9-4CD3-ABCC-A1469C290767}" destId="{E0A7798A-ECEC-4134-9B8B-B8C43A84F308}" srcOrd="1" destOrd="0" presId="urn:microsoft.com/office/officeart/2018/2/layout/IconLabelList"/>
    <dgm:cxn modelId="{D73B9C06-E528-434E-81B8-743416970484}" type="presParOf" srcId="{A3AC7AD1-3ED9-4CD3-ABCC-A1469C290767}" destId="{E28B3836-CCB0-4BE3-998F-D0A359CCC89A}" srcOrd="2" destOrd="0" presId="urn:microsoft.com/office/officeart/2018/2/layout/IconLabelList"/>
    <dgm:cxn modelId="{73619916-AF2E-4453-A5AB-8375AE4574C1}" type="presParOf" srcId="{8F2A6DB1-81E9-4CA8-8122-8EA9AF1AFD64}" destId="{C7F16C2E-FD8D-4D90-A71C-606EBD67199B}" srcOrd="3" destOrd="0" presId="urn:microsoft.com/office/officeart/2018/2/layout/IconLabelList"/>
    <dgm:cxn modelId="{CF1B878B-B502-40FE-9C83-DF7A8C75E498}" type="presParOf" srcId="{8F2A6DB1-81E9-4CA8-8122-8EA9AF1AFD64}" destId="{84AF5B6A-8621-4D64-A43E-7F4B5311A3D6}" srcOrd="4" destOrd="0" presId="urn:microsoft.com/office/officeart/2018/2/layout/IconLabelList"/>
    <dgm:cxn modelId="{4B677B8A-22A2-441F-88CB-CB1A001AD92B}" type="presParOf" srcId="{84AF5B6A-8621-4D64-A43E-7F4B5311A3D6}" destId="{F954EB3E-3FC4-4C3C-843E-214355906F7D}" srcOrd="0" destOrd="0" presId="urn:microsoft.com/office/officeart/2018/2/layout/IconLabelList"/>
    <dgm:cxn modelId="{A332BAF4-70C9-4A62-8968-13D1ECA0E182}" type="presParOf" srcId="{84AF5B6A-8621-4D64-A43E-7F4B5311A3D6}" destId="{E90039A8-3803-4D1B-B2AB-94707FB24837}" srcOrd="1" destOrd="0" presId="urn:microsoft.com/office/officeart/2018/2/layout/IconLabelList"/>
    <dgm:cxn modelId="{832660AC-EC07-49C9-8D12-B58AA06AE2EA}" type="presParOf" srcId="{84AF5B6A-8621-4D64-A43E-7F4B5311A3D6}" destId="{29EFF549-14C9-467B-B9BA-AB6EE372D878}" srcOrd="2" destOrd="0" presId="urn:microsoft.com/office/officeart/2018/2/layout/IconLabelList"/>
    <dgm:cxn modelId="{7180092A-F251-4A83-AD36-9E88CAD9AEBD}" type="presParOf" srcId="{8F2A6DB1-81E9-4CA8-8122-8EA9AF1AFD64}" destId="{76E6990A-CE35-4A56-9595-57016AE99B77}" srcOrd="5" destOrd="0" presId="urn:microsoft.com/office/officeart/2018/2/layout/IconLabelList"/>
    <dgm:cxn modelId="{9992EF65-72DD-40D6-9166-C89B25ACD5A6}" type="presParOf" srcId="{8F2A6DB1-81E9-4CA8-8122-8EA9AF1AFD64}" destId="{A23B5E01-A6F7-45E8-9B60-FCFCE19465F2}" srcOrd="6" destOrd="0" presId="urn:microsoft.com/office/officeart/2018/2/layout/IconLabelList"/>
    <dgm:cxn modelId="{54C1DA08-34A5-47E1-9233-8E245E9E143D}" type="presParOf" srcId="{A23B5E01-A6F7-45E8-9B60-FCFCE19465F2}" destId="{53D116D6-A769-491C-A001-A1F71F1EBA7D}" srcOrd="0" destOrd="0" presId="urn:microsoft.com/office/officeart/2018/2/layout/IconLabelList"/>
    <dgm:cxn modelId="{E2C8D695-9BC8-49F5-93FE-3440EA576B94}" type="presParOf" srcId="{A23B5E01-A6F7-45E8-9B60-FCFCE19465F2}" destId="{A41F1C47-C990-4A50-B76B-2AD091DF7DBF}" srcOrd="1" destOrd="0" presId="urn:microsoft.com/office/officeart/2018/2/layout/IconLabelList"/>
    <dgm:cxn modelId="{1E222CCC-BE4E-41B8-908A-A313EBDA654A}" type="presParOf" srcId="{A23B5E01-A6F7-45E8-9B60-FCFCE19465F2}" destId="{E7026559-36CD-4CF0-8C82-FA89CCBBAD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59B36-7B92-4202-B21B-83CE4D71DA9B}" type="doc">
      <dgm:prSet loTypeId="urn:microsoft.com/office/officeart/2018/2/layout/IconCircle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D26CF1-B946-4326-895A-500AF5A76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Strengths</a:t>
          </a:r>
        </a:p>
      </dgm:t>
    </dgm:pt>
    <dgm:pt modelId="{7B65DB3F-3CA6-42D1-88CE-C14F9F3C149C}" type="parTrans" cxnId="{F5C811FF-BC78-4E75-AFBF-28E2678B5954}">
      <dgm:prSet/>
      <dgm:spPr/>
      <dgm:t>
        <a:bodyPr/>
        <a:lstStyle/>
        <a:p>
          <a:endParaRPr lang="en-US"/>
        </a:p>
      </dgm:t>
    </dgm:pt>
    <dgm:pt modelId="{B70F61E5-6612-4182-AE1D-7800E49133AD}" type="sibTrans" cxnId="{F5C811FF-BC78-4E75-AFBF-28E2678B59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58C588-59F5-4BD2-A079-F81E916E1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Weaknesses </a:t>
          </a:r>
        </a:p>
      </dgm:t>
    </dgm:pt>
    <dgm:pt modelId="{51815BF9-36E7-4570-9A4E-D8B7152E3682}" type="parTrans" cxnId="{A6B44929-216B-4579-9B42-6C7F07920F81}">
      <dgm:prSet/>
      <dgm:spPr/>
      <dgm:t>
        <a:bodyPr/>
        <a:lstStyle/>
        <a:p>
          <a:endParaRPr lang="en-US"/>
        </a:p>
      </dgm:t>
    </dgm:pt>
    <dgm:pt modelId="{E4A52E40-11B2-4DE0-B210-327129DC3E72}" type="sibTrans" cxnId="{A6B44929-216B-4579-9B42-6C7F07920F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D927F1-4422-4F6C-B0BB-97940B429A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Opportunities</a:t>
          </a:r>
        </a:p>
      </dgm:t>
    </dgm:pt>
    <dgm:pt modelId="{799E01A5-EB33-4000-A12F-7AB4BCE77A18}" type="parTrans" cxnId="{9B15A90C-F1CF-443C-8C7D-BB1697D74EF1}">
      <dgm:prSet/>
      <dgm:spPr/>
      <dgm:t>
        <a:bodyPr/>
        <a:lstStyle/>
        <a:p>
          <a:endParaRPr lang="en-US"/>
        </a:p>
      </dgm:t>
    </dgm:pt>
    <dgm:pt modelId="{6FBD55FD-4AAD-4E89-BB5F-3915DAEEF4A4}" type="sibTrans" cxnId="{9B15A90C-F1CF-443C-8C7D-BB1697D74E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7234C1-64AA-45FD-92FA-4679047C7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Threats</a:t>
          </a:r>
        </a:p>
      </dgm:t>
    </dgm:pt>
    <dgm:pt modelId="{2A94810F-93DF-4EA8-96F0-FDD3DAB923B9}" type="parTrans" cxnId="{0A5E9080-63E9-4F79-AC54-E8553CA62531}">
      <dgm:prSet/>
      <dgm:spPr/>
      <dgm:t>
        <a:bodyPr/>
        <a:lstStyle/>
        <a:p>
          <a:endParaRPr lang="en-US"/>
        </a:p>
      </dgm:t>
    </dgm:pt>
    <dgm:pt modelId="{AC55C275-CE6A-4C97-8BFC-54B8D638112A}" type="sibTrans" cxnId="{0A5E9080-63E9-4F79-AC54-E8553CA62531}">
      <dgm:prSet/>
      <dgm:spPr/>
      <dgm:t>
        <a:bodyPr/>
        <a:lstStyle/>
        <a:p>
          <a:endParaRPr lang="en-US"/>
        </a:p>
      </dgm:t>
    </dgm:pt>
    <dgm:pt modelId="{3CA555C7-54C5-40E5-8441-8D5E598C6558}" type="pres">
      <dgm:prSet presAssocID="{A1859B36-7B92-4202-B21B-83CE4D71DA9B}" presName="root" presStyleCnt="0">
        <dgm:presLayoutVars>
          <dgm:dir/>
          <dgm:resizeHandles val="exact"/>
        </dgm:presLayoutVars>
      </dgm:prSet>
      <dgm:spPr/>
    </dgm:pt>
    <dgm:pt modelId="{37D1A494-BF88-42E8-98C3-93116D76AB55}" type="pres">
      <dgm:prSet presAssocID="{A1859B36-7B92-4202-B21B-83CE4D71DA9B}" presName="container" presStyleCnt="0">
        <dgm:presLayoutVars>
          <dgm:dir/>
          <dgm:resizeHandles val="exact"/>
        </dgm:presLayoutVars>
      </dgm:prSet>
      <dgm:spPr/>
    </dgm:pt>
    <dgm:pt modelId="{28A0FB70-C755-4D2D-927A-01D3FE181242}" type="pres">
      <dgm:prSet presAssocID="{40D26CF1-B946-4326-895A-500AF5A76F9B}" presName="compNode" presStyleCnt="0"/>
      <dgm:spPr/>
    </dgm:pt>
    <dgm:pt modelId="{50039AAE-EA21-4E73-9EF7-34522F4048D5}" type="pres">
      <dgm:prSet presAssocID="{40D26CF1-B946-4326-895A-500AF5A76F9B}" presName="iconBgRect" presStyleLbl="bgShp" presStyleIdx="0" presStyleCnt="4"/>
      <dgm:spPr/>
    </dgm:pt>
    <dgm:pt modelId="{0262C644-FDEF-42F3-89A6-36FCB5387F65}" type="pres">
      <dgm:prSet presAssocID="{40D26CF1-B946-4326-895A-500AF5A76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34836307-DD7A-4C73-967B-3CF5355EE7E0}" type="pres">
      <dgm:prSet presAssocID="{40D26CF1-B946-4326-895A-500AF5A76F9B}" presName="spaceRect" presStyleCnt="0"/>
      <dgm:spPr/>
    </dgm:pt>
    <dgm:pt modelId="{55B4FAE7-FA53-48A6-9F84-813ACCFB41FB}" type="pres">
      <dgm:prSet presAssocID="{40D26CF1-B946-4326-895A-500AF5A76F9B}" presName="textRect" presStyleLbl="revTx" presStyleIdx="0" presStyleCnt="4">
        <dgm:presLayoutVars>
          <dgm:chMax val="1"/>
          <dgm:chPref val="1"/>
        </dgm:presLayoutVars>
      </dgm:prSet>
      <dgm:spPr/>
    </dgm:pt>
    <dgm:pt modelId="{FCC26DB0-7F80-4333-BA8E-3ABE971D0463}" type="pres">
      <dgm:prSet presAssocID="{B70F61E5-6612-4182-AE1D-7800E49133AD}" presName="sibTrans" presStyleLbl="sibTrans2D1" presStyleIdx="0" presStyleCnt="0"/>
      <dgm:spPr/>
    </dgm:pt>
    <dgm:pt modelId="{1C55787B-67A9-4FB9-8241-EC0D10FD196E}" type="pres">
      <dgm:prSet presAssocID="{EB58C588-59F5-4BD2-A079-F81E916E14E6}" presName="compNode" presStyleCnt="0"/>
      <dgm:spPr/>
    </dgm:pt>
    <dgm:pt modelId="{38012F74-E870-48F5-87E4-5C89E666EC58}" type="pres">
      <dgm:prSet presAssocID="{EB58C588-59F5-4BD2-A079-F81E916E14E6}" presName="iconBgRect" presStyleLbl="bgShp" presStyleIdx="1" presStyleCnt="4"/>
      <dgm:spPr/>
    </dgm:pt>
    <dgm:pt modelId="{24D7768A-56A1-4311-A4B7-BD470DE7DB8F}" type="pres">
      <dgm:prSet presAssocID="{EB58C588-59F5-4BD2-A079-F81E916E14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9F1875E0-B868-4D75-B121-ED52B5E592C9}" type="pres">
      <dgm:prSet presAssocID="{EB58C588-59F5-4BD2-A079-F81E916E14E6}" presName="spaceRect" presStyleCnt="0"/>
      <dgm:spPr/>
    </dgm:pt>
    <dgm:pt modelId="{F38BA986-ECE4-4120-99CE-BFC9EA338A13}" type="pres">
      <dgm:prSet presAssocID="{EB58C588-59F5-4BD2-A079-F81E916E14E6}" presName="textRect" presStyleLbl="revTx" presStyleIdx="1" presStyleCnt="4">
        <dgm:presLayoutVars>
          <dgm:chMax val="1"/>
          <dgm:chPref val="1"/>
        </dgm:presLayoutVars>
      </dgm:prSet>
      <dgm:spPr/>
    </dgm:pt>
    <dgm:pt modelId="{E7623891-9FFF-44E0-BB47-4D8BB57047A2}" type="pres">
      <dgm:prSet presAssocID="{E4A52E40-11B2-4DE0-B210-327129DC3E72}" presName="sibTrans" presStyleLbl="sibTrans2D1" presStyleIdx="0" presStyleCnt="0"/>
      <dgm:spPr/>
    </dgm:pt>
    <dgm:pt modelId="{724BADE4-130E-468B-ABAF-74B1CA7493D0}" type="pres">
      <dgm:prSet presAssocID="{78D927F1-4422-4F6C-B0BB-97940B429AC3}" presName="compNode" presStyleCnt="0"/>
      <dgm:spPr/>
    </dgm:pt>
    <dgm:pt modelId="{46CE3577-2C6A-4A33-A3C0-694306ACDC7A}" type="pres">
      <dgm:prSet presAssocID="{78D927F1-4422-4F6C-B0BB-97940B429AC3}" presName="iconBgRect" presStyleLbl="bgShp" presStyleIdx="2" presStyleCnt="4"/>
      <dgm:spPr/>
    </dgm:pt>
    <dgm:pt modelId="{6E144B76-E490-4085-A9D9-747855E5B8CC}" type="pres">
      <dgm:prSet presAssocID="{78D927F1-4422-4F6C-B0BB-97940B429A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634ED84-0924-4FFF-899E-852ABB8AC147}" type="pres">
      <dgm:prSet presAssocID="{78D927F1-4422-4F6C-B0BB-97940B429AC3}" presName="spaceRect" presStyleCnt="0"/>
      <dgm:spPr/>
    </dgm:pt>
    <dgm:pt modelId="{F1BF07DC-41B3-4641-A63B-5944CDF2BE96}" type="pres">
      <dgm:prSet presAssocID="{78D927F1-4422-4F6C-B0BB-97940B429AC3}" presName="textRect" presStyleLbl="revTx" presStyleIdx="2" presStyleCnt="4">
        <dgm:presLayoutVars>
          <dgm:chMax val="1"/>
          <dgm:chPref val="1"/>
        </dgm:presLayoutVars>
      </dgm:prSet>
      <dgm:spPr/>
    </dgm:pt>
    <dgm:pt modelId="{574DD933-9DE6-4E72-B165-81F28A678F24}" type="pres">
      <dgm:prSet presAssocID="{6FBD55FD-4AAD-4E89-BB5F-3915DAEEF4A4}" presName="sibTrans" presStyleLbl="sibTrans2D1" presStyleIdx="0" presStyleCnt="0"/>
      <dgm:spPr/>
    </dgm:pt>
    <dgm:pt modelId="{FA4A6432-6A4F-471E-B35A-920AEABAF4E2}" type="pres">
      <dgm:prSet presAssocID="{BB7234C1-64AA-45FD-92FA-4679047C74E0}" presName="compNode" presStyleCnt="0"/>
      <dgm:spPr/>
    </dgm:pt>
    <dgm:pt modelId="{EE3BDFC6-BB1B-4620-908B-DFB98A862019}" type="pres">
      <dgm:prSet presAssocID="{BB7234C1-64AA-45FD-92FA-4679047C74E0}" presName="iconBgRect" presStyleLbl="bgShp" presStyleIdx="3" presStyleCnt="4"/>
      <dgm:spPr/>
    </dgm:pt>
    <dgm:pt modelId="{2B5893F3-52B9-4151-A5CE-237F801AB16B}" type="pres">
      <dgm:prSet presAssocID="{BB7234C1-64AA-45FD-92FA-4679047C74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5520FA40-A625-4C45-ADF1-1FA92F66F3AB}" type="pres">
      <dgm:prSet presAssocID="{BB7234C1-64AA-45FD-92FA-4679047C74E0}" presName="spaceRect" presStyleCnt="0"/>
      <dgm:spPr/>
    </dgm:pt>
    <dgm:pt modelId="{7518E184-8110-4F7F-A017-470FDE58D9CE}" type="pres">
      <dgm:prSet presAssocID="{BB7234C1-64AA-45FD-92FA-4679047C74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15A90C-F1CF-443C-8C7D-BB1697D74EF1}" srcId="{A1859B36-7B92-4202-B21B-83CE4D71DA9B}" destId="{78D927F1-4422-4F6C-B0BB-97940B429AC3}" srcOrd="2" destOrd="0" parTransId="{799E01A5-EB33-4000-A12F-7AB4BCE77A18}" sibTransId="{6FBD55FD-4AAD-4E89-BB5F-3915DAEEF4A4}"/>
    <dgm:cxn modelId="{0E147811-89A4-49DD-8EE0-9AA1E7A5EFBA}" type="presOf" srcId="{BB7234C1-64AA-45FD-92FA-4679047C74E0}" destId="{7518E184-8110-4F7F-A017-470FDE58D9CE}" srcOrd="0" destOrd="0" presId="urn:microsoft.com/office/officeart/2018/2/layout/IconCircleList"/>
    <dgm:cxn modelId="{A6B44929-216B-4579-9B42-6C7F07920F81}" srcId="{A1859B36-7B92-4202-B21B-83CE4D71DA9B}" destId="{EB58C588-59F5-4BD2-A079-F81E916E14E6}" srcOrd="1" destOrd="0" parTransId="{51815BF9-36E7-4570-9A4E-D8B7152E3682}" sibTransId="{E4A52E40-11B2-4DE0-B210-327129DC3E72}"/>
    <dgm:cxn modelId="{F1117462-6F05-46AB-89B0-C8BCA747F963}" type="presOf" srcId="{B70F61E5-6612-4182-AE1D-7800E49133AD}" destId="{FCC26DB0-7F80-4333-BA8E-3ABE971D0463}" srcOrd="0" destOrd="0" presId="urn:microsoft.com/office/officeart/2018/2/layout/IconCircleList"/>
    <dgm:cxn modelId="{920C7172-F7B7-4B60-AAEF-3C9F9BA59751}" type="presOf" srcId="{A1859B36-7B92-4202-B21B-83CE4D71DA9B}" destId="{3CA555C7-54C5-40E5-8441-8D5E598C6558}" srcOrd="0" destOrd="0" presId="urn:microsoft.com/office/officeart/2018/2/layout/IconCircleList"/>
    <dgm:cxn modelId="{2679E278-E8C9-40ED-9375-5115E31235E7}" type="presOf" srcId="{40D26CF1-B946-4326-895A-500AF5A76F9B}" destId="{55B4FAE7-FA53-48A6-9F84-813ACCFB41FB}" srcOrd="0" destOrd="0" presId="urn:microsoft.com/office/officeart/2018/2/layout/IconCircleList"/>
    <dgm:cxn modelId="{0A5E9080-63E9-4F79-AC54-E8553CA62531}" srcId="{A1859B36-7B92-4202-B21B-83CE4D71DA9B}" destId="{BB7234C1-64AA-45FD-92FA-4679047C74E0}" srcOrd="3" destOrd="0" parTransId="{2A94810F-93DF-4EA8-96F0-FDD3DAB923B9}" sibTransId="{AC55C275-CE6A-4C97-8BFC-54B8D638112A}"/>
    <dgm:cxn modelId="{05F3C5BD-B54A-40BB-B8C9-35EC22DD8846}" type="presOf" srcId="{78D927F1-4422-4F6C-B0BB-97940B429AC3}" destId="{F1BF07DC-41B3-4641-A63B-5944CDF2BE96}" srcOrd="0" destOrd="0" presId="urn:microsoft.com/office/officeart/2018/2/layout/IconCircleList"/>
    <dgm:cxn modelId="{D14E93C3-47EA-4811-9FC9-EAF001FA61D9}" type="presOf" srcId="{6FBD55FD-4AAD-4E89-BB5F-3915DAEEF4A4}" destId="{574DD933-9DE6-4E72-B165-81F28A678F24}" srcOrd="0" destOrd="0" presId="urn:microsoft.com/office/officeart/2018/2/layout/IconCircleList"/>
    <dgm:cxn modelId="{621E98DE-17BE-44EC-BB15-6D9FEEACB163}" type="presOf" srcId="{E4A52E40-11B2-4DE0-B210-327129DC3E72}" destId="{E7623891-9FFF-44E0-BB47-4D8BB57047A2}" srcOrd="0" destOrd="0" presId="urn:microsoft.com/office/officeart/2018/2/layout/IconCircleList"/>
    <dgm:cxn modelId="{02121CE1-0AF1-41F8-9BD1-BE932DDEE5B9}" type="presOf" srcId="{EB58C588-59F5-4BD2-A079-F81E916E14E6}" destId="{F38BA986-ECE4-4120-99CE-BFC9EA338A13}" srcOrd="0" destOrd="0" presId="urn:microsoft.com/office/officeart/2018/2/layout/IconCircleList"/>
    <dgm:cxn modelId="{F5C811FF-BC78-4E75-AFBF-28E2678B5954}" srcId="{A1859B36-7B92-4202-B21B-83CE4D71DA9B}" destId="{40D26CF1-B946-4326-895A-500AF5A76F9B}" srcOrd="0" destOrd="0" parTransId="{7B65DB3F-3CA6-42D1-88CE-C14F9F3C149C}" sibTransId="{B70F61E5-6612-4182-AE1D-7800E49133AD}"/>
    <dgm:cxn modelId="{B14E1A94-209D-452C-92CD-E0E16D54F54D}" type="presParOf" srcId="{3CA555C7-54C5-40E5-8441-8D5E598C6558}" destId="{37D1A494-BF88-42E8-98C3-93116D76AB55}" srcOrd="0" destOrd="0" presId="urn:microsoft.com/office/officeart/2018/2/layout/IconCircleList"/>
    <dgm:cxn modelId="{4A60CF36-8C73-48C4-894D-3941E8816E49}" type="presParOf" srcId="{37D1A494-BF88-42E8-98C3-93116D76AB55}" destId="{28A0FB70-C755-4D2D-927A-01D3FE181242}" srcOrd="0" destOrd="0" presId="urn:microsoft.com/office/officeart/2018/2/layout/IconCircleList"/>
    <dgm:cxn modelId="{7814C3A0-49BC-4449-BD01-05DE73C53C80}" type="presParOf" srcId="{28A0FB70-C755-4D2D-927A-01D3FE181242}" destId="{50039AAE-EA21-4E73-9EF7-34522F4048D5}" srcOrd="0" destOrd="0" presId="urn:microsoft.com/office/officeart/2018/2/layout/IconCircleList"/>
    <dgm:cxn modelId="{0936EB14-195C-42B9-839C-E2B3E18DB38F}" type="presParOf" srcId="{28A0FB70-C755-4D2D-927A-01D3FE181242}" destId="{0262C644-FDEF-42F3-89A6-36FCB5387F65}" srcOrd="1" destOrd="0" presId="urn:microsoft.com/office/officeart/2018/2/layout/IconCircleList"/>
    <dgm:cxn modelId="{8BD5041E-4243-45B0-BBCF-2F833EF1D4DA}" type="presParOf" srcId="{28A0FB70-C755-4D2D-927A-01D3FE181242}" destId="{34836307-DD7A-4C73-967B-3CF5355EE7E0}" srcOrd="2" destOrd="0" presId="urn:microsoft.com/office/officeart/2018/2/layout/IconCircleList"/>
    <dgm:cxn modelId="{15D9B1CA-B0D8-4CA5-8DF7-4885CB74D87F}" type="presParOf" srcId="{28A0FB70-C755-4D2D-927A-01D3FE181242}" destId="{55B4FAE7-FA53-48A6-9F84-813ACCFB41FB}" srcOrd="3" destOrd="0" presId="urn:microsoft.com/office/officeart/2018/2/layout/IconCircleList"/>
    <dgm:cxn modelId="{57575C2A-6492-42D5-990F-CC10BD6085AF}" type="presParOf" srcId="{37D1A494-BF88-42E8-98C3-93116D76AB55}" destId="{FCC26DB0-7F80-4333-BA8E-3ABE971D0463}" srcOrd="1" destOrd="0" presId="urn:microsoft.com/office/officeart/2018/2/layout/IconCircleList"/>
    <dgm:cxn modelId="{C66AD0A6-EC59-4FE0-9229-E1C6A494EB3C}" type="presParOf" srcId="{37D1A494-BF88-42E8-98C3-93116D76AB55}" destId="{1C55787B-67A9-4FB9-8241-EC0D10FD196E}" srcOrd="2" destOrd="0" presId="urn:microsoft.com/office/officeart/2018/2/layout/IconCircleList"/>
    <dgm:cxn modelId="{A0842ADA-6FA2-48F4-A50A-21E85D667D93}" type="presParOf" srcId="{1C55787B-67A9-4FB9-8241-EC0D10FD196E}" destId="{38012F74-E870-48F5-87E4-5C89E666EC58}" srcOrd="0" destOrd="0" presId="urn:microsoft.com/office/officeart/2018/2/layout/IconCircleList"/>
    <dgm:cxn modelId="{B0DF5FBD-6F4C-45F6-905F-BE832DA63127}" type="presParOf" srcId="{1C55787B-67A9-4FB9-8241-EC0D10FD196E}" destId="{24D7768A-56A1-4311-A4B7-BD470DE7DB8F}" srcOrd="1" destOrd="0" presId="urn:microsoft.com/office/officeart/2018/2/layout/IconCircleList"/>
    <dgm:cxn modelId="{74334E81-979B-49B1-861B-E2AC04E0C0A4}" type="presParOf" srcId="{1C55787B-67A9-4FB9-8241-EC0D10FD196E}" destId="{9F1875E0-B868-4D75-B121-ED52B5E592C9}" srcOrd="2" destOrd="0" presId="urn:microsoft.com/office/officeart/2018/2/layout/IconCircleList"/>
    <dgm:cxn modelId="{23E54E9E-3EEB-4BE4-90FB-300784C98D95}" type="presParOf" srcId="{1C55787B-67A9-4FB9-8241-EC0D10FD196E}" destId="{F38BA986-ECE4-4120-99CE-BFC9EA338A13}" srcOrd="3" destOrd="0" presId="urn:microsoft.com/office/officeart/2018/2/layout/IconCircleList"/>
    <dgm:cxn modelId="{B7CCAEDD-C91F-414C-AAC9-D79AE4F4B5F1}" type="presParOf" srcId="{37D1A494-BF88-42E8-98C3-93116D76AB55}" destId="{E7623891-9FFF-44E0-BB47-4D8BB57047A2}" srcOrd="3" destOrd="0" presId="urn:microsoft.com/office/officeart/2018/2/layout/IconCircleList"/>
    <dgm:cxn modelId="{E60171F2-60DA-443B-A450-6FA17E15EABB}" type="presParOf" srcId="{37D1A494-BF88-42E8-98C3-93116D76AB55}" destId="{724BADE4-130E-468B-ABAF-74B1CA7493D0}" srcOrd="4" destOrd="0" presId="urn:microsoft.com/office/officeart/2018/2/layout/IconCircleList"/>
    <dgm:cxn modelId="{D5A2C03E-3044-4A77-BF20-D04A5DDEAC38}" type="presParOf" srcId="{724BADE4-130E-468B-ABAF-74B1CA7493D0}" destId="{46CE3577-2C6A-4A33-A3C0-694306ACDC7A}" srcOrd="0" destOrd="0" presId="urn:microsoft.com/office/officeart/2018/2/layout/IconCircleList"/>
    <dgm:cxn modelId="{7D5E0352-5B2B-470D-BAF1-0CB9DB626D77}" type="presParOf" srcId="{724BADE4-130E-468B-ABAF-74B1CA7493D0}" destId="{6E144B76-E490-4085-A9D9-747855E5B8CC}" srcOrd="1" destOrd="0" presId="urn:microsoft.com/office/officeart/2018/2/layout/IconCircleList"/>
    <dgm:cxn modelId="{EA33FCA2-438C-4BDB-ABA3-E9C120066F6D}" type="presParOf" srcId="{724BADE4-130E-468B-ABAF-74B1CA7493D0}" destId="{E634ED84-0924-4FFF-899E-852ABB8AC147}" srcOrd="2" destOrd="0" presId="urn:microsoft.com/office/officeart/2018/2/layout/IconCircleList"/>
    <dgm:cxn modelId="{9300C497-AB18-4992-8A1C-B2BA29A8F33E}" type="presParOf" srcId="{724BADE4-130E-468B-ABAF-74B1CA7493D0}" destId="{F1BF07DC-41B3-4641-A63B-5944CDF2BE96}" srcOrd="3" destOrd="0" presId="urn:microsoft.com/office/officeart/2018/2/layout/IconCircleList"/>
    <dgm:cxn modelId="{58EA7AF3-3B45-4394-8395-ED67B936DE59}" type="presParOf" srcId="{37D1A494-BF88-42E8-98C3-93116D76AB55}" destId="{574DD933-9DE6-4E72-B165-81F28A678F24}" srcOrd="5" destOrd="0" presId="urn:microsoft.com/office/officeart/2018/2/layout/IconCircleList"/>
    <dgm:cxn modelId="{E6160845-76D9-462B-9A73-4E28BBA90EBD}" type="presParOf" srcId="{37D1A494-BF88-42E8-98C3-93116D76AB55}" destId="{FA4A6432-6A4F-471E-B35A-920AEABAF4E2}" srcOrd="6" destOrd="0" presId="urn:microsoft.com/office/officeart/2018/2/layout/IconCircleList"/>
    <dgm:cxn modelId="{C20E9DA2-27FC-4136-A8E1-B430DE08601F}" type="presParOf" srcId="{FA4A6432-6A4F-471E-B35A-920AEABAF4E2}" destId="{EE3BDFC6-BB1B-4620-908B-DFB98A862019}" srcOrd="0" destOrd="0" presId="urn:microsoft.com/office/officeart/2018/2/layout/IconCircleList"/>
    <dgm:cxn modelId="{D924EB17-7536-43CF-8261-8F698CDC397F}" type="presParOf" srcId="{FA4A6432-6A4F-471E-B35A-920AEABAF4E2}" destId="{2B5893F3-52B9-4151-A5CE-237F801AB16B}" srcOrd="1" destOrd="0" presId="urn:microsoft.com/office/officeart/2018/2/layout/IconCircleList"/>
    <dgm:cxn modelId="{D4086D25-22D3-4594-ABB9-E3BBA2C27FC4}" type="presParOf" srcId="{FA4A6432-6A4F-471E-B35A-920AEABAF4E2}" destId="{5520FA40-A625-4C45-ADF1-1FA92F66F3AB}" srcOrd="2" destOrd="0" presId="urn:microsoft.com/office/officeart/2018/2/layout/IconCircleList"/>
    <dgm:cxn modelId="{AEBA293D-D5ED-4401-82D2-133FE5434D7E}" type="presParOf" srcId="{FA4A6432-6A4F-471E-B35A-920AEABAF4E2}" destId="{7518E184-8110-4F7F-A017-470FDE58D9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2F35B7-20D7-4609-A5A7-3D3405AB607A}" type="doc">
      <dgm:prSet loTypeId="urn:microsoft.com/office/officeart/2018/2/layout/IconCircleList" loCatId="icon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690C050-AC17-4783-B2DD-BC96D2EDD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Schedule Milestones</a:t>
          </a:r>
        </a:p>
      </dgm:t>
    </dgm:pt>
    <dgm:pt modelId="{9FF2CFE8-9229-4D58-B968-589CAE6DA9CF}" type="parTrans" cxnId="{39313DF7-35FE-4AA9-87AD-475D34D85191}">
      <dgm:prSet/>
      <dgm:spPr/>
      <dgm:t>
        <a:bodyPr/>
        <a:lstStyle/>
        <a:p>
          <a:endParaRPr lang="en-US"/>
        </a:p>
      </dgm:t>
    </dgm:pt>
    <dgm:pt modelId="{C7A6A37E-CFB2-4C38-AA03-B83EF0A2ACEF}" type="sibTrans" cxnId="{39313DF7-35FE-4AA9-87AD-475D34D851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BC823F-7682-4F08-86D6-95B051A99D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Budget Information</a:t>
          </a:r>
        </a:p>
      </dgm:t>
    </dgm:pt>
    <dgm:pt modelId="{14923922-1863-4E43-A34E-C6A9C7642471}" type="parTrans" cxnId="{81323F59-179B-4320-ACE4-208E9D2CDF46}">
      <dgm:prSet/>
      <dgm:spPr/>
      <dgm:t>
        <a:bodyPr/>
        <a:lstStyle/>
        <a:p>
          <a:endParaRPr lang="en-US"/>
        </a:p>
      </dgm:t>
    </dgm:pt>
    <dgm:pt modelId="{22C8E819-60B6-4A9B-B30D-991D18DC82BB}" type="sibTrans" cxnId="{81323F59-179B-4320-ACE4-208E9D2CDF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3FBB6E-3464-4350-A4C2-301BFA74B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Manager </a:t>
          </a:r>
        </a:p>
      </dgm:t>
    </dgm:pt>
    <dgm:pt modelId="{930D308B-48C8-475D-85BD-DDFE80363BF2}" type="parTrans" cxnId="{0A84EF5A-2D70-460F-A376-580C1FF60C09}">
      <dgm:prSet/>
      <dgm:spPr/>
      <dgm:t>
        <a:bodyPr/>
        <a:lstStyle/>
        <a:p>
          <a:endParaRPr lang="en-US"/>
        </a:p>
      </dgm:t>
    </dgm:pt>
    <dgm:pt modelId="{787E310F-1A9D-40B8-9B51-1CF00CB2EEE0}" type="sibTrans" cxnId="{0A84EF5A-2D70-460F-A376-580C1FF60C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3358D0-A536-425C-AEE8-915401EEE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Objectives</a:t>
          </a:r>
        </a:p>
      </dgm:t>
    </dgm:pt>
    <dgm:pt modelId="{791AC5BF-2292-4266-BEC0-1C769F699F4B}" type="parTrans" cxnId="{026A0893-D234-4C53-8EC6-C01E35E14E07}">
      <dgm:prSet/>
      <dgm:spPr/>
      <dgm:t>
        <a:bodyPr/>
        <a:lstStyle/>
        <a:p>
          <a:endParaRPr lang="en-US"/>
        </a:p>
      </dgm:t>
    </dgm:pt>
    <dgm:pt modelId="{CC2A5D37-911E-452D-9E78-5AB9E41E6E88}" type="sibTrans" cxnId="{026A0893-D234-4C53-8EC6-C01E35E14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37412A-7432-4282-9B03-3D9C216976D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Main Project Success Criteria: </a:t>
          </a:r>
          <a:endParaRPr lang="en-US"/>
        </a:p>
      </dgm:t>
    </dgm:pt>
    <dgm:pt modelId="{82EB62F0-D920-4A41-B434-CC003FD26D17}" type="parTrans" cxnId="{3ECC66AD-300A-491C-8C6D-6CB87338F5ED}">
      <dgm:prSet/>
      <dgm:spPr/>
      <dgm:t>
        <a:bodyPr/>
        <a:lstStyle/>
        <a:p>
          <a:endParaRPr lang="en-US"/>
        </a:p>
      </dgm:t>
    </dgm:pt>
    <dgm:pt modelId="{5E690CE8-80AD-4C7A-B170-77F4804028CA}" type="sibTrans" cxnId="{3ECC66AD-300A-491C-8C6D-6CB87338F5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BB979A-DDF2-4525-8914-4ED85D83690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Approach: </a:t>
          </a:r>
          <a:endParaRPr lang="en-US"/>
        </a:p>
      </dgm:t>
    </dgm:pt>
    <dgm:pt modelId="{A980D4CB-E93C-4943-9D89-470BE7FD5372}" type="parTrans" cxnId="{3D9ECDAB-F8B5-48E7-A0E2-9B5C8B725A3D}">
      <dgm:prSet/>
      <dgm:spPr/>
      <dgm:t>
        <a:bodyPr/>
        <a:lstStyle/>
        <a:p>
          <a:endParaRPr lang="en-US"/>
        </a:p>
      </dgm:t>
    </dgm:pt>
    <dgm:pt modelId="{0B5090E5-285A-462F-B71E-FBF0D9819B7E}" type="sibTrans" cxnId="{3D9ECDAB-F8B5-48E7-A0E2-9B5C8B725A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2C3DC1-5590-4033-BD0C-C97D0F3220B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Roles And Responsibilities </a:t>
          </a:r>
          <a:endParaRPr lang="en-US"/>
        </a:p>
      </dgm:t>
    </dgm:pt>
    <dgm:pt modelId="{01A413A3-769F-41BE-AF72-F13745A94AC6}" type="parTrans" cxnId="{AA7E9CB8-1B3A-43D7-9A38-F8D239744030}">
      <dgm:prSet/>
      <dgm:spPr/>
      <dgm:t>
        <a:bodyPr/>
        <a:lstStyle/>
        <a:p>
          <a:endParaRPr lang="en-US"/>
        </a:p>
      </dgm:t>
    </dgm:pt>
    <dgm:pt modelId="{F8CF20E2-0E14-4A60-9933-187DD12DF478}" type="sibTrans" cxnId="{AA7E9CB8-1B3A-43D7-9A38-F8D239744030}">
      <dgm:prSet/>
      <dgm:spPr/>
      <dgm:t>
        <a:bodyPr/>
        <a:lstStyle/>
        <a:p>
          <a:endParaRPr lang="en-US"/>
        </a:p>
      </dgm:t>
    </dgm:pt>
    <dgm:pt modelId="{A373A761-4074-4118-8A40-03DABFA3238B}" type="pres">
      <dgm:prSet presAssocID="{1F2F35B7-20D7-4609-A5A7-3D3405AB607A}" presName="root" presStyleCnt="0">
        <dgm:presLayoutVars>
          <dgm:dir/>
          <dgm:resizeHandles val="exact"/>
        </dgm:presLayoutVars>
      </dgm:prSet>
      <dgm:spPr/>
    </dgm:pt>
    <dgm:pt modelId="{FE302D37-6413-419E-B787-EFBDFC982C72}" type="pres">
      <dgm:prSet presAssocID="{1F2F35B7-20D7-4609-A5A7-3D3405AB607A}" presName="container" presStyleCnt="0">
        <dgm:presLayoutVars>
          <dgm:dir/>
          <dgm:resizeHandles val="exact"/>
        </dgm:presLayoutVars>
      </dgm:prSet>
      <dgm:spPr/>
    </dgm:pt>
    <dgm:pt modelId="{B5C13246-3A63-4750-88B6-19E48F527360}" type="pres">
      <dgm:prSet presAssocID="{D690C050-AC17-4783-B2DD-BC96D2EDD43D}" presName="compNode" presStyleCnt="0"/>
      <dgm:spPr/>
    </dgm:pt>
    <dgm:pt modelId="{9D96207E-9AF8-461C-8313-DCF91D4FE22B}" type="pres">
      <dgm:prSet presAssocID="{D690C050-AC17-4783-B2DD-BC96D2EDD43D}" presName="iconBgRect" presStyleLbl="bgShp" presStyleIdx="0" presStyleCnt="7"/>
      <dgm:spPr/>
    </dgm:pt>
    <dgm:pt modelId="{75D58CC8-D724-4A94-9263-2C56CA311C2F}" type="pres">
      <dgm:prSet presAssocID="{D690C050-AC17-4783-B2DD-BC96D2EDD43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48F0E46-1F56-4DCE-A529-1A8ECF77FC17}" type="pres">
      <dgm:prSet presAssocID="{D690C050-AC17-4783-B2DD-BC96D2EDD43D}" presName="spaceRect" presStyleCnt="0"/>
      <dgm:spPr/>
    </dgm:pt>
    <dgm:pt modelId="{CAFD4ADD-F93B-46DD-872F-E9C233A596D4}" type="pres">
      <dgm:prSet presAssocID="{D690C050-AC17-4783-B2DD-BC96D2EDD43D}" presName="textRect" presStyleLbl="revTx" presStyleIdx="0" presStyleCnt="7">
        <dgm:presLayoutVars>
          <dgm:chMax val="1"/>
          <dgm:chPref val="1"/>
        </dgm:presLayoutVars>
      </dgm:prSet>
      <dgm:spPr/>
    </dgm:pt>
    <dgm:pt modelId="{4CA4DE10-9DAA-466D-AAB2-275425A88809}" type="pres">
      <dgm:prSet presAssocID="{C7A6A37E-CFB2-4C38-AA03-B83EF0A2ACEF}" presName="sibTrans" presStyleLbl="sibTrans2D1" presStyleIdx="0" presStyleCnt="0"/>
      <dgm:spPr/>
    </dgm:pt>
    <dgm:pt modelId="{E02B442B-9646-4B0D-B453-37BB30576A18}" type="pres">
      <dgm:prSet presAssocID="{BEBC823F-7682-4F08-86D6-95B051A99DEE}" presName="compNode" presStyleCnt="0"/>
      <dgm:spPr/>
    </dgm:pt>
    <dgm:pt modelId="{EE650A16-683B-4CDC-9E3D-5D6B191FBA6A}" type="pres">
      <dgm:prSet presAssocID="{BEBC823F-7682-4F08-86D6-95B051A99DEE}" presName="iconBgRect" presStyleLbl="bgShp" presStyleIdx="1" presStyleCnt="7"/>
      <dgm:spPr/>
    </dgm:pt>
    <dgm:pt modelId="{CF2072BE-A52A-40AD-87DE-4DE9FA9AC2FC}" type="pres">
      <dgm:prSet presAssocID="{BEBC823F-7682-4F08-86D6-95B051A99DE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8B0482-D4FF-48C8-9DC1-322441751548}" type="pres">
      <dgm:prSet presAssocID="{BEBC823F-7682-4F08-86D6-95B051A99DEE}" presName="spaceRect" presStyleCnt="0"/>
      <dgm:spPr/>
    </dgm:pt>
    <dgm:pt modelId="{93E6A5C9-B88C-4AA5-B47E-A361E873EBDC}" type="pres">
      <dgm:prSet presAssocID="{BEBC823F-7682-4F08-86D6-95B051A99DEE}" presName="textRect" presStyleLbl="revTx" presStyleIdx="1" presStyleCnt="7">
        <dgm:presLayoutVars>
          <dgm:chMax val="1"/>
          <dgm:chPref val="1"/>
        </dgm:presLayoutVars>
      </dgm:prSet>
      <dgm:spPr/>
    </dgm:pt>
    <dgm:pt modelId="{386FA49D-E061-462F-A169-50D9E0CE380C}" type="pres">
      <dgm:prSet presAssocID="{22C8E819-60B6-4A9B-B30D-991D18DC82BB}" presName="sibTrans" presStyleLbl="sibTrans2D1" presStyleIdx="0" presStyleCnt="0"/>
      <dgm:spPr/>
    </dgm:pt>
    <dgm:pt modelId="{A597A50B-A4AD-4F2A-8A1C-DF2734A3BD04}" type="pres">
      <dgm:prSet presAssocID="{953FBB6E-3464-4350-A4C2-301BFA74BB2E}" presName="compNode" presStyleCnt="0"/>
      <dgm:spPr/>
    </dgm:pt>
    <dgm:pt modelId="{0871264A-0222-4615-B90E-35E9F5F0989C}" type="pres">
      <dgm:prSet presAssocID="{953FBB6E-3464-4350-A4C2-301BFA74BB2E}" presName="iconBgRect" presStyleLbl="bgShp" presStyleIdx="2" presStyleCnt="7"/>
      <dgm:spPr/>
    </dgm:pt>
    <dgm:pt modelId="{FBD1D704-D15C-4F71-BD4A-5F27DAFBBF75}" type="pres">
      <dgm:prSet presAssocID="{953FBB6E-3464-4350-A4C2-301BFA74BB2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64F549-6B7E-4ADB-ADB7-9319FBF84D54}" type="pres">
      <dgm:prSet presAssocID="{953FBB6E-3464-4350-A4C2-301BFA74BB2E}" presName="spaceRect" presStyleCnt="0"/>
      <dgm:spPr/>
    </dgm:pt>
    <dgm:pt modelId="{A456923F-44EC-42C0-930F-62017D7D99DF}" type="pres">
      <dgm:prSet presAssocID="{953FBB6E-3464-4350-A4C2-301BFA74BB2E}" presName="textRect" presStyleLbl="revTx" presStyleIdx="2" presStyleCnt="7">
        <dgm:presLayoutVars>
          <dgm:chMax val="1"/>
          <dgm:chPref val="1"/>
        </dgm:presLayoutVars>
      </dgm:prSet>
      <dgm:spPr/>
    </dgm:pt>
    <dgm:pt modelId="{2DAA7D24-1830-4394-9327-59A3E95E6B29}" type="pres">
      <dgm:prSet presAssocID="{787E310F-1A9D-40B8-9B51-1CF00CB2EEE0}" presName="sibTrans" presStyleLbl="sibTrans2D1" presStyleIdx="0" presStyleCnt="0"/>
      <dgm:spPr/>
    </dgm:pt>
    <dgm:pt modelId="{543CBFB1-B698-4166-A787-A23BE63A2039}" type="pres">
      <dgm:prSet presAssocID="{4D3358D0-A536-425C-AEE8-915401EEE6C0}" presName="compNode" presStyleCnt="0"/>
      <dgm:spPr/>
    </dgm:pt>
    <dgm:pt modelId="{8747ADBB-48E5-444F-A04F-21870D9E2977}" type="pres">
      <dgm:prSet presAssocID="{4D3358D0-A536-425C-AEE8-915401EEE6C0}" presName="iconBgRect" presStyleLbl="bgShp" presStyleIdx="3" presStyleCnt="7"/>
      <dgm:spPr/>
    </dgm:pt>
    <dgm:pt modelId="{4475F672-2F16-4B29-9C1F-FC5F22CA11DD}" type="pres">
      <dgm:prSet presAssocID="{4D3358D0-A536-425C-AEE8-915401EEE6C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8FE27E2-588A-4287-BD1B-64602DEE3841}" type="pres">
      <dgm:prSet presAssocID="{4D3358D0-A536-425C-AEE8-915401EEE6C0}" presName="spaceRect" presStyleCnt="0"/>
      <dgm:spPr/>
    </dgm:pt>
    <dgm:pt modelId="{BA3B9A36-BA2F-4C7F-ACAC-7D7446F7B014}" type="pres">
      <dgm:prSet presAssocID="{4D3358D0-A536-425C-AEE8-915401EEE6C0}" presName="textRect" presStyleLbl="revTx" presStyleIdx="3" presStyleCnt="7">
        <dgm:presLayoutVars>
          <dgm:chMax val="1"/>
          <dgm:chPref val="1"/>
        </dgm:presLayoutVars>
      </dgm:prSet>
      <dgm:spPr/>
    </dgm:pt>
    <dgm:pt modelId="{6813E94A-2312-438E-8D7E-277C9692EDAF}" type="pres">
      <dgm:prSet presAssocID="{CC2A5D37-911E-452D-9E78-5AB9E41E6E88}" presName="sibTrans" presStyleLbl="sibTrans2D1" presStyleIdx="0" presStyleCnt="0"/>
      <dgm:spPr/>
    </dgm:pt>
    <dgm:pt modelId="{2C8FCEF7-0777-4024-818D-8AAA7FE8A753}" type="pres">
      <dgm:prSet presAssocID="{7E37412A-7432-4282-9B03-3D9C216976D9}" presName="compNode" presStyleCnt="0"/>
      <dgm:spPr/>
    </dgm:pt>
    <dgm:pt modelId="{699BA66B-17B8-4277-A8F4-B274F1890185}" type="pres">
      <dgm:prSet presAssocID="{7E37412A-7432-4282-9B03-3D9C216976D9}" presName="iconBgRect" presStyleLbl="bgShp" presStyleIdx="4" presStyleCnt="7"/>
      <dgm:spPr/>
    </dgm:pt>
    <dgm:pt modelId="{3C847ABF-0414-4BC2-B578-EB875F86D94E}" type="pres">
      <dgm:prSet presAssocID="{7E37412A-7432-4282-9B03-3D9C216976D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54C48C-AFD4-426C-B469-D8D32B783FFA}" type="pres">
      <dgm:prSet presAssocID="{7E37412A-7432-4282-9B03-3D9C216976D9}" presName="spaceRect" presStyleCnt="0"/>
      <dgm:spPr/>
    </dgm:pt>
    <dgm:pt modelId="{65AD4FD1-C453-4311-B434-374E64FC0239}" type="pres">
      <dgm:prSet presAssocID="{7E37412A-7432-4282-9B03-3D9C216976D9}" presName="textRect" presStyleLbl="revTx" presStyleIdx="4" presStyleCnt="7">
        <dgm:presLayoutVars>
          <dgm:chMax val="1"/>
          <dgm:chPref val="1"/>
        </dgm:presLayoutVars>
      </dgm:prSet>
      <dgm:spPr/>
    </dgm:pt>
    <dgm:pt modelId="{062A1BD6-6729-4B1A-BC28-8D5E959D7C70}" type="pres">
      <dgm:prSet presAssocID="{5E690CE8-80AD-4C7A-B170-77F4804028CA}" presName="sibTrans" presStyleLbl="sibTrans2D1" presStyleIdx="0" presStyleCnt="0"/>
      <dgm:spPr/>
    </dgm:pt>
    <dgm:pt modelId="{C15780EA-01EA-4EAF-8467-CB106376F6A9}" type="pres">
      <dgm:prSet presAssocID="{68BB979A-DDF2-4525-8914-4ED85D836908}" presName="compNode" presStyleCnt="0"/>
      <dgm:spPr/>
    </dgm:pt>
    <dgm:pt modelId="{48A9674C-4FAA-4E3D-84DF-425174988A40}" type="pres">
      <dgm:prSet presAssocID="{68BB979A-DDF2-4525-8914-4ED85D836908}" presName="iconBgRect" presStyleLbl="bgShp" presStyleIdx="5" presStyleCnt="7"/>
      <dgm:spPr/>
    </dgm:pt>
    <dgm:pt modelId="{F4DAAB6D-288F-4175-A69F-1D92EC7A1A15}" type="pres">
      <dgm:prSet presAssocID="{68BB979A-DDF2-4525-8914-4ED85D83690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3B2772D-F49C-486A-9D2A-BCD3D2D1AB94}" type="pres">
      <dgm:prSet presAssocID="{68BB979A-DDF2-4525-8914-4ED85D836908}" presName="spaceRect" presStyleCnt="0"/>
      <dgm:spPr/>
    </dgm:pt>
    <dgm:pt modelId="{FA1EFDAA-26EB-4CDD-935E-86E608070669}" type="pres">
      <dgm:prSet presAssocID="{68BB979A-DDF2-4525-8914-4ED85D836908}" presName="textRect" presStyleLbl="revTx" presStyleIdx="5" presStyleCnt="7">
        <dgm:presLayoutVars>
          <dgm:chMax val="1"/>
          <dgm:chPref val="1"/>
        </dgm:presLayoutVars>
      </dgm:prSet>
      <dgm:spPr/>
    </dgm:pt>
    <dgm:pt modelId="{62445AB5-41B7-4DA0-9E53-429EA34EB1B2}" type="pres">
      <dgm:prSet presAssocID="{0B5090E5-285A-462F-B71E-FBF0D9819B7E}" presName="sibTrans" presStyleLbl="sibTrans2D1" presStyleIdx="0" presStyleCnt="0"/>
      <dgm:spPr/>
    </dgm:pt>
    <dgm:pt modelId="{754ACF86-5553-4BF9-B10D-57EAB64BBA28}" type="pres">
      <dgm:prSet presAssocID="{D12C3DC1-5590-4033-BD0C-C97D0F3220B1}" presName="compNode" presStyleCnt="0"/>
      <dgm:spPr/>
    </dgm:pt>
    <dgm:pt modelId="{A08140CE-50F2-4A4F-9CF3-88985BE0AE9A}" type="pres">
      <dgm:prSet presAssocID="{D12C3DC1-5590-4033-BD0C-C97D0F3220B1}" presName="iconBgRect" presStyleLbl="bgShp" presStyleIdx="6" presStyleCnt="7"/>
      <dgm:spPr/>
    </dgm:pt>
    <dgm:pt modelId="{6583C205-EAFA-477D-B909-D2D15CC87B64}" type="pres">
      <dgm:prSet presAssocID="{D12C3DC1-5590-4033-BD0C-C97D0F3220B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398A02-5080-44FC-A53D-52F11CDBEB56}" type="pres">
      <dgm:prSet presAssocID="{D12C3DC1-5590-4033-BD0C-C97D0F3220B1}" presName="spaceRect" presStyleCnt="0"/>
      <dgm:spPr/>
    </dgm:pt>
    <dgm:pt modelId="{E1D464BD-BEDF-4715-9DCD-6AB3A63FA514}" type="pres">
      <dgm:prSet presAssocID="{D12C3DC1-5590-4033-BD0C-C97D0F3220B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BE2FF03-96F0-4CCF-8343-2825C48FA97E}" type="presOf" srcId="{C7A6A37E-CFB2-4C38-AA03-B83EF0A2ACEF}" destId="{4CA4DE10-9DAA-466D-AAB2-275425A88809}" srcOrd="0" destOrd="0" presId="urn:microsoft.com/office/officeart/2018/2/layout/IconCircleList"/>
    <dgm:cxn modelId="{60F0CF04-FF11-4CD8-8862-BE2A3597C4C6}" type="presOf" srcId="{4D3358D0-A536-425C-AEE8-915401EEE6C0}" destId="{BA3B9A36-BA2F-4C7F-ACAC-7D7446F7B014}" srcOrd="0" destOrd="0" presId="urn:microsoft.com/office/officeart/2018/2/layout/IconCircleList"/>
    <dgm:cxn modelId="{AE47241A-4779-4D2A-A008-50D07E208EE6}" type="presOf" srcId="{D690C050-AC17-4783-B2DD-BC96D2EDD43D}" destId="{CAFD4ADD-F93B-46DD-872F-E9C233A596D4}" srcOrd="0" destOrd="0" presId="urn:microsoft.com/office/officeart/2018/2/layout/IconCircleList"/>
    <dgm:cxn modelId="{56C2541C-A1E3-4506-839E-5863BF522FF3}" type="presOf" srcId="{CC2A5D37-911E-452D-9E78-5AB9E41E6E88}" destId="{6813E94A-2312-438E-8D7E-277C9692EDAF}" srcOrd="0" destOrd="0" presId="urn:microsoft.com/office/officeart/2018/2/layout/IconCircleList"/>
    <dgm:cxn modelId="{D149EF30-2E53-4045-A486-4FD5EC9BBABD}" type="presOf" srcId="{D12C3DC1-5590-4033-BD0C-C97D0F3220B1}" destId="{E1D464BD-BEDF-4715-9DCD-6AB3A63FA514}" srcOrd="0" destOrd="0" presId="urn:microsoft.com/office/officeart/2018/2/layout/IconCircleList"/>
    <dgm:cxn modelId="{6A5E6C43-AB52-4003-950F-9F799591BA88}" type="presOf" srcId="{0B5090E5-285A-462F-B71E-FBF0D9819B7E}" destId="{62445AB5-41B7-4DA0-9E53-429EA34EB1B2}" srcOrd="0" destOrd="0" presId="urn:microsoft.com/office/officeart/2018/2/layout/IconCircleList"/>
    <dgm:cxn modelId="{81323F59-179B-4320-ACE4-208E9D2CDF46}" srcId="{1F2F35B7-20D7-4609-A5A7-3D3405AB607A}" destId="{BEBC823F-7682-4F08-86D6-95B051A99DEE}" srcOrd="1" destOrd="0" parTransId="{14923922-1863-4E43-A34E-C6A9C7642471}" sibTransId="{22C8E819-60B6-4A9B-B30D-991D18DC82BB}"/>
    <dgm:cxn modelId="{0A84EF5A-2D70-460F-A376-580C1FF60C09}" srcId="{1F2F35B7-20D7-4609-A5A7-3D3405AB607A}" destId="{953FBB6E-3464-4350-A4C2-301BFA74BB2E}" srcOrd="2" destOrd="0" parTransId="{930D308B-48C8-475D-85BD-DDFE80363BF2}" sibTransId="{787E310F-1A9D-40B8-9B51-1CF00CB2EEE0}"/>
    <dgm:cxn modelId="{F1D7BB5C-35C8-42CF-90C3-457C2BCBC774}" type="presOf" srcId="{BEBC823F-7682-4F08-86D6-95B051A99DEE}" destId="{93E6A5C9-B88C-4AA5-B47E-A361E873EBDC}" srcOrd="0" destOrd="0" presId="urn:microsoft.com/office/officeart/2018/2/layout/IconCircleList"/>
    <dgm:cxn modelId="{F9BF1975-D13F-415A-9343-571021E73E73}" type="presOf" srcId="{1F2F35B7-20D7-4609-A5A7-3D3405AB607A}" destId="{A373A761-4074-4118-8A40-03DABFA3238B}" srcOrd="0" destOrd="0" presId="urn:microsoft.com/office/officeart/2018/2/layout/IconCircleList"/>
    <dgm:cxn modelId="{026A0893-D234-4C53-8EC6-C01E35E14E07}" srcId="{1F2F35B7-20D7-4609-A5A7-3D3405AB607A}" destId="{4D3358D0-A536-425C-AEE8-915401EEE6C0}" srcOrd="3" destOrd="0" parTransId="{791AC5BF-2292-4266-BEC0-1C769F699F4B}" sibTransId="{CC2A5D37-911E-452D-9E78-5AB9E41E6E88}"/>
    <dgm:cxn modelId="{3D9ECDAB-F8B5-48E7-A0E2-9B5C8B725A3D}" srcId="{1F2F35B7-20D7-4609-A5A7-3D3405AB607A}" destId="{68BB979A-DDF2-4525-8914-4ED85D836908}" srcOrd="5" destOrd="0" parTransId="{A980D4CB-E93C-4943-9D89-470BE7FD5372}" sibTransId="{0B5090E5-285A-462F-B71E-FBF0D9819B7E}"/>
    <dgm:cxn modelId="{3ECC66AD-300A-491C-8C6D-6CB87338F5ED}" srcId="{1F2F35B7-20D7-4609-A5A7-3D3405AB607A}" destId="{7E37412A-7432-4282-9B03-3D9C216976D9}" srcOrd="4" destOrd="0" parTransId="{82EB62F0-D920-4A41-B434-CC003FD26D17}" sibTransId="{5E690CE8-80AD-4C7A-B170-77F4804028CA}"/>
    <dgm:cxn modelId="{AA7E9CB8-1B3A-43D7-9A38-F8D239744030}" srcId="{1F2F35B7-20D7-4609-A5A7-3D3405AB607A}" destId="{D12C3DC1-5590-4033-BD0C-C97D0F3220B1}" srcOrd="6" destOrd="0" parTransId="{01A413A3-769F-41BE-AF72-F13745A94AC6}" sibTransId="{F8CF20E2-0E14-4A60-9933-187DD12DF478}"/>
    <dgm:cxn modelId="{60BE3FBF-641E-41C8-8943-A695C7519630}" type="presOf" srcId="{7E37412A-7432-4282-9B03-3D9C216976D9}" destId="{65AD4FD1-C453-4311-B434-374E64FC0239}" srcOrd="0" destOrd="0" presId="urn:microsoft.com/office/officeart/2018/2/layout/IconCircleList"/>
    <dgm:cxn modelId="{67407BC1-77E3-4AC9-99FD-D245B743C510}" type="presOf" srcId="{953FBB6E-3464-4350-A4C2-301BFA74BB2E}" destId="{A456923F-44EC-42C0-930F-62017D7D99DF}" srcOrd="0" destOrd="0" presId="urn:microsoft.com/office/officeart/2018/2/layout/IconCircleList"/>
    <dgm:cxn modelId="{27F136C9-831F-433A-A8BA-939EE3834738}" type="presOf" srcId="{22C8E819-60B6-4A9B-B30D-991D18DC82BB}" destId="{386FA49D-E061-462F-A169-50D9E0CE380C}" srcOrd="0" destOrd="0" presId="urn:microsoft.com/office/officeart/2018/2/layout/IconCircleList"/>
    <dgm:cxn modelId="{3C8840E5-1290-4A7A-A44E-42B94BB66408}" type="presOf" srcId="{787E310F-1A9D-40B8-9B51-1CF00CB2EEE0}" destId="{2DAA7D24-1830-4394-9327-59A3E95E6B29}" srcOrd="0" destOrd="0" presId="urn:microsoft.com/office/officeart/2018/2/layout/IconCircleList"/>
    <dgm:cxn modelId="{C3640BF5-C1FB-4F10-9B74-FF09F4FA08A2}" type="presOf" srcId="{5E690CE8-80AD-4C7A-B170-77F4804028CA}" destId="{062A1BD6-6729-4B1A-BC28-8D5E959D7C70}" srcOrd="0" destOrd="0" presId="urn:microsoft.com/office/officeart/2018/2/layout/IconCircleList"/>
    <dgm:cxn modelId="{39313DF7-35FE-4AA9-87AD-475D34D85191}" srcId="{1F2F35B7-20D7-4609-A5A7-3D3405AB607A}" destId="{D690C050-AC17-4783-B2DD-BC96D2EDD43D}" srcOrd="0" destOrd="0" parTransId="{9FF2CFE8-9229-4D58-B968-589CAE6DA9CF}" sibTransId="{C7A6A37E-CFB2-4C38-AA03-B83EF0A2ACEF}"/>
    <dgm:cxn modelId="{CEC16EFA-1420-4B8F-A25C-76D8524226D8}" type="presOf" srcId="{68BB979A-DDF2-4525-8914-4ED85D836908}" destId="{FA1EFDAA-26EB-4CDD-935E-86E608070669}" srcOrd="0" destOrd="0" presId="urn:microsoft.com/office/officeart/2018/2/layout/IconCircleList"/>
    <dgm:cxn modelId="{C100E8BA-99EA-49BD-8048-420FA9BA09AB}" type="presParOf" srcId="{A373A761-4074-4118-8A40-03DABFA3238B}" destId="{FE302D37-6413-419E-B787-EFBDFC982C72}" srcOrd="0" destOrd="0" presId="urn:microsoft.com/office/officeart/2018/2/layout/IconCircleList"/>
    <dgm:cxn modelId="{245E4C64-8CEB-4353-9464-C43704DAA961}" type="presParOf" srcId="{FE302D37-6413-419E-B787-EFBDFC982C72}" destId="{B5C13246-3A63-4750-88B6-19E48F527360}" srcOrd="0" destOrd="0" presId="urn:microsoft.com/office/officeart/2018/2/layout/IconCircleList"/>
    <dgm:cxn modelId="{E098A3FB-3F1E-4330-A804-D06CFCC6A8F6}" type="presParOf" srcId="{B5C13246-3A63-4750-88B6-19E48F527360}" destId="{9D96207E-9AF8-461C-8313-DCF91D4FE22B}" srcOrd="0" destOrd="0" presId="urn:microsoft.com/office/officeart/2018/2/layout/IconCircleList"/>
    <dgm:cxn modelId="{088202AD-5718-4E5F-B58A-134B156C475B}" type="presParOf" srcId="{B5C13246-3A63-4750-88B6-19E48F527360}" destId="{75D58CC8-D724-4A94-9263-2C56CA311C2F}" srcOrd="1" destOrd="0" presId="urn:microsoft.com/office/officeart/2018/2/layout/IconCircleList"/>
    <dgm:cxn modelId="{AC00A8CA-545D-4484-90EA-304A43ACCC88}" type="presParOf" srcId="{B5C13246-3A63-4750-88B6-19E48F527360}" destId="{F48F0E46-1F56-4DCE-A529-1A8ECF77FC17}" srcOrd="2" destOrd="0" presId="urn:microsoft.com/office/officeart/2018/2/layout/IconCircleList"/>
    <dgm:cxn modelId="{EE6CC20D-F4B5-4FCA-BDEB-A6E64F9CE877}" type="presParOf" srcId="{B5C13246-3A63-4750-88B6-19E48F527360}" destId="{CAFD4ADD-F93B-46DD-872F-E9C233A596D4}" srcOrd="3" destOrd="0" presId="urn:microsoft.com/office/officeart/2018/2/layout/IconCircleList"/>
    <dgm:cxn modelId="{85C6BCB5-EC83-4BAA-8AD8-AD7BC589506F}" type="presParOf" srcId="{FE302D37-6413-419E-B787-EFBDFC982C72}" destId="{4CA4DE10-9DAA-466D-AAB2-275425A88809}" srcOrd="1" destOrd="0" presId="urn:microsoft.com/office/officeart/2018/2/layout/IconCircleList"/>
    <dgm:cxn modelId="{AB18DF42-2269-46DC-BAFE-718A94E9C62F}" type="presParOf" srcId="{FE302D37-6413-419E-B787-EFBDFC982C72}" destId="{E02B442B-9646-4B0D-B453-37BB30576A18}" srcOrd="2" destOrd="0" presId="urn:microsoft.com/office/officeart/2018/2/layout/IconCircleList"/>
    <dgm:cxn modelId="{18EBE784-3DEA-4A26-B1B2-95546674B009}" type="presParOf" srcId="{E02B442B-9646-4B0D-B453-37BB30576A18}" destId="{EE650A16-683B-4CDC-9E3D-5D6B191FBA6A}" srcOrd="0" destOrd="0" presId="urn:microsoft.com/office/officeart/2018/2/layout/IconCircleList"/>
    <dgm:cxn modelId="{44F73BCC-631D-4664-9ED8-2873B60E79B1}" type="presParOf" srcId="{E02B442B-9646-4B0D-B453-37BB30576A18}" destId="{CF2072BE-A52A-40AD-87DE-4DE9FA9AC2FC}" srcOrd="1" destOrd="0" presId="urn:microsoft.com/office/officeart/2018/2/layout/IconCircleList"/>
    <dgm:cxn modelId="{A8966A44-435E-43D9-B810-A46EFC1B19FB}" type="presParOf" srcId="{E02B442B-9646-4B0D-B453-37BB30576A18}" destId="{208B0482-D4FF-48C8-9DC1-322441751548}" srcOrd="2" destOrd="0" presId="urn:microsoft.com/office/officeart/2018/2/layout/IconCircleList"/>
    <dgm:cxn modelId="{7FF8A7ED-FC1E-4B31-886D-282334D98D9E}" type="presParOf" srcId="{E02B442B-9646-4B0D-B453-37BB30576A18}" destId="{93E6A5C9-B88C-4AA5-B47E-A361E873EBDC}" srcOrd="3" destOrd="0" presId="urn:microsoft.com/office/officeart/2018/2/layout/IconCircleList"/>
    <dgm:cxn modelId="{84F79BA5-610D-44B8-885B-402376B40539}" type="presParOf" srcId="{FE302D37-6413-419E-B787-EFBDFC982C72}" destId="{386FA49D-E061-462F-A169-50D9E0CE380C}" srcOrd="3" destOrd="0" presId="urn:microsoft.com/office/officeart/2018/2/layout/IconCircleList"/>
    <dgm:cxn modelId="{1ED66CCF-A4EF-460F-9F1E-A10D046732B2}" type="presParOf" srcId="{FE302D37-6413-419E-B787-EFBDFC982C72}" destId="{A597A50B-A4AD-4F2A-8A1C-DF2734A3BD04}" srcOrd="4" destOrd="0" presId="urn:microsoft.com/office/officeart/2018/2/layout/IconCircleList"/>
    <dgm:cxn modelId="{09E59465-C002-4C7A-84C2-DD0C311322B7}" type="presParOf" srcId="{A597A50B-A4AD-4F2A-8A1C-DF2734A3BD04}" destId="{0871264A-0222-4615-B90E-35E9F5F0989C}" srcOrd="0" destOrd="0" presId="urn:microsoft.com/office/officeart/2018/2/layout/IconCircleList"/>
    <dgm:cxn modelId="{927AFBEC-15E7-4487-9D8F-6933D31D16B3}" type="presParOf" srcId="{A597A50B-A4AD-4F2A-8A1C-DF2734A3BD04}" destId="{FBD1D704-D15C-4F71-BD4A-5F27DAFBBF75}" srcOrd="1" destOrd="0" presId="urn:microsoft.com/office/officeart/2018/2/layout/IconCircleList"/>
    <dgm:cxn modelId="{FBBC0EE5-0119-4921-906A-B9D188E9F547}" type="presParOf" srcId="{A597A50B-A4AD-4F2A-8A1C-DF2734A3BD04}" destId="{2D64F549-6B7E-4ADB-ADB7-9319FBF84D54}" srcOrd="2" destOrd="0" presId="urn:microsoft.com/office/officeart/2018/2/layout/IconCircleList"/>
    <dgm:cxn modelId="{09C619A2-BA0C-480B-93B8-38E56A59359F}" type="presParOf" srcId="{A597A50B-A4AD-4F2A-8A1C-DF2734A3BD04}" destId="{A456923F-44EC-42C0-930F-62017D7D99DF}" srcOrd="3" destOrd="0" presId="urn:microsoft.com/office/officeart/2018/2/layout/IconCircleList"/>
    <dgm:cxn modelId="{A232DFEA-C6F4-438C-BED9-7E26950FAB70}" type="presParOf" srcId="{FE302D37-6413-419E-B787-EFBDFC982C72}" destId="{2DAA7D24-1830-4394-9327-59A3E95E6B29}" srcOrd="5" destOrd="0" presId="urn:microsoft.com/office/officeart/2018/2/layout/IconCircleList"/>
    <dgm:cxn modelId="{78DDA508-370C-4F58-9A5B-FEE764327E52}" type="presParOf" srcId="{FE302D37-6413-419E-B787-EFBDFC982C72}" destId="{543CBFB1-B698-4166-A787-A23BE63A2039}" srcOrd="6" destOrd="0" presId="urn:microsoft.com/office/officeart/2018/2/layout/IconCircleList"/>
    <dgm:cxn modelId="{B142A4A1-EA28-42EE-BE1F-BD71B6199DFA}" type="presParOf" srcId="{543CBFB1-B698-4166-A787-A23BE63A2039}" destId="{8747ADBB-48E5-444F-A04F-21870D9E2977}" srcOrd="0" destOrd="0" presId="urn:microsoft.com/office/officeart/2018/2/layout/IconCircleList"/>
    <dgm:cxn modelId="{22A1704F-156E-4CD7-9B35-CAFAD75AFA43}" type="presParOf" srcId="{543CBFB1-B698-4166-A787-A23BE63A2039}" destId="{4475F672-2F16-4B29-9C1F-FC5F22CA11DD}" srcOrd="1" destOrd="0" presId="urn:microsoft.com/office/officeart/2018/2/layout/IconCircleList"/>
    <dgm:cxn modelId="{57F072C6-85CD-4028-B5F1-6C9686278D37}" type="presParOf" srcId="{543CBFB1-B698-4166-A787-A23BE63A2039}" destId="{88FE27E2-588A-4287-BD1B-64602DEE3841}" srcOrd="2" destOrd="0" presId="urn:microsoft.com/office/officeart/2018/2/layout/IconCircleList"/>
    <dgm:cxn modelId="{B04C6D7E-5220-4B22-AA1F-29542D64EA1D}" type="presParOf" srcId="{543CBFB1-B698-4166-A787-A23BE63A2039}" destId="{BA3B9A36-BA2F-4C7F-ACAC-7D7446F7B014}" srcOrd="3" destOrd="0" presId="urn:microsoft.com/office/officeart/2018/2/layout/IconCircleList"/>
    <dgm:cxn modelId="{450DEDAE-1414-4605-A62D-5AB53E591AD6}" type="presParOf" srcId="{FE302D37-6413-419E-B787-EFBDFC982C72}" destId="{6813E94A-2312-438E-8D7E-277C9692EDAF}" srcOrd="7" destOrd="0" presId="urn:microsoft.com/office/officeart/2018/2/layout/IconCircleList"/>
    <dgm:cxn modelId="{3F4DDD1F-4679-4E12-91A6-24CD2F37598B}" type="presParOf" srcId="{FE302D37-6413-419E-B787-EFBDFC982C72}" destId="{2C8FCEF7-0777-4024-818D-8AAA7FE8A753}" srcOrd="8" destOrd="0" presId="urn:microsoft.com/office/officeart/2018/2/layout/IconCircleList"/>
    <dgm:cxn modelId="{8CB5E71B-2DEC-485A-AFD4-091ED27138C0}" type="presParOf" srcId="{2C8FCEF7-0777-4024-818D-8AAA7FE8A753}" destId="{699BA66B-17B8-4277-A8F4-B274F1890185}" srcOrd="0" destOrd="0" presId="urn:microsoft.com/office/officeart/2018/2/layout/IconCircleList"/>
    <dgm:cxn modelId="{383A446F-5EE7-402E-952E-9D73E012496F}" type="presParOf" srcId="{2C8FCEF7-0777-4024-818D-8AAA7FE8A753}" destId="{3C847ABF-0414-4BC2-B578-EB875F86D94E}" srcOrd="1" destOrd="0" presId="urn:microsoft.com/office/officeart/2018/2/layout/IconCircleList"/>
    <dgm:cxn modelId="{906C2F3D-C743-4B1B-B8B5-B8241E4A0931}" type="presParOf" srcId="{2C8FCEF7-0777-4024-818D-8AAA7FE8A753}" destId="{9754C48C-AFD4-426C-B469-D8D32B783FFA}" srcOrd="2" destOrd="0" presId="urn:microsoft.com/office/officeart/2018/2/layout/IconCircleList"/>
    <dgm:cxn modelId="{16AA5965-E407-4DA5-87A6-E887FA9CF87C}" type="presParOf" srcId="{2C8FCEF7-0777-4024-818D-8AAA7FE8A753}" destId="{65AD4FD1-C453-4311-B434-374E64FC0239}" srcOrd="3" destOrd="0" presId="urn:microsoft.com/office/officeart/2018/2/layout/IconCircleList"/>
    <dgm:cxn modelId="{28CA4358-42F9-4B34-B11F-A92F865D0FC1}" type="presParOf" srcId="{FE302D37-6413-419E-B787-EFBDFC982C72}" destId="{062A1BD6-6729-4B1A-BC28-8D5E959D7C70}" srcOrd="9" destOrd="0" presId="urn:microsoft.com/office/officeart/2018/2/layout/IconCircleList"/>
    <dgm:cxn modelId="{4CB1C43C-496C-47FF-9E25-BBC75F06CE8A}" type="presParOf" srcId="{FE302D37-6413-419E-B787-EFBDFC982C72}" destId="{C15780EA-01EA-4EAF-8467-CB106376F6A9}" srcOrd="10" destOrd="0" presId="urn:microsoft.com/office/officeart/2018/2/layout/IconCircleList"/>
    <dgm:cxn modelId="{24136C0C-A4F0-4AC1-B9FE-E00BFFB79722}" type="presParOf" srcId="{C15780EA-01EA-4EAF-8467-CB106376F6A9}" destId="{48A9674C-4FAA-4E3D-84DF-425174988A40}" srcOrd="0" destOrd="0" presId="urn:microsoft.com/office/officeart/2018/2/layout/IconCircleList"/>
    <dgm:cxn modelId="{667714C8-08A8-47BA-B810-DC844F7E7235}" type="presParOf" srcId="{C15780EA-01EA-4EAF-8467-CB106376F6A9}" destId="{F4DAAB6D-288F-4175-A69F-1D92EC7A1A15}" srcOrd="1" destOrd="0" presId="urn:microsoft.com/office/officeart/2018/2/layout/IconCircleList"/>
    <dgm:cxn modelId="{F18EE96D-9A1B-4BCB-A2EB-D0AA98450D11}" type="presParOf" srcId="{C15780EA-01EA-4EAF-8467-CB106376F6A9}" destId="{B3B2772D-F49C-486A-9D2A-BCD3D2D1AB94}" srcOrd="2" destOrd="0" presId="urn:microsoft.com/office/officeart/2018/2/layout/IconCircleList"/>
    <dgm:cxn modelId="{CD4C7364-CA95-4043-B108-B662FEA1402C}" type="presParOf" srcId="{C15780EA-01EA-4EAF-8467-CB106376F6A9}" destId="{FA1EFDAA-26EB-4CDD-935E-86E608070669}" srcOrd="3" destOrd="0" presId="urn:microsoft.com/office/officeart/2018/2/layout/IconCircleList"/>
    <dgm:cxn modelId="{E15C2DDA-72C4-49B8-807A-22E8FBC77288}" type="presParOf" srcId="{FE302D37-6413-419E-B787-EFBDFC982C72}" destId="{62445AB5-41B7-4DA0-9E53-429EA34EB1B2}" srcOrd="11" destOrd="0" presId="urn:microsoft.com/office/officeart/2018/2/layout/IconCircleList"/>
    <dgm:cxn modelId="{FDDD9FD8-6839-4093-A2D4-BDBD82E39859}" type="presParOf" srcId="{FE302D37-6413-419E-B787-EFBDFC982C72}" destId="{754ACF86-5553-4BF9-B10D-57EAB64BBA28}" srcOrd="12" destOrd="0" presId="urn:microsoft.com/office/officeart/2018/2/layout/IconCircleList"/>
    <dgm:cxn modelId="{567D02E9-12C6-4A26-9E6D-FD02C763D235}" type="presParOf" srcId="{754ACF86-5553-4BF9-B10D-57EAB64BBA28}" destId="{A08140CE-50F2-4A4F-9CF3-88985BE0AE9A}" srcOrd="0" destOrd="0" presId="urn:microsoft.com/office/officeart/2018/2/layout/IconCircleList"/>
    <dgm:cxn modelId="{3FD8500B-B163-4F43-94E7-85C18C972043}" type="presParOf" srcId="{754ACF86-5553-4BF9-B10D-57EAB64BBA28}" destId="{6583C205-EAFA-477D-B909-D2D15CC87B64}" srcOrd="1" destOrd="0" presId="urn:microsoft.com/office/officeart/2018/2/layout/IconCircleList"/>
    <dgm:cxn modelId="{F0CC24EA-309A-44A8-92B6-7AD86D56F1BE}" type="presParOf" srcId="{754ACF86-5553-4BF9-B10D-57EAB64BBA28}" destId="{1A398A02-5080-44FC-A53D-52F11CDBEB56}" srcOrd="2" destOrd="0" presId="urn:microsoft.com/office/officeart/2018/2/layout/IconCircleList"/>
    <dgm:cxn modelId="{7953DBCE-9E90-4148-A3F8-2DF0001450BD}" type="presParOf" srcId="{754ACF86-5553-4BF9-B10D-57EAB64BBA28}" destId="{E1D464BD-BEDF-4715-9DCD-6AB3A63FA51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5E2656-897B-4C05-9C12-8FCB0676FA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8FDB29-69C5-4CB0-9431-CECB710FC9CC}">
      <dgm:prSet/>
      <dgm:spPr/>
      <dgm:t>
        <a:bodyPr/>
        <a:lstStyle/>
        <a:p>
          <a:pPr>
            <a:defRPr cap="all"/>
          </a:pPr>
          <a:r>
            <a:rPr lang="en-US"/>
            <a:t>Project Title: Airport Lounge Management System</a:t>
          </a:r>
        </a:p>
      </dgm:t>
    </dgm:pt>
    <dgm:pt modelId="{B680473C-8420-475E-92D0-68BDFB1BEE2C}" type="parTrans" cxnId="{9DC862DB-DD1A-4729-B870-07EDD8C76D27}">
      <dgm:prSet/>
      <dgm:spPr/>
      <dgm:t>
        <a:bodyPr/>
        <a:lstStyle/>
        <a:p>
          <a:endParaRPr lang="en-US"/>
        </a:p>
      </dgm:t>
    </dgm:pt>
    <dgm:pt modelId="{0E46A0ED-7868-460C-AAF2-7A2957D6F59F}" type="sibTrans" cxnId="{9DC862DB-DD1A-4729-B870-07EDD8C76D27}">
      <dgm:prSet/>
      <dgm:spPr/>
      <dgm:t>
        <a:bodyPr/>
        <a:lstStyle/>
        <a:p>
          <a:endParaRPr lang="en-US"/>
        </a:p>
      </dgm:t>
    </dgm:pt>
    <dgm:pt modelId="{95C4F168-6D0B-470C-9D62-83E736DFBB95}">
      <dgm:prSet/>
      <dgm:spPr/>
      <dgm:t>
        <a:bodyPr/>
        <a:lstStyle/>
        <a:p>
          <a:pPr>
            <a:defRPr cap="all"/>
          </a:pPr>
          <a:r>
            <a:rPr lang="en-AU"/>
            <a:t>Date: 29th May (Mon),2023 </a:t>
          </a:r>
          <a:endParaRPr lang="en-US"/>
        </a:p>
      </dgm:t>
    </dgm:pt>
    <dgm:pt modelId="{B4E99331-AD1A-46B2-B3C9-DD24449E7932}" type="parTrans" cxnId="{97E3916C-4C6F-4C94-BC50-A0DAB8FCFE7A}">
      <dgm:prSet/>
      <dgm:spPr/>
      <dgm:t>
        <a:bodyPr/>
        <a:lstStyle/>
        <a:p>
          <a:endParaRPr lang="en-US"/>
        </a:p>
      </dgm:t>
    </dgm:pt>
    <dgm:pt modelId="{F9AE2523-F0DA-4DE1-9A83-FD465DDBA77A}" type="sibTrans" cxnId="{97E3916C-4C6F-4C94-BC50-A0DAB8FCFE7A}">
      <dgm:prSet/>
      <dgm:spPr/>
      <dgm:t>
        <a:bodyPr/>
        <a:lstStyle/>
        <a:p>
          <a:endParaRPr lang="en-US"/>
        </a:p>
      </dgm:t>
    </dgm:pt>
    <dgm:pt modelId="{B5479951-8B9A-408E-B46F-2F90F42CC432}">
      <dgm:prSet/>
      <dgm:spPr/>
      <dgm:t>
        <a:bodyPr/>
        <a:lstStyle/>
        <a:p>
          <a:pPr>
            <a:defRPr cap="all"/>
          </a:pPr>
          <a:r>
            <a:rPr lang="en-AU"/>
            <a:t>Prepared By: Bradley Harris</a:t>
          </a:r>
          <a:endParaRPr lang="en-US"/>
        </a:p>
      </dgm:t>
    </dgm:pt>
    <dgm:pt modelId="{CF7158C7-B67B-4AC1-B135-FDC9169DBF34}" type="parTrans" cxnId="{13DF54B9-A805-49AB-B72A-83C95BDFF8CA}">
      <dgm:prSet/>
      <dgm:spPr/>
      <dgm:t>
        <a:bodyPr/>
        <a:lstStyle/>
        <a:p>
          <a:endParaRPr lang="en-US"/>
        </a:p>
      </dgm:t>
    </dgm:pt>
    <dgm:pt modelId="{B4D5E01B-DCE1-42EA-8B67-A31D5F623EA3}" type="sibTrans" cxnId="{13DF54B9-A805-49AB-B72A-83C95BDFF8CA}">
      <dgm:prSet/>
      <dgm:spPr/>
      <dgm:t>
        <a:bodyPr/>
        <a:lstStyle/>
        <a:p>
          <a:endParaRPr lang="en-US"/>
        </a:p>
      </dgm:t>
    </dgm:pt>
    <dgm:pt modelId="{6E5C642F-26C2-4B09-8E07-1895984A61A7}" type="pres">
      <dgm:prSet presAssocID="{915E2656-897B-4C05-9C12-8FCB0676FAB7}" presName="root" presStyleCnt="0">
        <dgm:presLayoutVars>
          <dgm:dir/>
          <dgm:resizeHandles val="exact"/>
        </dgm:presLayoutVars>
      </dgm:prSet>
      <dgm:spPr/>
    </dgm:pt>
    <dgm:pt modelId="{A05AE49C-A874-405E-A8D8-BB32CE5B27C4}" type="pres">
      <dgm:prSet presAssocID="{808FDB29-69C5-4CB0-9431-CECB710FC9CC}" presName="compNode" presStyleCnt="0"/>
      <dgm:spPr/>
    </dgm:pt>
    <dgm:pt modelId="{6C5B246C-A8C6-4F97-8A8E-4BB567B3EF9F}" type="pres">
      <dgm:prSet presAssocID="{808FDB29-69C5-4CB0-9431-CECB710FC9CC}" presName="iconBgRect" presStyleLbl="bgShp" presStyleIdx="0" presStyleCnt="3"/>
      <dgm:spPr/>
    </dgm:pt>
    <dgm:pt modelId="{30C5E0B1-1A9C-4D8B-912C-E9076FDD4FDD}" type="pres">
      <dgm:prSet presAssocID="{808FDB29-69C5-4CB0-9431-CECB710FC9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0AD92552-2DAE-4121-81A6-CAD940964F1A}" type="pres">
      <dgm:prSet presAssocID="{808FDB29-69C5-4CB0-9431-CECB710FC9CC}" presName="spaceRect" presStyleCnt="0"/>
      <dgm:spPr/>
    </dgm:pt>
    <dgm:pt modelId="{346D2C5C-10B7-46D5-8509-57116E410D7B}" type="pres">
      <dgm:prSet presAssocID="{808FDB29-69C5-4CB0-9431-CECB710FC9CC}" presName="textRect" presStyleLbl="revTx" presStyleIdx="0" presStyleCnt="3">
        <dgm:presLayoutVars>
          <dgm:chMax val="1"/>
          <dgm:chPref val="1"/>
        </dgm:presLayoutVars>
      </dgm:prSet>
      <dgm:spPr/>
    </dgm:pt>
    <dgm:pt modelId="{41B0954D-F7E9-46BF-AE66-CA3F976B420F}" type="pres">
      <dgm:prSet presAssocID="{0E46A0ED-7868-460C-AAF2-7A2957D6F59F}" presName="sibTrans" presStyleCnt="0"/>
      <dgm:spPr/>
    </dgm:pt>
    <dgm:pt modelId="{9D33C28D-C883-4FAE-B5F8-14574910413C}" type="pres">
      <dgm:prSet presAssocID="{95C4F168-6D0B-470C-9D62-83E736DFBB95}" presName="compNode" presStyleCnt="0"/>
      <dgm:spPr/>
    </dgm:pt>
    <dgm:pt modelId="{3E462E6D-3306-48EF-BC5B-83AA752E2C97}" type="pres">
      <dgm:prSet presAssocID="{95C4F168-6D0B-470C-9D62-83E736DFBB95}" presName="iconBgRect" presStyleLbl="bgShp" presStyleIdx="1" presStyleCnt="3"/>
      <dgm:spPr/>
    </dgm:pt>
    <dgm:pt modelId="{DC192864-5168-4D1F-9460-E6BEB3CF7079}" type="pres">
      <dgm:prSet presAssocID="{95C4F168-6D0B-470C-9D62-83E736DFBB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5132456-41EC-41B7-8649-12F09D061207}" type="pres">
      <dgm:prSet presAssocID="{95C4F168-6D0B-470C-9D62-83E736DFBB95}" presName="spaceRect" presStyleCnt="0"/>
      <dgm:spPr/>
    </dgm:pt>
    <dgm:pt modelId="{FF878C24-86D2-453D-B0B9-ED9441FA4EB8}" type="pres">
      <dgm:prSet presAssocID="{95C4F168-6D0B-470C-9D62-83E736DFBB95}" presName="textRect" presStyleLbl="revTx" presStyleIdx="1" presStyleCnt="3">
        <dgm:presLayoutVars>
          <dgm:chMax val="1"/>
          <dgm:chPref val="1"/>
        </dgm:presLayoutVars>
      </dgm:prSet>
      <dgm:spPr/>
    </dgm:pt>
    <dgm:pt modelId="{F2CAD7B5-6DF5-4C32-95FD-BB8F11A3F5E9}" type="pres">
      <dgm:prSet presAssocID="{F9AE2523-F0DA-4DE1-9A83-FD465DDBA77A}" presName="sibTrans" presStyleCnt="0"/>
      <dgm:spPr/>
    </dgm:pt>
    <dgm:pt modelId="{2FAE7897-B52E-4DA5-B304-A065C3E4E7A7}" type="pres">
      <dgm:prSet presAssocID="{B5479951-8B9A-408E-B46F-2F90F42CC432}" presName="compNode" presStyleCnt="0"/>
      <dgm:spPr/>
    </dgm:pt>
    <dgm:pt modelId="{7A288764-15EE-47EF-BCD0-E48F56762980}" type="pres">
      <dgm:prSet presAssocID="{B5479951-8B9A-408E-B46F-2F90F42CC432}" presName="iconBgRect" presStyleLbl="bgShp" presStyleIdx="2" presStyleCnt="3"/>
      <dgm:spPr/>
    </dgm:pt>
    <dgm:pt modelId="{F351B6AD-C27B-45CD-8F0B-F6FCA00CD835}" type="pres">
      <dgm:prSet presAssocID="{B5479951-8B9A-408E-B46F-2F90F42CC4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C262AB4-2652-4C0D-90F0-09E0E998BDFC}" type="pres">
      <dgm:prSet presAssocID="{B5479951-8B9A-408E-B46F-2F90F42CC432}" presName="spaceRect" presStyleCnt="0"/>
      <dgm:spPr/>
    </dgm:pt>
    <dgm:pt modelId="{B1498372-078B-4BE5-9913-2644623061D7}" type="pres">
      <dgm:prSet presAssocID="{B5479951-8B9A-408E-B46F-2F90F42CC4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CDE301-05CA-48C5-A437-B001F4E4D2A7}" type="presOf" srcId="{808FDB29-69C5-4CB0-9431-CECB710FC9CC}" destId="{346D2C5C-10B7-46D5-8509-57116E410D7B}" srcOrd="0" destOrd="0" presId="urn:microsoft.com/office/officeart/2018/5/layout/IconCircleLabelList"/>
    <dgm:cxn modelId="{48166B31-9909-4FCE-B347-EF9BFDB6B4DB}" type="presOf" srcId="{915E2656-897B-4C05-9C12-8FCB0676FAB7}" destId="{6E5C642F-26C2-4B09-8E07-1895984A61A7}" srcOrd="0" destOrd="0" presId="urn:microsoft.com/office/officeart/2018/5/layout/IconCircleLabelList"/>
    <dgm:cxn modelId="{4A58BA3B-0596-4810-87F1-13AB9223EF3C}" type="presOf" srcId="{B5479951-8B9A-408E-B46F-2F90F42CC432}" destId="{B1498372-078B-4BE5-9913-2644623061D7}" srcOrd="0" destOrd="0" presId="urn:microsoft.com/office/officeart/2018/5/layout/IconCircleLabelList"/>
    <dgm:cxn modelId="{97E3916C-4C6F-4C94-BC50-A0DAB8FCFE7A}" srcId="{915E2656-897B-4C05-9C12-8FCB0676FAB7}" destId="{95C4F168-6D0B-470C-9D62-83E736DFBB95}" srcOrd="1" destOrd="0" parTransId="{B4E99331-AD1A-46B2-B3C9-DD24449E7932}" sibTransId="{F9AE2523-F0DA-4DE1-9A83-FD465DDBA77A}"/>
    <dgm:cxn modelId="{13DF54B9-A805-49AB-B72A-83C95BDFF8CA}" srcId="{915E2656-897B-4C05-9C12-8FCB0676FAB7}" destId="{B5479951-8B9A-408E-B46F-2F90F42CC432}" srcOrd="2" destOrd="0" parTransId="{CF7158C7-B67B-4AC1-B135-FDC9169DBF34}" sibTransId="{B4D5E01B-DCE1-42EA-8B67-A31D5F623EA3}"/>
    <dgm:cxn modelId="{9DC862DB-DD1A-4729-B870-07EDD8C76D27}" srcId="{915E2656-897B-4C05-9C12-8FCB0676FAB7}" destId="{808FDB29-69C5-4CB0-9431-CECB710FC9CC}" srcOrd="0" destOrd="0" parTransId="{B680473C-8420-475E-92D0-68BDFB1BEE2C}" sibTransId="{0E46A0ED-7868-460C-AAF2-7A2957D6F59F}"/>
    <dgm:cxn modelId="{C327A4F3-284B-4F02-AEB6-A35F6C6D22D6}" type="presOf" srcId="{95C4F168-6D0B-470C-9D62-83E736DFBB95}" destId="{FF878C24-86D2-453D-B0B9-ED9441FA4EB8}" srcOrd="0" destOrd="0" presId="urn:microsoft.com/office/officeart/2018/5/layout/IconCircleLabelList"/>
    <dgm:cxn modelId="{BE977CAC-8CF7-42FF-ACD6-19A42F629CEB}" type="presParOf" srcId="{6E5C642F-26C2-4B09-8E07-1895984A61A7}" destId="{A05AE49C-A874-405E-A8D8-BB32CE5B27C4}" srcOrd="0" destOrd="0" presId="urn:microsoft.com/office/officeart/2018/5/layout/IconCircleLabelList"/>
    <dgm:cxn modelId="{72302496-8C95-4B65-9AE1-C76E93F6F031}" type="presParOf" srcId="{A05AE49C-A874-405E-A8D8-BB32CE5B27C4}" destId="{6C5B246C-A8C6-4F97-8A8E-4BB567B3EF9F}" srcOrd="0" destOrd="0" presId="urn:microsoft.com/office/officeart/2018/5/layout/IconCircleLabelList"/>
    <dgm:cxn modelId="{74151297-CEAF-43FC-B766-5D9387E873A5}" type="presParOf" srcId="{A05AE49C-A874-405E-A8D8-BB32CE5B27C4}" destId="{30C5E0B1-1A9C-4D8B-912C-E9076FDD4FDD}" srcOrd="1" destOrd="0" presId="urn:microsoft.com/office/officeart/2018/5/layout/IconCircleLabelList"/>
    <dgm:cxn modelId="{9E11DF92-9F20-4378-BC48-75C5C579562B}" type="presParOf" srcId="{A05AE49C-A874-405E-A8D8-BB32CE5B27C4}" destId="{0AD92552-2DAE-4121-81A6-CAD940964F1A}" srcOrd="2" destOrd="0" presId="urn:microsoft.com/office/officeart/2018/5/layout/IconCircleLabelList"/>
    <dgm:cxn modelId="{F16B091E-787C-4E48-898E-B71794033121}" type="presParOf" srcId="{A05AE49C-A874-405E-A8D8-BB32CE5B27C4}" destId="{346D2C5C-10B7-46D5-8509-57116E410D7B}" srcOrd="3" destOrd="0" presId="urn:microsoft.com/office/officeart/2018/5/layout/IconCircleLabelList"/>
    <dgm:cxn modelId="{C9F93A7F-2985-419A-8657-7B2F0A7619D7}" type="presParOf" srcId="{6E5C642F-26C2-4B09-8E07-1895984A61A7}" destId="{41B0954D-F7E9-46BF-AE66-CA3F976B420F}" srcOrd="1" destOrd="0" presId="urn:microsoft.com/office/officeart/2018/5/layout/IconCircleLabelList"/>
    <dgm:cxn modelId="{52F37214-1EEA-490D-AB99-A2611E663FF6}" type="presParOf" srcId="{6E5C642F-26C2-4B09-8E07-1895984A61A7}" destId="{9D33C28D-C883-4FAE-B5F8-14574910413C}" srcOrd="2" destOrd="0" presId="urn:microsoft.com/office/officeart/2018/5/layout/IconCircleLabelList"/>
    <dgm:cxn modelId="{7207336F-9730-4853-85D5-1CABCBD9E121}" type="presParOf" srcId="{9D33C28D-C883-4FAE-B5F8-14574910413C}" destId="{3E462E6D-3306-48EF-BC5B-83AA752E2C97}" srcOrd="0" destOrd="0" presId="urn:microsoft.com/office/officeart/2018/5/layout/IconCircleLabelList"/>
    <dgm:cxn modelId="{BBDDC6A2-5ADA-4E46-9C00-CB749AB2760D}" type="presParOf" srcId="{9D33C28D-C883-4FAE-B5F8-14574910413C}" destId="{DC192864-5168-4D1F-9460-E6BEB3CF7079}" srcOrd="1" destOrd="0" presId="urn:microsoft.com/office/officeart/2018/5/layout/IconCircleLabelList"/>
    <dgm:cxn modelId="{42D403B9-07E0-483F-A739-6E6D92767C40}" type="presParOf" srcId="{9D33C28D-C883-4FAE-B5F8-14574910413C}" destId="{C5132456-41EC-41B7-8649-12F09D061207}" srcOrd="2" destOrd="0" presId="urn:microsoft.com/office/officeart/2018/5/layout/IconCircleLabelList"/>
    <dgm:cxn modelId="{E6D57490-1498-430C-9856-0A375D7780D5}" type="presParOf" srcId="{9D33C28D-C883-4FAE-B5F8-14574910413C}" destId="{FF878C24-86D2-453D-B0B9-ED9441FA4EB8}" srcOrd="3" destOrd="0" presId="urn:microsoft.com/office/officeart/2018/5/layout/IconCircleLabelList"/>
    <dgm:cxn modelId="{40BA737C-8A12-464E-895B-131D3E9DAB88}" type="presParOf" srcId="{6E5C642F-26C2-4B09-8E07-1895984A61A7}" destId="{F2CAD7B5-6DF5-4C32-95FD-BB8F11A3F5E9}" srcOrd="3" destOrd="0" presId="urn:microsoft.com/office/officeart/2018/5/layout/IconCircleLabelList"/>
    <dgm:cxn modelId="{DC567334-840C-41FD-A00C-121682F02DF8}" type="presParOf" srcId="{6E5C642F-26C2-4B09-8E07-1895984A61A7}" destId="{2FAE7897-B52E-4DA5-B304-A065C3E4E7A7}" srcOrd="4" destOrd="0" presId="urn:microsoft.com/office/officeart/2018/5/layout/IconCircleLabelList"/>
    <dgm:cxn modelId="{29E157FF-FAE0-4790-82F7-6CE8D0621A67}" type="presParOf" srcId="{2FAE7897-B52E-4DA5-B304-A065C3E4E7A7}" destId="{7A288764-15EE-47EF-BCD0-E48F56762980}" srcOrd="0" destOrd="0" presId="urn:microsoft.com/office/officeart/2018/5/layout/IconCircleLabelList"/>
    <dgm:cxn modelId="{1FF85C90-3E1E-4CEC-885F-3B9592774EA0}" type="presParOf" srcId="{2FAE7897-B52E-4DA5-B304-A065C3E4E7A7}" destId="{F351B6AD-C27B-45CD-8F0B-F6FCA00CD835}" srcOrd="1" destOrd="0" presId="urn:microsoft.com/office/officeart/2018/5/layout/IconCircleLabelList"/>
    <dgm:cxn modelId="{C7AEE932-951D-4CD9-BB7E-2ADFD0A03596}" type="presParOf" srcId="{2FAE7897-B52E-4DA5-B304-A065C3E4E7A7}" destId="{EC262AB4-2652-4C0D-90F0-09E0E998BDFC}" srcOrd="2" destOrd="0" presId="urn:microsoft.com/office/officeart/2018/5/layout/IconCircleLabelList"/>
    <dgm:cxn modelId="{0847B4CA-D83A-4828-8913-5ADDC5EDC3A1}" type="presParOf" srcId="{2FAE7897-B52E-4DA5-B304-A065C3E4E7A7}" destId="{B1498372-078B-4BE5-9913-2644623061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94E1C-CA30-41B3-B718-A6FCAA680C37}">
      <dsp:nvSpPr>
        <dsp:cNvPr id="0" name=""/>
        <dsp:cNvSpPr/>
      </dsp:nvSpPr>
      <dsp:spPr>
        <a:xfrm>
          <a:off x="872040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12DA2-26B8-457F-BA2E-31D67C7A3B9E}">
      <dsp:nvSpPr>
        <dsp:cNvPr id="0" name=""/>
        <dsp:cNvSpPr/>
      </dsp:nvSpPr>
      <dsp:spPr>
        <a:xfrm>
          <a:off x="307380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Technical Feasibility</a:t>
          </a:r>
        </a:p>
      </dsp:txBody>
      <dsp:txXfrm>
        <a:off x="307380" y="2039564"/>
        <a:ext cx="2053312" cy="720000"/>
      </dsp:txXfrm>
    </dsp:sp>
    <dsp:sp modelId="{D531EB35-9AAF-4C4F-8DEF-1AD7688A6055}">
      <dsp:nvSpPr>
        <dsp:cNvPr id="0" name=""/>
        <dsp:cNvSpPr/>
      </dsp:nvSpPr>
      <dsp:spPr>
        <a:xfrm>
          <a:off x="3284683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B3836-CCB0-4BE3-998F-D0A359CCC89A}">
      <dsp:nvSpPr>
        <dsp:cNvPr id="0" name=""/>
        <dsp:cNvSpPr/>
      </dsp:nvSpPr>
      <dsp:spPr>
        <a:xfrm>
          <a:off x="2720022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Financial Feasibility</a:t>
          </a:r>
        </a:p>
      </dsp:txBody>
      <dsp:txXfrm>
        <a:off x="2720022" y="2039564"/>
        <a:ext cx="2053312" cy="720000"/>
      </dsp:txXfrm>
    </dsp:sp>
    <dsp:sp modelId="{F954EB3E-3FC4-4C3C-843E-214355906F7D}">
      <dsp:nvSpPr>
        <dsp:cNvPr id="0" name=""/>
        <dsp:cNvSpPr/>
      </dsp:nvSpPr>
      <dsp:spPr>
        <a:xfrm>
          <a:off x="5697325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FF549-14C9-467B-B9BA-AB6EE372D878}">
      <dsp:nvSpPr>
        <dsp:cNvPr id="0" name=""/>
        <dsp:cNvSpPr/>
      </dsp:nvSpPr>
      <dsp:spPr>
        <a:xfrm>
          <a:off x="5132664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Legal Feasibility</a:t>
          </a:r>
        </a:p>
      </dsp:txBody>
      <dsp:txXfrm>
        <a:off x="5132664" y="2039564"/>
        <a:ext cx="2053312" cy="720000"/>
      </dsp:txXfrm>
    </dsp:sp>
    <dsp:sp modelId="{53D116D6-A769-491C-A001-A1F71F1EBA7D}">
      <dsp:nvSpPr>
        <dsp:cNvPr id="0" name=""/>
        <dsp:cNvSpPr/>
      </dsp:nvSpPr>
      <dsp:spPr>
        <a:xfrm>
          <a:off x="8109967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26559-36CD-4CF0-8C82-FA89CCBBADA6}">
      <dsp:nvSpPr>
        <dsp:cNvPr id="0" name=""/>
        <dsp:cNvSpPr/>
      </dsp:nvSpPr>
      <dsp:spPr>
        <a:xfrm>
          <a:off x="7545306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Operational Feasibility</a:t>
          </a:r>
        </a:p>
      </dsp:txBody>
      <dsp:txXfrm>
        <a:off x="7545306" y="2039564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39AAE-EA21-4E73-9EF7-34522F4048D5}">
      <dsp:nvSpPr>
        <dsp:cNvPr id="0" name=""/>
        <dsp:cNvSpPr/>
      </dsp:nvSpPr>
      <dsp:spPr>
        <a:xfrm>
          <a:off x="108988" y="187236"/>
          <a:ext cx="1282574" cy="1282574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2C644-FDEF-42F3-89A6-36FCB5387F65}">
      <dsp:nvSpPr>
        <dsp:cNvPr id="0" name=""/>
        <dsp:cNvSpPr/>
      </dsp:nvSpPr>
      <dsp:spPr>
        <a:xfrm>
          <a:off x="378329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4FAE7-FA53-48A6-9F84-813ACCFB41FB}">
      <dsp:nvSpPr>
        <dsp:cNvPr id="0" name=""/>
        <dsp:cNvSpPr/>
      </dsp:nvSpPr>
      <dsp:spPr>
        <a:xfrm>
          <a:off x="1666401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Strengths</a:t>
          </a:r>
        </a:p>
      </dsp:txBody>
      <dsp:txXfrm>
        <a:off x="1666401" y="187236"/>
        <a:ext cx="3023212" cy="1282574"/>
      </dsp:txXfrm>
    </dsp:sp>
    <dsp:sp modelId="{38012F74-E870-48F5-87E4-5C89E666EC58}">
      <dsp:nvSpPr>
        <dsp:cNvPr id="0" name=""/>
        <dsp:cNvSpPr/>
      </dsp:nvSpPr>
      <dsp:spPr>
        <a:xfrm>
          <a:off x="5216385" y="187236"/>
          <a:ext cx="1282574" cy="1282574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7768A-56A1-4311-A4B7-BD470DE7DB8F}">
      <dsp:nvSpPr>
        <dsp:cNvPr id="0" name=""/>
        <dsp:cNvSpPr/>
      </dsp:nvSpPr>
      <dsp:spPr>
        <a:xfrm>
          <a:off x="5485726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BA986-ECE4-4120-99CE-BFC9EA338A13}">
      <dsp:nvSpPr>
        <dsp:cNvPr id="0" name=""/>
        <dsp:cNvSpPr/>
      </dsp:nvSpPr>
      <dsp:spPr>
        <a:xfrm>
          <a:off x="6773797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Weaknesses </a:t>
          </a:r>
        </a:p>
      </dsp:txBody>
      <dsp:txXfrm>
        <a:off x="6773797" y="187236"/>
        <a:ext cx="3023212" cy="1282574"/>
      </dsp:txXfrm>
    </dsp:sp>
    <dsp:sp modelId="{46CE3577-2C6A-4A33-A3C0-694306ACDC7A}">
      <dsp:nvSpPr>
        <dsp:cNvPr id="0" name=""/>
        <dsp:cNvSpPr/>
      </dsp:nvSpPr>
      <dsp:spPr>
        <a:xfrm>
          <a:off x="108988" y="2071902"/>
          <a:ext cx="1282574" cy="1282574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44B76-E490-4085-A9D9-747855E5B8CC}">
      <dsp:nvSpPr>
        <dsp:cNvPr id="0" name=""/>
        <dsp:cNvSpPr/>
      </dsp:nvSpPr>
      <dsp:spPr>
        <a:xfrm>
          <a:off x="378329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F07DC-41B3-4641-A63B-5944CDF2BE96}">
      <dsp:nvSpPr>
        <dsp:cNvPr id="0" name=""/>
        <dsp:cNvSpPr/>
      </dsp:nvSpPr>
      <dsp:spPr>
        <a:xfrm>
          <a:off x="1666401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Opportunities</a:t>
          </a:r>
        </a:p>
      </dsp:txBody>
      <dsp:txXfrm>
        <a:off x="1666401" y="2071902"/>
        <a:ext cx="3023212" cy="1282574"/>
      </dsp:txXfrm>
    </dsp:sp>
    <dsp:sp modelId="{EE3BDFC6-BB1B-4620-908B-DFB98A862019}">
      <dsp:nvSpPr>
        <dsp:cNvPr id="0" name=""/>
        <dsp:cNvSpPr/>
      </dsp:nvSpPr>
      <dsp:spPr>
        <a:xfrm>
          <a:off x="5216385" y="2071902"/>
          <a:ext cx="1282574" cy="1282574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93F3-52B9-4151-A5CE-237F801AB16B}">
      <dsp:nvSpPr>
        <dsp:cNvPr id="0" name=""/>
        <dsp:cNvSpPr/>
      </dsp:nvSpPr>
      <dsp:spPr>
        <a:xfrm>
          <a:off x="5485726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8E184-8110-4F7F-A017-470FDE58D9CE}">
      <dsp:nvSpPr>
        <dsp:cNvPr id="0" name=""/>
        <dsp:cNvSpPr/>
      </dsp:nvSpPr>
      <dsp:spPr>
        <a:xfrm>
          <a:off x="6773797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Threats</a:t>
          </a:r>
        </a:p>
      </dsp:txBody>
      <dsp:txXfrm>
        <a:off x="6773797" y="2071902"/>
        <a:ext cx="3023212" cy="128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6207E-9AF8-461C-8313-DCF91D4FE22B}">
      <dsp:nvSpPr>
        <dsp:cNvPr id="0" name=""/>
        <dsp:cNvSpPr/>
      </dsp:nvSpPr>
      <dsp:spPr>
        <a:xfrm>
          <a:off x="682737" y="58233"/>
          <a:ext cx="740354" cy="74035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58CC8-D724-4A94-9263-2C56CA311C2F}">
      <dsp:nvSpPr>
        <dsp:cNvPr id="0" name=""/>
        <dsp:cNvSpPr/>
      </dsp:nvSpPr>
      <dsp:spPr>
        <a:xfrm>
          <a:off x="838212" y="213707"/>
          <a:ext cx="429405" cy="429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D4ADD-F93B-46DD-872F-E9C233A596D4}">
      <dsp:nvSpPr>
        <dsp:cNvPr id="0" name=""/>
        <dsp:cNvSpPr/>
      </dsp:nvSpPr>
      <dsp:spPr>
        <a:xfrm>
          <a:off x="1581740" y="58233"/>
          <a:ext cx="1745122" cy="74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Key Schedule Milestones</a:t>
          </a:r>
        </a:p>
      </dsp:txBody>
      <dsp:txXfrm>
        <a:off x="1581740" y="58233"/>
        <a:ext cx="1745122" cy="740354"/>
      </dsp:txXfrm>
    </dsp:sp>
    <dsp:sp modelId="{EE650A16-683B-4CDC-9E3D-5D6B191FBA6A}">
      <dsp:nvSpPr>
        <dsp:cNvPr id="0" name=""/>
        <dsp:cNvSpPr/>
      </dsp:nvSpPr>
      <dsp:spPr>
        <a:xfrm>
          <a:off x="3630937" y="58233"/>
          <a:ext cx="740354" cy="74035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072BE-A52A-40AD-87DE-4DE9FA9AC2FC}">
      <dsp:nvSpPr>
        <dsp:cNvPr id="0" name=""/>
        <dsp:cNvSpPr/>
      </dsp:nvSpPr>
      <dsp:spPr>
        <a:xfrm>
          <a:off x="3786411" y="213707"/>
          <a:ext cx="429405" cy="429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6A5C9-B88C-4AA5-B47E-A361E873EBDC}">
      <dsp:nvSpPr>
        <dsp:cNvPr id="0" name=""/>
        <dsp:cNvSpPr/>
      </dsp:nvSpPr>
      <dsp:spPr>
        <a:xfrm>
          <a:off x="4529939" y="58233"/>
          <a:ext cx="1745122" cy="74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Budget Information</a:t>
          </a:r>
        </a:p>
      </dsp:txBody>
      <dsp:txXfrm>
        <a:off x="4529939" y="58233"/>
        <a:ext cx="1745122" cy="740354"/>
      </dsp:txXfrm>
    </dsp:sp>
    <dsp:sp modelId="{0871264A-0222-4615-B90E-35E9F5F0989C}">
      <dsp:nvSpPr>
        <dsp:cNvPr id="0" name=""/>
        <dsp:cNvSpPr/>
      </dsp:nvSpPr>
      <dsp:spPr>
        <a:xfrm>
          <a:off x="6579136" y="58233"/>
          <a:ext cx="740354" cy="74035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1D704-D15C-4F71-BD4A-5F27DAFBBF75}">
      <dsp:nvSpPr>
        <dsp:cNvPr id="0" name=""/>
        <dsp:cNvSpPr/>
      </dsp:nvSpPr>
      <dsp:spPr>
        <a:xfrm>
          <a:off x="6734610" y="213707"/>
          <a:ext cx="429405" cy="429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923F-44EC-42C0-930F-62017D7D99DF}">
      <dsp:nvSpPr>
        <dsp:cNvPr id="0" name=""/>
        <dsp:cNvSpPr/>
      </dsp:nvSpPr>
      <dsp:spPr>
        <a:xfrm>
          <a:off x="7478138" y="58233"/>
          <a:ext cx="1745122" cy="74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Manager </a:t>
          </a:r>
        </a:p>
      </dsp:txBody>
      <dsp:txXfrm>
        <a:off x="7478138" y="58233"/>
        <a:ext cx="1745122" cy="740354"/>
      </dsp:txXfrm>
    </dsp:sp>
    <dsp:sp modelId="{8747ADBB-48E5-444F-A04F-21870D9E2977}">
      <dsp:nvSpPr>
        <dsp:cNvPr id="0" name=""/>
        <dsp:cNvSpPr/>
      </dsp:nvSpPr>
      <dsp:spPr>
        <a:xfrm>
          <a:off x="682737" y="1400679"/>
          <a:ext cx="740354" cy="74035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5F672-2F16-4B29-9C1F-FC5F22CA11DD}">
      <dsp:nvSpPr>
        <dsp:cNvPr id="0" name=""/>
        <dsp:cNvSpPr/>
      </dsp:nvSpPr>
      <dsp:spPr>
        <a:xfrm>
          <a:off x="838212" y="1556154"/>
          <a:ext cx="429405" cy="4294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B9A36-BA2F-4C7F-ACAC-7D7446F7B014}">
      <dsp:nvSpPr>
        <dsp:cNvPr id="0" name=""/>
        <dsp:cNvSpPr/>
      </dsp:nvSpPr>
      <dsp:spPr>
        <a:xfrm>
          <a:off x="1581740" y="1400679"/>
          <a:ext cx="1745122" cy="74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Objectives</a:t>
          </a:r>
        </a:p>
      </dsp:txBody>
      <dsp:txXfrm>
        <a:off x="1581740" y="1400679"/>
        <a:ext cx="1745122" cy="740354"/>
      </dsp:txXfrm>
    </dsp:sp>
    <dsp:sp modelId="{699BA66B-17B8-4277-A8F4-B274F1890185}">
      <dsp:nvSpPr>
        <dsp:cNvPr id="0" name=""/>
        <dsp:cNvSpPr/>
      </dsp:nvSpPr>
      <dsp:spPr>
        <a:xfrm>
          <a:off x="3630937" y="1400679"/>
          <a:ext cx="740354" cy="74035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47ABF-0414-4BC2-B578-EB875F86D94E}">
      <dsp:nvSpPr>
        <dsp:cNvPr id="0" name=""/>
        <dsp:cNvSpPr/>
      </dsp:nvSpPr>
      <dsp:spPr>
        <a:xfrm>
          <a:off x="3786411" y="1556154"/>
          <a:ext cx="429405" cy="4294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D4FD1-C453-4311-B434-374E64FC0239}">
      <dsp:nvSpPr>
        <dsp:cNvPr id="0" name=""/>
        <dsp:cNvSpPr/>
      </dsp:nvSpPr>
      <dsp:spPr>
        <a:xfrm>
          <a:off x="4529939" y="1400679"/>
          <a:ext cx="1745122" cy="74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Main Project Success Criteria: </a:t>
          </a:r>
          <a:endParaRPr lang="en-US" sz="2100" kern="1200"/>
        </a:p>
      </dsp:txBody>
      <dsp:txXfrm>
        <a:off x="4529939" y="1400679"/>
        <a:ext cx="1745122" cy="740354"/>
      </dsp:txXfrm>
    </dsp:sp>
    <dsp:sp modelId="{48A9674C-4FAA-4E3D-84DF-425174988A40}">
      <dsp:nvSpPr>
        <dsp:cNvPr id="0" name=""/>
        <dsp:cNvSpPr/>
      </dsp:nvSpPr>
      <dsp:spPr>
        <a:xfrm>
          <a:off x="6579136" y="1400679"/>
          <a:ext cx="740354" cy="74035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AAB6D-288F-4175-A69F-1D92EC7A1A15}">
      <dsp:nvSpPr>
        <dsp:cNvPr id="0" name=""/>
        <dsp:cNvSpPr/>
      </dsp:nvSpPr>
      <dsp:spPr>
        <a:xfrm>
          <a:off x="6734610" y="1556154"/>
          <a:ext cx="429405" cy="4294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EFDAA-26EB-4CDD-935E-86E608070669}">
      <dsp:nvSpPr>
        <dsp:cNvPr id="0" name=""/>
        <dsp:cNvSpPr/>
      </dsp:nvSpPr>
      <dsp:spPr>
        <a:xfrm>
          <a:off x="7478138" y="1400679"/>
          <a:ext cx="1745122" cy="74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Approach: </a:t>
          </a:r>
          <a:endParaRPr lang="en-US" sz="2100" kern="1200"/>
        </a:p>
      </dsp:txBody>
      <dsp:txXfrm>
        <a:off x="7478138" y="1400679"/>
        <a:ext cx="1745122" cy="740354"/>
      </dsp:txXfrm>
    </dsp:sp>
    <dsp:sp modelId="{A08140CE-50F2-4A4F-9CF3-88985BE0AE9A}">
      <dsp:nvSpPr>
        <dsp:cNvPr id="0" name=""/>
        <dsp:cNvSpPr/>
      </dsp:nvSpPr>
      <dsp:spPr>
        <a:xfrm>
          <a:off x="682737" y="2743125"/>
          <a:ext cx="740354" cy="74035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3C205-EAFA-477D-B909-D2D15CC87B64}">
      <dsp:nvSpPr>
        <dsp:cNvPr id="0" name=""/>
        <dsp:cNvSpPr/>
      </dsp:nvSpPr>
      <dsp:spPr>
        <a:xfrm>
          <a:off x="838212" y="2898600"/>
          <a:ext cx="429405" cy="42940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464BD-BEDF-4715-9DCD-6AB3A63FA514}">
      <dsp:nvSpPr>
        <dsp:cNvPr id="0" name=""/>
        <dsp:cNvSpPr/>
      </dsp:nvSpPr>
      <dsp:spPr>
        <a:xfrm>
          <a:off x="1581740" y="2743125"/>
          <a:ext cx="1745122" cy="74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Roles And Responsibilities </a:t>
          </a:r>
          <a:endParaRPr lang="en-US" sz="2100" kern="1200"/>
        </a:p>
      </dsp:txBody>
      <dsp:txXfrm>
        <a:off x="1581740" y="2743125"/>
        <a:ext cx="1745122" cy="7403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B246C-A8C6-4F97-8A8E-4BB567B3EF9F}">
      <dsp:nvSpPr>
        <dsp:cNvPr id="0" name=""/>
        <dsp:cNvSpPr/>
      </dsp:nvSpPr>
      <dsp:spPr>
        <a:xfrm>
          <a:off x="623999" y="26242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5E0B1-1A9C-4D8B-912C-E9076FDD4FDD}">
      <dsp:nvSpPr>
        <dsp:cNvPr id="0" name=""/>
        <dsp:cNvSpPr/>
      </dsp:nvSpPr>
      <dsp:spPr>
        <a:xfrm>
          <a:off x="1004249" y="642675"/>
          <a:ext cx="1023749" cy="102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D2C5C-10B7-46D5-8509-57116E410D7B}">
      <dsp:nvSpPr>
        <dsp:cNvPr id="0" name=""/>
        <dsp:cNvSpPr/>
      </dsp:nvSpPr>
      <dsp:spPr>
        <a:xfrm>
          <a:off x="53624" y="260242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Project Title: Airport Lounge Management System</a:t>
          </a:r>
        </a:p>
      </dsp:txBody>
      <dsp:txXfrm>
        <a:off x="53624" y="2602424"/>
        <a:ext cx="2925000" cy="720000"/>
      </dsp:txXfrm>
    </dsp:sp>
    <dsp:sp modelId="{3E462E6D-3306-48EF-BC5B-83AA752E2C97}">
      <dsp:nvSpPr>
        <dsp:cNvPr id="0" name=""/>
        <dsp:cNvSpPr/>
      </dsp:nvSpPr>
      <dsp:spPr>
        <a:xfrm>
          <a:off x="4060874" y="26242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92864-5168-4D1F-9460-E6BEB3CF7079}">
      <dsp:nvSpPr>
        <dsp:cNvPr id="0" name=""/>
        <dsp:cNvSpPr/>
      </dsp:nvSpPr>
      <dsp:spPr>
        <a:xfrm>
          <a:off x="4441124" y="642675"/>
          <a:ext cx="1023749" cy="102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8C24-86D2-453D-B0B9-ED9441FA4EB8}">
      <dsp:nvSpPr>
        <dsp:cNvPr id="0" name=""/>
        <dsp:cNvSpPr/>
      </dsp:nvSpPr>
      <dsp:spPr>
        <a:xfrm>
          <a:off x="3490499" y="260242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900" kern="1200"/>
            <a:t>Date: 29th May (Mon),2023 </a:t>
          </a:r>
          <a:endParaRPr lang="en-US" sz="1900" kern="1200"/>
        </a:p>
      </dsp:txBody>
      <dsp:txXfrm>
        <a:off x="3490499" y="2602424"/>
        <a:ext cx="2925000" cy="720000"/>
      </dsp:txXfrm>
    </dsp:sp>
    <dsp:sp modelId="{7A288764-15EE-47EF-BCD0-E48F56762980}">
      <dsp:nvSpPr>
        <dsp:cNvPr id="0" name=""/>
        <dsp:cNvSpPr/>
      </dsp:nvSpPr>
      <dsp:spPr>
        <a:xfrm>
          <a:off x="7497749" y="26242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1B6AD-C27B-45CD-8F0B-F6FCA00CD835}">
      <dsp:nvSpPr>
        <dsp:cNvPr id="0" name=""/>
        <dsp:cNvSpPr/>
      </dsp:nvSpPr>
      <dsp:spPr>
        <a:xfrm>
          <a:off x="7877999" y="642675"/>
          <a:ext cx="1023749" cy="1023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98372-078B-4BE5-9913-2644623061D7}">
      <dsp:nvSpPr>
        <dsp:cNvPr id="0" name=""/>
        <dsp:cNvSpPr/>
      </dsp:nvSpPr>
      <dsp:spPr>
        <a:xfrm>
          <a:off x="6927374" y="260242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900" kern="1200"/>
            <a:t>Prepared By: Bradley Harris</a:t>
          </a:r>
          <a:endParaRPr lang="en-US" sz="1900" kern="1200"/>
        </a:p>
      </dsp:txBody>
      <dsp:txXfrm>
        <a:off x="6927374" y="2602424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A159-4025-AD45-85FC-89A5BC288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New and improved lounge booking system for fly dream air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B28C9-001D-311F-6DD4-F77146889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Macrosoft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901FD-5B8F-5853-465B-310D348E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Scope statement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0DB38A6-DCCE-5757-8F84-3B1680642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35264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45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85E145-63E6-AAC7-7509-52033C85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/>
              <a:t>Project scope statement</a:t>
            </a:r>
            <a:endParaRPr lang="en-US" dirty="0"/>
          </a:p>
        </p:txBody>
      </p:sp>
      <p:pic>
        <p:nvPicPr>
          <p:cNvPr id="82" name="Picture 4" descr="Pen placed on top of a signature line">
            <a:extLst>
              <a:ext uri="{FF2B5EF4-FFF2-40B4-BE49-F238E27FC236}">
                <a16:creationId xmlns:a16="http://schemas.microsoft.com/office/drawing/2014/main" id="{3232EC05-A567-7E06-D128-1508C4453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87" r="2493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8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94CE3A46-7C27-57E4-4C35-78535330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Project Summary and Justification </a:t>
            </a:r>
          </a:p>
          <a:p>
            <a:pPr marL="0" indent="0">
              <a:buNone/>
            </a:pPr>
            <a:r>
              <a:rPr lang="en-US"/>
              <a:t>Product Characteristics and Requirements </a:t>
            </a:r>
          </a:p>
          <a:p>
            <a:pPr marL="0" indent="0">
              <a:buNone/>
            </a:pPr>
            <a:r>
              <a:rPr lang="en-AU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Summary of Project Deliverables</a:t>
            </a:r>
            <a:endParaRPr lang="en-AU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/>
              <a:t>1.</a:t>
            </a:r>
            <a:r>
              <a:rPr lang="en-AU"/>
              <a:t> Project management-related deliverables: </a:t>
            </a:r>
          </a:p>
          <a:p>
            <a:pPr marL="0" indent="0">
              <a:buNone/>
            </a:pPr>
            <a:r>
              <a:rPr lang="en-US"/>
              <a:t>2. </a:t>
            </a:r>
            <a:r>
              <a:rPr lang="en-AU"/>
              <a:t> Product-related deliverables:</a:t>
            </a:r>
          </a:p>
          <a:p>
            <a:pPr marL="0" indent="0">
              <a:buNone/>
            </a:pPr>
            <a:r>
              <a:rPr lang="en-AU"/>
              <a:t>Project Success Criteria: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275-C3A8-9833-3707-DE00C52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88F9-1474-D30A-1D10-B26B533F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0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273FB-F6FE-19FA-9C9C-61944A8A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4400" b="1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2C5D-C0EC-F4AE-7A81-47BD7FA7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4000"/>
              <a:t>Identification</a:t>
            </a:r>
          </a:p>
          <a:p>
            <a:r>
              <a:rPr lang="en-US" sz="4000"/>
              <a:t>Assessment</a:t>
            </a:r>
          </a:p>
          <a:p>
            <a:r>
              <a:rPr lang="en-US" sz="4000"/>
              <a:t>Mitigation</a:t>
            </a: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715EE6DC-21F1-462F-4DA1-8842FE101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022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F8A49-3E39-5E3A-CDB5-4559D3AF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Risk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4B5D-7480-220D-857A-7E863C10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err="1"/>
              <a:t>Macrosoft</a:t>
            </a:r>
            <a:r>
              <a:rPr lang="en-US" sz="3300"/>
              <a:t> </a:t>
            </a:r>
            <a:r>
              <a:rPr lang="en-US" sz="3300" err="1"/>
              <a:t>utilised</a:t>
            </a:r>
            <a:r>
              <a:rPr lang="en-US" sz="3300"/>
              <a:t> various techniques to determine the potential risks to the development of </a:t>
            </a:r>
            <a:r>
              <a:rPr lang="en-US" sz="3300" err="1"/>
              <a:t>FlyDream</a:t>
            </a:r>
            <a:r>
              <a:rPr lang="en-US" sz="3300"/>
              <a:t> Air’s new lounge booking system.</a:t>
            </a:r>
          </a:p>
          <a:p>
            <a:pPr marL="0" indent="0">
              <a:buNone/>
            </a:pPr>
            <a:r>
              <a:rPr lang="en-US" sz="3300"/>
              <a:t>Techniques included:</a:t>
            </a:r>
          </a:p>
          <a:p>
            <a:r>
              <a:rPr lang="en-US" sz="3300"/>
              <a:t>Brainstorming</a:t>
            </a:r>
          </a:p>
          <a:p>
            <a:r>
              <a:rPr lang="en-US" sz="3300"/>
              <a:t>Interviews</a:t>
            </a:r>
          </a:p>
          <a:p>
            <a:r>
              <a:rPr lang="en-US" sz="3300"/>
              <a:t>Assessing a previous, similar project’s risk register</a:t>
            </a:r>
          </a:p>
          <a:p>
            <a:pPr>
              <a:buFont typeface="Wingdings" pitchFamily="2" charset="2"/>
              <a:buChar char="§"/>
            </a:pPr>
            <a:endParaRPr lang="en-US" sz="2000"/>
          </a:p>
          <a:p>
            <a:endParaRPr lang="en-US" sz="200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6308EF8-16E2-2D08-3FD8-D928C53EF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9637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884DF-F7A2-12CD-A902-B2BF24A0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Risk Assessment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A03ED8-EC1C-3D99-7F12-8E65D90A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7" y="47617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C11F-F36A-6DC5-3649-F1998D51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719" y="179253"/>
            <a:ext cx="6692748" cy="2742998"/>
          </a:xfrm>
        </p:spPr>
        <p:txBody>
          <a:bodyPr>
            <a:normAutofit fontScale="92500" lnSpcReduction="10000"/>
          </a:bodyPr>
          <a:lstStyle/>
          <a:p>
            <a:pPr marL="153162" indent="-153162" defTabSz="612648">
              <a:spcBef>
                <a:spcPts val="670"/>
              </a:spcBef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risk identified from the previous step was then </a:t>
            </a: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analysed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define the risk’s impact severity and probability of it occurring. Subsequently, each risk was then plotted on a probability-impact matrix with the following descriptors: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F035D0-4C60-F828-39F6-805FF44FA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29347"/>
              </p:ext>
            </p:extLst>
          </p:nvPr>
        </p:nvGraphicFramePr>
        <p:xfrm>
          <a:off x="4769744" y="2951734"/>
          <a:ext cx="6692748" cy="1518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897">
                  <a:extLst>
                    <a:ext uri="{9D8B030D-6E8A-4147-A177-3AD203B41FA5}">
                      <a16:colId xmlns:a16="http://schemas.microsoft.com/office/drawing/2014/main" val="1207687283"/>
                    </a:ext>
                  </a:extLst>
                </a:gridCol>
                <a:gridCol w="5643851">
                  <a:extLst>
                    <a:ext uri="{9D8B030D-6E8A-4147-A177-3AD203B41FA5}">
                      <a16:colId xmlns:a16="http://schemas.microsoft.com/office/drawing/2014/main" val="3028326553"/>
                    </a:ext>
                  </a:extLst>
                </a:gridCol>
              </a:tblGrid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Probability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Chance of happening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653265"/>
                  </a:ext>
                </a:extLst>
              </a:tr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High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Greater than 60% 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075131"/>
                  </a:ext>
                </a:extLst>
              </a:tr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Significant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31-60%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157490"/>
                  </a:ext>
                </a:extLst>
              </a:tr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Moderate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15-30%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107412"/>
                  </a:ext>
                </a:extLst>
              </a:tr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Low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Less than 15% 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262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4B234E-D7C9-A463-4DBF-DA42EA337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93201"/>
              </p:ext>
            </p:extLst>
          </p:nvPr>
        </p:nvGraphicFramePr>
        <p:xfrm>
          <a:off x="4769744" y="4765453"/>
          <a:ext cx="6692748" cy="1518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201">
                  <a:extLst>
                    <a:ext uri="{9D8B030D-6E8A-4147-A177-3AD203B41FA5}">
                      <a16:colId xmlns:a16="http://schemas.microsoft.com/office/drawing/2014/main" val="1069862184"/>
                    </a:ext>
                  </a:extLst>
                </a:gridCol>
                <a:gridCol w="5117547">
                  <a:extLst>
                    <a:ext uri="{9D8B030D-6E8A-4147-A177-3AD203B41FA5}">
                      <a16:colId xmlns:a16="http://schemas.microsoft.com/office/drawing/2014/main" val="2558588642"/>
                    </a:ext>
                  </a:extLst>
                </a:gridCol>
              </a:tblGrid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Impact Severity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Percentage of budget required to overcome risk’s impact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377353"/>
                  </a:ext>
                </a:extLst>
              </a:tr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High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Greater than 25%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451125"/>
                  </a:ext>
                </a:extLst>
              </a:tr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Significant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16-25%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532083"/>
                  </a:ext>
                </a:extLst>
              </a:tr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Moderate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5-15%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1329496"/>
                  </a:ext>
                </a:extLst>
              </a:tr>
              <a:tr h="303679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Low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Up to 5%</a:t>
                      </a:r>
                      <a:endParaRPr lang="en-A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829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53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B20-7BF1-C87E-B69C-E4A77670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Probability-Impact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180A4-BB94-C35E-5309-AAC3AF3C2FA0}"/>
              </a:ext>
            </a:extLst>
          </p:cNvPr>
          <p:cNvSpPr txBox="1"/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/>
              <a:t>Items A1, B1 and D2 were identified to be significant risks.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/>
              <a:t>A1 – Delivered product’s function doesn’t meet project requirements.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/>
              <a:t>B1 – Everchanging project requirements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/>
              <a:t>D2 – Project not completed within planned time.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1EE281-6A70-2F28-E689-1A0A2C858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791436"/>
              </p:ext>
            </p:extLst>
          </p:nvPr>
        </p:nvGraphicFramePr>
        <p:xfrm>
          <a:off x="1141411" y="2610836"/>
          <a:ext cx="4689236" cy="28417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63318">
                  <a:extLst>
                    <a:ext uri="{9D8B030D-6E8A-4147-A177-3AD203B41FA5}">
                      <a16:colId xmlns:a16="http://schemas.microsoft.com/office/drawing/2014/main" val="3943452040"/>
                    </a:ext>
                  </a:extLst>
                </a:gridCol>
                <a:gridCol w="1020309">
                  <a:extLst>
                    <a:ext uri="{9D8B030D-6E8A-4147-A177-3AD203B41FA5}">
                      <a16:colId xmlns:a16="http://schemas.microsoft.com/office/drawing/2014/main" val="550246420"/>
                    </a:ext>
                  </a:extLst>
                </a:gridCol>
                <a:gridCol w="527625">
                  <a:extLst>
                    <a:ext uri="{9D8B030D-6E8A-4147-A177-3AD203B41FA5}">
                      <a16:colId xmlns:a16="http://schemas.microsoft.com/office/drawing/2014/main" val="3092684075"/>
                    </a:ext>
                  </a:extLst>
                </a:gridCol>
                <a:gridCol w="915240">
                  <a:extLst>
                    <a:ext uri="{9D8B030D-6E8A-4147-A177-3AD203B41FA5}">
                      <a16:colId xmlns:a16="http://schemas.microsoft.com/office/drawing/2014/main" val="1179940533"/>
                    </a:ext>
                  </a:extLst>
                </a:gridCol>
                <a:gridCol w="899623">
                  <a:extLst>
                    <a:ext uri="{9D8B030D-6E8A-4147-A177-3AD203B41FA5}">
                      <a16:colId xmlns:a16="http://schemas.microsoft.com/office/drawing/2014/main" val="3881469744"/>
                    </a:ext>
                  </a:extLst>
                </a:gridCol>
                <a:gridCol w="563121">
                  <a:extLst>
                    <a:ext uri="{9D8B030D-6E8A-4147-A177-3AD203B41FA5}">
                      <a16:colId xmlns:a16="http://schemas.microsoft.com/office/drawing/2014/main" val="2251927850"/>
                    </a:ext>
                  </a:extLst>
                </a:gridCol>
              </a:tblGrid>
              <a:tr h="414366">
                <a:tc rowSpan="5">
                  <a:txBody>
                    <a:bodyPr/>
                    <a:lstStyle/>
                    <a:p>
                      <a:pPr algn="ctr"/>
                      <a:r>
                        <a:rPr lang="en-AU" sz="1000" kern="10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000" kern="10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000" kern="10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000" kern="100">
                          <a:effectLst/>
                        </a:rPr>
                        <a:t> </a:t>
                      </a:r>
                    </a:p>
                    <a:p>
                      <a:r>
                        <a:rPr lang="en-AU" sz="1000" kern="100">
                          <a:effectLst/>
                        </a:rPr>
                        <a:t> </a:t>
                      </a:r>
                    </a:p>
                    <a:p>
                      <a:r>
                        <a:rPr lang="en-AU" sz="1000" kern="10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400" kern="100">
                          <a:effectLst/>
                        </a:rPr>
                        <a:t>Impact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AU" sz="1300" b="1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4CD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solidFill>
                            <a:schemeClr val="bg1"/>
                          </a:solidFill>
                          <a:effectLst/>
                        </a:rPr>
                        <a:t>A3</a:t>
                      </a:r>
                    </a:p>
                    <a:p>
                      <a:r>
                        <a:rPr lang="en-AU" sz="1000" b="1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AU" sz="1000" b="1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DFE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solidFill>
                            <a:schemeClr val="bg1"/>
                          </a:solidFill>
                          <a:effectLst/>
                        </a:rPr>
                        <a:t>A1</a:t>
                      </a:r>
                      <a:endParaRPr lang="en-AU" sz="1000" b="1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DFE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solidFill>
                            <a:schemeClr val="bg1"/>
                          </a:solidFill>
                          <a:effectLst/>
                        </a:rPr>
                        <a:t>B1</a:t>
                      </a:r>
                    </a:p>
                    <a:p>
                      <a:r>
                        <a:rPr lang="en-AU" sz="1000" b="1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AU" sz="1000" b="1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DFED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6745" algn="l"/>
                        </a:tabLst>
                      </a:pPr>
                      <a:r>
                        <a:rPr lang="en-AU" sz="1000" b="1" kern="10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AU" sz="1000" b="1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DFE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2333"/>
                  </a:ext>
                </a:extLst>
              </a:tr>
              <a:tr h="414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Significant</a:t>
                      </a:r>
                      <a:endParaRPr lang="en-AU" sz="1300" b="1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4CD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A2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C2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 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 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extLst>
                  <a:ext uri="{0D108BD9-81ED-4DB2-BD59-A6C34878D82A}">
                    <a16:rowId xmlns:a16="http://schemas.microsoft.com/office/drawing/2014/main" val="2936356660"/>
                  </a:ext>
                </a:extLst>
              </a:tr>
              <a:tr h="414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  <a:endParaRPr lang="en-AU" sz="1300" b="1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4CD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C3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C1</a:t>
                      </a:r>
                    </a:p>
                    <a:p>
                      <a:r>
                        <a:rPr lang="en-AU" sz="1000" b="1" kern="100">
                          <a:effectLst/>
                        </a:rPr>
                        <a:t>C4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D1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D2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extLst>
                  <a:ext uri="{0D108BD9-81ED-4DB2-BD59-A6C34878D82A}">
                    <a16:rowId xmlns:a16="http://schemas.microsoft.com/office/drawing/2014/main" val="916164891"/>
                  </a:ext>
                </a:extLst>
              </a:tr>
              <a:tr h="414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AU" sz="1300" b="1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4CD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 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D3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 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effectLst/>
                        </a:rPr>
                        <a:t> </a:t>
                      </a:r>
                      <a:endParaRPr lang="en-AU" sz="1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/>
                </a:tc>
                <a:extLst>
                  <a:ext uri="{0D108BD9-81ED-4DB2-BD59-A6C34878D82A}">
                    <a16:rowId xmlns:a16="http://schemas.microsoft.com/office/drawing/2014/main" val="3532108431"/>
                  </a:ext>
                </a:extLst>
              </a:tr>
              <a:tr h="6051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kern="100">
                          <a:effectLst/>
                        </a:rPr>
                        <a:t> </a:t>
                      </a:r>
                      <a:endParaRPr lang="en-A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4CD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AU" sz="1300" b="1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4CD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  <a:endParaRPr lang="en-AU" sz="1300" b="1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4CD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Significant</a:t>
                      </a:r>
                      <a:endParaRPr lang="en-AU" sz="1300" b="1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4CD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AU" sz="1300" b="1" kern="1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AU" sz="1300" b="1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4C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53995"/>
                  </a:ext>
                </a:extLst>
              </a:tr>
              <a:tr h="564301">
                <a:tc>
                  <a:txBody>
                    <a:bodyPr/>
                    <a:lstStyle/>
                    <a:p>
                      <a:r>
                        <a:rPr lang="en-AU" sz="1000" kern="100">
                          <a:effectLst/>
                        </a:rPr>
                        <a:t> </a:t>
                      </a:r>
                      <a:endParaRPr lang="en-A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BCE4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AU" sz="1200" b="1" kern="100">
                          <a:solidFill>
                            <a:srgbClr val="000000"/>
                          </a:solidFill>
                          <a:effectLst/>
                        </a:rPr>
                        <a:t>                    </a:t>
                      </a:r>
                      <a:r>
                        <a:rPr lang="en-AU" sz="1400" b="1" kern="100">
                          <a:solidFill>
                            <a:schemeClr val="tx1"/>
                          </a:solidFill>
                          <a:effectLst/>
                        </a:rPr>
                        <a:t>Probability</a:t>
                      </a:r>
                    </a:p>
                    <a:p>
                      <a:r>
                        <a:rPr lang="en-AU" sz="12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00" b="1" kern="1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AU" sz="1200" b="1" kern="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00" b="1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4" marR="57084" marT="0" marB="0">
                    <a:solidFill>
                      <a:srgbClr val="9BCE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6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5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BDA78-D786-D566-5654-82E21CB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Risk Mitigation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3268F21-3E1F-F92B-1B24-255F8B2C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All risks identified and assessed in the previous steps were then given mitigation strategies and contingency plans. </a:t>
            </a:r>
          </a:p>
          <a:p>
            <a:r>
              <a:rPr lang="en-US" sz="2000">
                <a:solidFill>
                  <a:srgbClr val="FFFFFF"/>
                </a:solidFill>
              </a:rPr>
              <a:t>Close monitoring of the high-risk items (A1, B1, D2) to ensure timely action.</a:t>
            </a: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52" name="Content Placeholder 5">
            <a:extLst>
              <a:ext uri="{FF2B5EF4-FFF2-40B4-BE49-F238E27FC236}">
                <a16:creationId xmlns:a16="http://schemas.microsoft.com/office/drawing/2014/main" id="{77D49C75-924B-EF76-5B2B-3E8779BEB812}"/>
              </a:ext>
            </a:extLst>
          </p:cNvPr>
          <p:cNvGraphicFramePr>
            <a:graphicFrameLocks/>
          </p:cNvGraphicFramePr>
          <p:nvPr/>
        </p:nvGraphicFramePr>
        <p:xfrm>
          <a:off x="4711778" y="790889"/>
          <a:ext cx="6844047" cy="527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072">
                  <a:extLst>
                    <a:ext uri="{9D8B030D-6E8A-4147-A177-3AD203B41FA5}">
                      <a16:colId xmlns:a16="http://schemas.microsoft.com/office/drawing/2014/main" val="1234992323"/>
                    </a:ext>
                  </a:extLst>
                </a:gridCol>
                <a:gridCol w="265790">
                  <a:extLst>
                    <a:ext uri="{9D8B030D-6E8A-4147-A177-3AD203B41FA5}">
                      <a16:colId xmlns:a16="http://schemas.microsoft.com/office/drawing/2014/main" val="622253162"/>
                    </a:ext>
                  </a:extLst>
                </a:gridCol>
                <a:gridCol w="2743204">
                  <a:extLst>
                    <a:ext uri="{9D8B030D-6E8A-4147-A177-3AD203B41FA5}">
                      <a16:colId xmlns:a16="http://schemas.microsoft.com/office/drawing/2014/main" val="2195629087"/>
                    </a:ext>
                  </a:extLst>
                </a:gridCol>
                <a:gridCol w="3029981">
                  <a:extLst>
                    <a:ext uri="{9D8B030D-6E8A-4147-A177-3AD203B41FA5}">
                      <a16:colId xmlns:a16="http://schemas.microsoft.com/office/drawing/2014/main" val="1729685325"/>
                    </a:ext>
                  </a:extLst>
                </a:gridCol>
              </a:tblGrid>
              <a:tr h="162935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Category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ID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Risk Description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Mitigation Strategies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2915801734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Technical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A1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Delivered product’s function doesn’t achieve project requirements.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Weekly meetings, assess development progress.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Clear goals.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Project state re-assessed at milestones.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3214227055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Technical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A2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New system won’t integrate with existing system.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Ensure development compliments existing system.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Prepare thorough implementation plan.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Prepare maintenance plan.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1160784743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Technical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A3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The project is too complex.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Limit project scope if necessary.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Hire additional project members with appropriate skillset.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4199642970"/>
                  </a:ext>
                </a:extLst>
              </a:tr>
              <a:tr h="294334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Requirements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B1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Everchanging project requirements.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Efficiently communicate with stakeholder(s).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Weekly meetings to keep project team updated.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678422262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People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C1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Team-member absences delaying project.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Distribute workload evenly amongst remaining team-members.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Project lead informed of absences promptly.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2858951429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People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C2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Low productivity.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Implement methods to promote involvement and team cohesion.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Communicate team expectations.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925551275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People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C3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Insufficient skills or training.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Provide training in any new technologies required for development.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Ensure project team has diverse set of skills.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3312511820"/>
                  </a:ext>
                </a:extLst>
              </a:tr>
              <a:tr h="557131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People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C4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Unforeseen, non-work-related circumstances resulting in team absences.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Distribute workload evenly amongst remaining team-members.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Utilise project slack if necessary.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Propose overtime work.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2914286733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People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C5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Insufficient communication leading to confusion.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Maintain weekly meetings.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Strengthen project member’s communication skills via training.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2452533403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Resources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D1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Exceeding budget.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Maintain scope.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Follow resource management plan.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Minimise errors and wasted resources.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3735251277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Resources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D2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Project not completed within planned time.</a:t>
                      </a:r>
                    </a:p>
                    <a:p>
                      <a:r>
                        <a:rPr lang="en-AU" sz="900" kern="100">
                          <a:effectLst/>
                        </a:rPr>
                        <a:t> 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Conduct regular team meetings.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Adaptive scheduling.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Continually measure and assess ongoing progress.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165480893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Resources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D3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r>
                        <a:rPr lang="en-AU" sz="900" kern="100">
                          <a:effectLst/>
                        </a:rPr>
                        <a:t>Lack of resources due to supply issues.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Ensure sufficient communication with suppliers to notify if any disruption.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AU" sz="900" kern="100">
                          <a:effectLst/>
                        </a:rPr>
                        <a:t>Have alternate suppliers.</a:t>
                      </a:r>
                      <a:endParaRPr lang="en-A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206" marR="21206" marT="0" marB="0"/>
                </a:tc>
                <a:extLst>
                  <a:ext uri="{0D108BD9-81ED-4DB2-BD59-A6C34878D82A}">
                    <a16:rowId xmlns:a16="http://schemas.microsoft.com/office/drawing/2014/main" val="150234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26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4A445-92E2-E589-C2D9-83732618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Justification of Project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953B90-47FF-B015-6D31-B69C5781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96" y="2141199"/>
            <a:ext cx="2862444" cy="43799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FFFFFF"/>
                </a:solidFill>
              </a:rPr>
              <a:t>Macrosoft</a:t>
            </a:r>
            <a:r>
              <a:rPr lang="en-US" sz="1400" dirty="0">
                <a:solidFill>
                  <a:srgbClr val="FFFFFF"/>
                </a:solidFill>
              </a:rPr>
              <a:t> chose Project 3 as it achieved </a:t>
            </a:r>
            <a:r>
              <a:rPr lang="en-US" sz="1400" dirty="0" err="1">
                <a:solidFill>
                  <a:srgbClr val="FFFFFF"/>
                </a:solidFill>
              </a:rPr>
              <a:t>FlyDreamAir’s</a:t>
            </a:r>
            <a:r>
              <a:rPr lang="en-US" sz="1400" dirty="0">
                <a:solidFill>
                  <a:srgbClr val="FFFFFF"/>
                </a:solidFill>
              </a:rPr>
              <a:t> objectives and criteria’s the highest weighted score.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Project 3 </a:t>
            </a:r>
            <a:r>
              <a:rPr lang="en-AU" sz="1400" dirty="0">
                <a:solidFill>
                  <a:srgbClr val="FFFFFF"/>
                </a:solidFill>
              </a:rPr>
              <a:t>scored the highest in providing support for key business objectives, having a positive NPV, stakeholder satisfaction, and has the lowest risk in achieving cost, time, and scope goals 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Project 1 </a:t>
            </a:r>
            <a:r>
              <a:rPr lang="en-AU" sz="1400" dirty="0">
                <a:solidFill>
                  <a:srgbClr val="FFFFFF"/>
                </a:solidFill>
              </a:rPr>
              <a:t>scored the highest in cost and benefits, it scored lower in other criteria, resulting in a lower weighted score of 66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Project 2 </a:t>
            </a:r>
            <a:r>
              <a:rPr lang="en-AU" sz="1400" dirty="0">
                <a:solidFill>
                  <a:srgbClr val="FFFFFF"/>
                </a:solidFill>
              </a:rPr>
              <a:t>scored well in stakeholder satisfaction but scored lower in other critical criteria, resulting in a lower weighted score of 59.5. 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D5DA1F7-63C5-62BF-093D-9498E497667F}"/>
              </a:ext>
            </a:extLst>
          </p:cNvPr>
          <p:cNvGraphicFramePr>
            <a:graphicFrameLocks/>
          </p:cNvGraphicFramePr>
          <p:nvPr/>
        </p:nvGraphicFramePr>
        <p:xfrm>
          <a:off x="4711778" y="1526581"/>
          <a:ext cx="6844048" cy="380034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726449">
                  <a:extLst>
                    <a:ext uri="{9D8B030D-6E8A-4147-A177-3AD203B41FA5}">
                      <a16:colId xmlns:a16="http://schemas.microsoft.com/office/drawing/2014/main" val="2592927083"/>
                    </a:ext>
                  </a:extLst>
                </a:gridCol>
                <a:gridCol w="1057898">
                  <a:extLst>
                    <a:ext uri="{9D8B030D-6E8A-4147-A177-3AD203B41FA5}">
                      <a16:colId xmlns:a16="http://schemas.microsoft.com/office/drawing/2014/main" val="2011097053"/>
                    </a:ext>
                  </a:extLst>
                </a:gridCol>
                <a:gridCol w="1312019">
                  <a:extLst>
                    <a:ext uri="{9D8B030D-6E8A-4147-A177-3AD203B41FA5}">
                      <a16:colId xmlns:a16="http://schemas.microsoft.com/office/drawing/2014/main" val="2556567443"/>
                    </a:ext>
                  </a:extLst>
                </a:gridCol>
                <a:gridCol w="1312019">
                  <a:extLst>
                    <a:ext uri="{9D8B030D-6E8A-4147-A177-3AD203B41FA5}">
                      <a16:colId xmlns:a16="http://schemas.microsoft.com/office/drawing/2014/main" val="113335629"/>
                    </a:ext>
                  </a:extLst>
                </a:gridCol>
                <a:gridCol w="1435663">
                  <a:extLst>
                    <a:ext uri="{9D8B030D-6E8A-4147-A177-3AD203B41FA5}">
                      <a16:colId xmlns:a16="http://schemas.microsoft.com/office/drawing/2014/main" val="3306326643"/>
                    </a:ext>
                  </a:extLst>
                </a:gridCol>
              </a:tblGrid>
              <a:tr h="586947">
                <a:tc>
                  <a:txBody>
                    <a:bodyPr/>
                    <a:lstStyle/>
                    <a:p>
                      <a:pPr algn="r"/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Criteria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177863" marT="59288" marB="59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Weight</a:t>
                      </a:r>
                      <a:endParaRPr lang="en-AU" sz="1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Flight Management System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Loyalty Program Management System 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Airport Lounge Management System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00445"/>
                  </a:ext>
                </a:extLst>
              </a:tr>
              <a:tr h="438729">
                <a:tc>
                  <a:txBody>
                    <a:bodyPr/>
                    <a:lstStyle/>
                    <a:p>
                      <a:pPr algn="r"/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Support key Business Objectives 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177863" marT="59288" marB="5928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20%</a:t>
                      </a:r>
                      <a:endParaRPr lang="en-AU" sz="1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070446"/>
                  </a:ext>
                </a:extLst>
              </a:tr>
              <a:tr h="290510">
                <a:tc>
                  <a:txBody>
                    <a:bodyPr/>
                    <a:lstStyle/>
                    <a:p>
                      <a:pPr algn="r"/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Provides Positive NPV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177863" marT="59288" marB="5928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10%</a:t>
                      </a:r>
                      <a:endParaRPr lang="en-AU" sz="1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24390"/>
                  </a:ext>
                </a:extLst>
              </a:tr>
              <a:tr h="438729">
                <a:tc>
                  <a:txBody>
                    <a:bodyPr/>
                    <a:lstStyle/>
                    <a:p>
                      <a:pPr algn="r"/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Stakeholder Satisfaction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177863" marT="59288" marB="5928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5%</a:t>
                      </a:r>
                      <a:endParaRPr lang="en-AU" sz="1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67908"/>
                  </a:ext>
                </a:extLst>
              </a:tr>
              <a:tr h="586947">
                <a:tc>
                  <a:txBody>
                    <a:bodyPr/>
                    <a:lstStyle/>
                    <a:p>
                      <a:pPr algn="r"/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 Low Risk in achieving Cost, Time and Scope Goals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177863" marT="59288" marB="5928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15% </a:t>
                      </a:r>
                      <a:endParaRPr lang="en-AU" sz="1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057872"/>
                  </a:ext>
                </a:extLst>
              </a:tr>
              <a:tr h="290510">
                <a:tc>
                  <a:txBody>
                    <a:bodyPr/>
                    <a:lstStyle/>
                    <a:p>
                      <a:pPr algn="r"/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Cost and Benefits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177863" marT="59288" marB="5928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15%</a:t>
                      </a:r>
                      <a:endParaRPr lang="en-AU" sz="1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9516"/>
                  </a:ext>
                </a:extLst>
              </a:tr>
              <a:tr h="290510">
                <a:tc>
                  <a:txBody>
                    <a:bodyPr/>
                    <a:lstStyle/>
                    <a:p>
                      <a:pPr algn="r"/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 Acceptance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177863" marT="59288" marB="5928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10%</a:t>
                      </a:r>
                      <a:endParaRPr lang="en-AU" sz="1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955482"/>
                  </a:ext>
                </a:extLst>
              </a:tr>
              <a:tr h="438729">
                <a:tc>
                  <a:txBody>
                    <a:bodyPr/>
                    <a:lstStyle/>
                    <a:p>
                      <a:pPr algn="r"/>
                      <a:r>
                        <a:rPr lang="en-AU" sz="1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Levels of Risk and Contraints</a:t>
                      </a:r>
                      <a:endParaRPr lang="en-AU" sz="1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177863" marT="59288" marB="5928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25%       </a:t>
                      </a:r>
                      <a:endParaRPr lang="en-AU" sz="1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11857"/>
                  </a:ext>
                </a:extLst>
              </a:tr>
              <a:tr h="438729">
                <a:tc>
                  <a:txBody>
                    <a:bodyPr/>
                    <a:lstStyle/>
                    <a:p>
                      <a:pPr algn="r"/>
                      <a:r>
                        <a:rPr lang="en-AU" sz="1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Weighted Project Scores</a:t>
                      </a:r>
                      <a:endParaRPr lang="en-AU" sz="1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177863" marT="59288" marB="5928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100%</a:t>
                      </a:r>
                      <a:endParaRPr lang="en-AU" sz="1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59.5</a:t>
                      </a:r>
                      <a:endParaRPr lang="en-AU" sz="10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78.5</a:t>
                      </a:r>
                      <a:endParaRPr lang="en-AU" sz="1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8575" marR="44466" marT="59288" marB="5928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7675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72E5C9A-E53A-8C26-038F-F5105093F7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017" y="407989"/>
            <a:ext cx="1365250" cy="1106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BCFE1-E892-FA49-4CAA-4E5361CB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757" y="406755"/>
            <a:ext cx="1365250" cy="1124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F978B-CAD4-6E2C-E2E2-5B92D93FB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886" y="413328"/>
            <a:ext cx="1365251" cy="11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2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7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6878-47DC-DA4A-8B9D-712878A6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Business case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628DB6F-7139-2740-7755-F432F72A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Situation Analysis of Existing Business</a:t>
            </a:r>
          </a:p>
          <a:p>
            <a:r>
              <a:rPr lang="en-US" sz="2400" dirty="0"/>
              <a:t>Analysis of costs vs benefits</a:t>
            </a:r>
          </a:p>
          <a:p>
            <a:r>
              <a:rPr lang="en-US" sz="2400" dirty="0"/>
              <a:t>FEASIBILITY Study</a:t>
            </a:r>
          </a:p>
          <a:p>
            <a:r>
              <a:rPr lang="en-US" sz="2400" dirty="0"/>
              <a:t>Swot 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5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BCD9-DF3A-2456-40AA-95222D51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sz="2500" dirty="0"/>
              <a:t>Situation Analysis of Existing Business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7" name="Round Single Corner Rectangle 14">
            <a:extLst>
              <a:ext uri="{FF2B5EF4-FFF2-40B4-BE49-F238E27FC236}">
                <a16:creationId xmlns:a16="http://schemas.microsoft.com/office/drawing/2014/main" id="{291191B3-5816-4C81-AB43-95812897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3200400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text, screenshot, graphics, design&#10;&#10;Description automatically generated">
            <a:extLst>
              <a:ext uri="{FF2B5EF4-FFF2-40B4-BE49-F238E27FC236}">
                <a16:creationId xmlns:a16="http://schemas.microsoft.com/office/drawing/2014/main" id="{1C4E06DB-ADF9-8A0D-2D12-A04A71BF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3" y="1110722"/>
            <a:ext cx="2743200" cy="1931436"/>
          </a:xfrm>
          <a:prstGeom prst="rect">
            <a:avLst/>
          </a:prstGeom>
        </p:spPr>
      </p:pic>
      <p:sp>
        <p:nvSpPr>
          <p:cNvPr id="48" name="Round Diagonal Corner Rectangle 19">
            <a:extLst>
              <a:ext uri="{FF2B5EF4-FFF2-40B4-BE49-F238E27FC236}">
                <a16:creationId xmlns:a16="http://schemas.microsoft.com/office/drawing/2014/main" id="{74F185A3-3263-4575-9090-00FA507D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518" y="807934"/>
            <a:ext cx="1929828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emoticon, smiley, cartoon, circle&#10;&#10;Description automatically generated">
            <a:extLst>
              <a:ext uri="{FF2B5EF4-FFF2-40B4-BE49-F238E27FC236}">
                <a16:creationId xmlns:a16="http://schemas.microsoft.com/office/drawing/2014/main" id="{2FAA6234-B372-918A-069A-EA7D47931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340" y="1196040"/>
            <a:ext cx="1472184" cy="1760549"/>
          </a:xfrm>
          <a:prstGeom prst="rect">
            <a:avLst/>
          </a:prstGeom>
        </p:spPr>
      </p:pic>
      <p:sp>
        <p:nvSpPr>
          <p:cNvPr id="49" name="Round Diagonal Corner Rectangle 21">
            <a:extLst>
              <a:ext uri="{FF2B5EF4-FFF2-40B4-BE49-F238E27FC236}">
                <a16:creationId xmlns:a16="http://schemas.microsoft.com/office/drawing/2014/main" id="{66D18E6A-0D8E-45A2-9074-7A02ED480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973" y="3505686"/>
            <a:ext cx="1929828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oup of people sitting on chairs&#10;&#10;Description automatically generated with medium confidence">
            <a:extLst>
              <a:ext uri="{FF2B5EF4-FFF2-40B4-BE49-F238E27FC236}">
                <a16:creationId xmlns:a16="http://schemas.microsoft.com/office/drawing/2014/main" id="{228D315A-A1DF-94B7-7FCE-C2BD42C5E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95" y="4075636"/>
            <a:ext cx="1472184" cy="1396862"/>
          </a:xfrm>
          <a:prstGeom prst="rect">
            <a:avLst/>
          </a:prstGeom>
        </p:spPr>
      </p:pic>
      <p:sp>
        <p:nvSpPr>
          <p:cNvPr id="50" name="Round Single Corner Rectangle 15">
            <a:extLst>
              <a:ext uri="{FF2B5EF4-FFF2-40B4-BE49-F238E27FC236}">
                <a16:creationId xmlns:a16="http://schemas.microsoft.com/office/drawing/2014/main" id="{97D06133-7680-460C-9334-5870E5D09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87038" y="3505685"/>
            <a:ext cx="3198287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A picture containing text, font, screenshot, logo&#10;&#10;Description automatically generated">
            <a:extLst>
              <a:ext uri="{FF2B5EF4-FFF2-40B4-BE49-F238E27FC236}">
                <a16:creationId xmlns:a16="http://schemas.microsoft.com/office/drawing/2014/main" id="{1022CB1E-4187-3493-6921-998E66C38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581" y="4017807"/>
            <a:ext cx="2743200" cy="151251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0FE18-81E3-9857-DD18-2B246B814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200"/>
              <a:t>Poor Customer Service </a:t>
            </a:r>
          </a:p>
          <a:p>
            <a:pPr>
              <a:lnSpc>
                <a:spcPct val="110000"/>
              </a:lnSpc>
            </a:pPr>
            <a:r>
              <a:rPr lang="en-GB" sz="2200"/>
              <a:t>Long waiting times </a:t>
            </a:r>
          </a:p>
          <a:p>
            <a:pPr>
              <a:lnSpc>
                <a:spcPct val="110000"/>
              </a:lnSpc>
            </a:pPr>
            <a:r>
              <a:rPr lang="en-GB" sz="2200"/>
              <a:t>Inadequate occupancy Management </a:t>
            </a:r>
          </a:p>
          <a:p>
            <a:pPr>
              <a:lnSpc>
                <a:spcPct val="110000"/>
              </a:lnSpc>
            </a:pPr>
            <a:r>
              <a:rPr lang="en-GB" sz="2200"/>
              <a:t>Customer Dissatisfaction </a:t>
            </a:r>
          </a:p>
          <a:p>
            <a:pPr>
              <a:lnSpc>
                <a:spcPct val="110000"/>
              </a:lnSpc>
            </a:pPr>
            <a:r>
              <a:rPr lang="en-GB" sz="2200"/>
              <a:t>Double booking</a:t>
            </a:r>
          </a:p>
          <a:p>
            <a:pPr>
              <a:lnSpc>
                <a:spcPct val="110000"/>
              </a:lnSpc>
            </a:pPr>
            <a:r>
              <a:rPr lang="en-GB" sz="2200"/>
              <a:t>Poor user interface </a:t>
            </a:r>
            <a:endParaRPr lang="en-AU" sz="2200"/>
          </a:p>
          <a:p>
            <a:pPr marL="0" indent="0">
              <a:lnSpc>
                <a:spcPct val="110000"/>
              </a:lnSpc>
              <a:buNone/>
            </a:pPr>
            <a:r>
              <a:rPr lang="en-US" sz="2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9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4EAD-AF49-1C6B-8E85-F3BC0844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2581"/>
            <a:ext cx="9905998" cy="1478570"/>
          </a:xfrm>
        </p:spPr>
        <p:txBody>
          <a:bodyPr/>
          <a:lstStyle/>
          <a:p>
            <a:r>
              <a:rPr lang="en-US" dirty="0"/>
              <a:t>Analysis of costs vs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A4C3-CC8F-9C2D-36B6-679D44A1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EB0F-8917-34AD-7552-64ACA09A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Feasibility study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4C4744-FE0C-66BF-CB86-8ED862325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62472"/>
              </p:ext>
            </p:extLst>
          </p:nvPr>
        </p:nvGraphicFramePr>
        <p:xfrm>
          <a:off x="1141411" y="1129328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25CB51-A203-B707-6D8B-B86BA7914182}"/>
              </a:ext>
            </a:extLst>
          </p:cNvPr>
          <p:cNvSpPr txBox="1"/>
          <p:nvPr/>
        </p:nvSpPr>
        <p:spPr>
          <a:xfrm>
            <a:off x="1503947" y="3974423"/>
            <a:ext cx="1840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</a:t>
            </a:r>
            <a:r>
              <a:rPr lang="en-US" dirty="0" err="1"/>
              <a:t>Optimisation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650CF-14FD-D5F4-377B-AD5A392285D4}"/>
              </a:ext>
            </a:extLst>
          </p:cNvPr>
          <p:cNvSpPr txBox="1"/>
          <p:nvPr/>
        </p:nvSpPr>
        <p:spPr>
          <a:xfrm>
            <a:off x="4002500" y="3974423"/>
            <a:ext cx="1840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Projections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Flow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2AD86-3709-6D20-728F-7393AB50CB02}"/>
              </a:ext>
            </a:extLst>
          </p:cNvPr>
          <p:cNvSpPr txBox="1"/>
          <p:nvPr/>
        </p:nvSpPr>
        <p:spPr>
          <a:xfrm>
            <a:off x="6372740" y="3974423"/>
            <a:ext cx="1913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Protection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Compliance with Aviation Regulation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Intellectual Property Rights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Employment Laws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2760C-CBB1-162D-1F4F-06B5CDEA5AB2}"/>
              </a:ext>
            </a:extLst>
          </p:cNvPr>
          <p:cNvSpPr txBox="1"/>
          <p:nvPr/>
        </p:nvSpPr>
        <p:spPr>
          <a:xfrm>
            <a:off x="8763015" y="3974423"/>
            <a:ext cx="1913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Protection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Compliance with Aviation Regulation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Intellectual Property Rights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Employment Laws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C7A2D-415C-4C03-8D4A-380811C3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99D581-0093-5EFF-7678-9D0B56FC9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9275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219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F32A6-A7C2-1D00-81EB-827A43FC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Project Charter 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70C30B06-CAA8-B68A-CAE8-28934D40F4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57" r="44524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C4B6-553C-F6E1-C248-5153C50B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 Title: Airport Lounge Management System</a:t>
            </a:r>
          </a:p>
          <a:p>
            <a:pPr marL="0" indent="0">
              <a:buNone/>
            </a:pPr>
            <a:r>
              <a:rPr lang="en-US" dirty="0"/>
              <a:t>Date Of </a:t>
            </a:r>
            <a:r>
              <a:rPr lang="en-US" dirty="0" err="1"/>
              <a:t>Authorisation</a:t>
            </a:r>
            <a:r>
              <a:rPr lang="en-US" dirty="0"/>
              <a:t>: 26</a:t>
            </a:r>
            <a:r>
              <a:rPr lang="en-US" baseline="30000" dirty="0"/>
              <a:t>th</a:t>
            </a:r>
            <a:r>
              <a:rPr lang="en-US" dirty="0"/>
              <a:t> of May (Friday) 2023</a:t>
            </a:r>
          </a:p>
          <a:p>
            <a:pPr marL="0" indent="0">
              <a:buNone/>
            </a:pPr>
            <a:r>
              <a:rPr lang="en-AU" dirty="0"/>
              <a:t>Project Start Date: 29th May (Mon),2023 </a:t>
            </a:r>
          </a:p>
          <a:p>
            <a:pPr marL="0" indent="0">
              <a:buNone/>
            </a:pPr>
            <a:r>
              <a:rPr lang="en-AU" dirty="0"/>
              <a:t>Project Finish Date: </a:t>
            </a:r>
            <a:r>
              <a:rPr lang="en-AU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5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A673-8772-67A2-F392-960C107C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Charter </a:t>
            </a:r>
            <a:endParaRPr lang="en-US" dirty="0"/>
          </a:p>
        </p:txBody>
      </p: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E4EC26F3-6E49-C596-5F16-4E127713C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2805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812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2878</TotalTime>
  <Words>963</Words>
  <Application>Microsoft Macintosh PowerPoint</Application>
  <PresentationFormat>Widescreen</PresentationFormat>
  <Paragraphs>291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Tw Cen MT</vt:lpstr>
      <vt:lpstr>Wingdings</vt:lpstr>
      <vt:lpstr>Circuit</vt:lpstr>
      <vt:lpstr>New and improved lounge booking system for fly dream air</vt:lpstr>
      <vt:lpstr>Justification of Project selection</vt:lpstr>
      <vt:lpstr>Business case</vt:lpstr>
      <vt:lpstr>Situation Analysis of Existing Business </vt:lpstr>
      <vt:lpstr>Analysis of costs vs benefits</vt:lpstr>
      <vt:lpstr>Feasibility study</vt:lpstr>
      <vt:lpstr>Swot analysis</vt:lpstr>
      <vt:lpstr>Project Charter </vt:lpstr>
      <vt:lpstr>Project Charter </vt:lpstr>
      <vt:lpstr>Project Scope statement</vt:lpstr>
      <vt:lpstr>Project scope statement</vt:lpstr>
      <vt:lpstr>WBS </vt:lpstr>
      <vt:lpstr>Risk Management</vt:lpstr>
      <vt:lpstr>Risk Identification</vt:lpstr>
      <vt:lpstr>Risk Assessment</vt:lpstr>
      <vt:lpstr>Probability-Impact Matrix</vt:lpstr>
      <vt:lpstr>Risk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 Olsen</dc:creator>
  <cp:lastModifiedBy>Mitchel Olsen</cp:lastModifiedBy>
  <cp:revision>1</cp:revision>
  <dcterms:created xsi:type="dcterms:W3CDTF">2023-05-23T10:55:12Z</dcterms:created>
  <dcterms:modified xsi:type="dcterms:W3CDTF">2023-05-25T10:53:59Z</dcterms:modified>
</cp:coreProperties>
</file>