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7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6D59-AE09-4C24-8169-327B8928BA76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700D-33FF-429F-9008-77D44816E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quatico" panose="00000500000000000000" pitchFamily="50" charset="0"/>
              </a:rPr>
              <a:t>Uber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quatico" panose="00000500000000000000" pitchFamily="50" charset="0"/>
              </a:rPr>
              <a:t>By: Soham Ashodiya</a:t>
            </a:r>
          </a:p>
        </p:txBody>
      </p:sp>
    </p:spTree>
    <p:extLst>
      <p:ext uri="{BB962C8B-B14F-4D97-AF65-F5344CB8AC3E}">
        <p14:creationId xmlns:p14="http://schemas.microsoft.com/office/powerpoint/2010/main" val="90193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School Pickup/Drop-Off?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Wasted seats in the car; many parents only have a few students to drive to school. </a:t>
            </a:r>
          </a:p>
          <a:p>
            <a:r>
              <a:rPr lang="en-US" dirty="0"/>
              <a:t>Wasted fuel; wasted seats is an inefficient way of using fuel.</a:t>
            </a:r>
          </a:p>
          <a:p>
            <a:r>
              <a:rPr lang="en-US" dirty="0"/>
              <a:t>Wasted time; due to conflicting times, parents or students have to wait. </a:t>
            </a:r>
          </a:p>
          <a:p>
            <a:r>
              <a:rPr lang="en-US" dirty="0"/>
              <a:t>Carpooling done by acquaintance; parents are only able to do carpool with other students that they personally know.</a:t>
            </a:r>
          </a:p>
          <a:p>
            <a:r>
              <a:rPr lang="en-US" dirty="0"/>
              <a:t>No on-demand rides; students cannot request a car at any given time, from any destination.</a:t>
            </a:r>
          </a:p>
        </p:txBody>
      </p:sp>
    </p:spTree>
    <p:extLst>
      <p:ext uri="{BB962C8B-B14F-4D97-AF65-F5344CB8AC3E}">
        <p14:creationId xmlns:p14="http://schemas.microsoft.com/office/powerpoint/2010/main" val="330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System am I Proposing?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Students can register their parents who wish to be a driver. </a:t>
            </a:r>
          </a:p>
          <a:p>
            <a:r>
              <a:rPr lang="en-US" dirty="0"/>
              <a:t>Parents can choose what times they are comfortable driving. </a:t>
            </a:r>
          </a:p>
          <a:p>
            <a:r>
              <a:rPr lang="en-US" dirty="0"/>
              <a:t>Parents and students will access mobile web application on their phones.</a:t>
            </a:r>
          </a:p>
          <a:p>
            <a:r>
              <a:rPr lang="en-US" dirty="0"/>
              <a:t>Students can request a ride from their application.</a:t>
            </a:r>
          </a:p>
          <a:p>
            <a:r>
              <a:rPr lang="en-US" dirty="0"/>
              <a:t>When parents set status to “Available,” he or she will get a list of students to pick up.</a:t>
            </a:r>
          </a:p>
          <a:p>
            <a:r>
              <a:rPr lang="en-US" dirty="0"/>
              <a:t>Upon reaching his or her destination, a student can rate their driver and vice versa.</a:t>
            </a:r>
          </a:p>
          <a:p>
            <a:r>
              <a:rPr lang="en-US" dirty="0"/>
              <a:t>Parent will receive credits after every ride.</a:t>
            </a:r>
          </a:p>
          <a:p>
            <a:r>
              <a:rPr lang="en-US" dirty="0"/>
              <a:t>These credits can be used by his or her child.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tallies the usage of the system by students’ and parents’ credits.</a:t>
            </a:r>
          </a:p>
          <a:p>
            <a:r>
              <a:rPr lang="en-US" dirty="0"/>
              <a:t>Parents can check their </a:t>
            </a:r>
            <a:r>
              <a:rPr lang="en-US"/>
              <a:t>account balance.</a:t>
            </a:r>
            <a:endParaRPr lang="en-US" dirty="0"/>
          </a:p>
          <a:p>
            <a:r>
              <a:rPr lang="en-US" dirty="0"/>
              <a:t>Parents pay debit balances, and their students can use from the credit balance.</a:t>
            </a:r>
          </a:p>
          <a:p>
            <a:r>
              <a:rPr lang="en-US" dirty="0"/>
              <a:t>At the end of the year, the credit balance can redeemed for cash.</a:t>
            </a:r>
          </a:p>
          <a:p>
            <a:r>
              <a:rPr lang="en-US" dirty="0"/>
              <a:t>If demand is higher than the supply, system will arrange an Uber to satisfy the demand.</a:t>
            </a:r>
          </a:p>
          <a:p>
            <a:r>
              <a:rPr lang="en-US" dirty="0"/>
              <a:t>This Uber expense is debited to the parent’s account.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0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kid is dropped off at home or at school, their parents will get an email confirmation that the kid is safely dropped at X location. </a:t>
            </a:r>
          </a:p>
          <a:p>
            <a:r>
              <a:rPr lang="en-US" dirty="0"/>
              <a:t>Because the system is dynamic, parents would get to have some assurance.</a:t>
            </a:r>
          </a:p>
          <a:p>
            <a:r>
              <a:rPr lang="en-US" dirty="0"/>
              <a:t>All student accounts will be imported from school management services such </a:t>
            </a:r>
            <a:r>
              <a:rPr lang="en-US"/>
              <a:t>as School Loop, Casper, etc.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  <a:p>
            <a:pPr lvl="1"/>
            <a:r>
              <a:rPr lang="en-US" dirty="0"/>
              <a:t>Manages schools, students, and registered parents.</a:t>
            </a:r>
          </a:p>
          <a:p>
            <a:pPr lvl="1"/>
            <a:r>
              <a:rPr lang="en-US" dirty="0"/>
              <a:t>Maintains balances of each parent.</a:t>
            </a:r>
          </a:p>
          <a:p>
            <a:r>
              <a:rPr lang="en-US" dirty="0"/>
              <a:t>Mobile Application</a:t>
            </a:r>
          </a:p>
          <a:p>
            <a:pPr lvl="1"/>
            <a:r>
              <a:rPr lang="en-US" dirty="0"/>
              <a:t>Student	</a:t>
            </a:r>
          </a:p>
          <a:p>
            <a:pPr lvl="2"/>
            <a:r>
              <a:rPr lang="en-US" dirty="0"/>
              <a:t>Request a driver.</a:t>
            </a:r>
          </a:p>
          <a:p>
            <a:pPr lvl="2"/>
            <a:r>
              <a:rPr lang="en-US" dirty="0"/>
              <a:t>Rate a driver.</a:t>
            </a:r>
          </a:p>
          <a:p>
            <a:pPr lvl="1"/>
            <a:r>
              <a:rPr lang="en-US" dirty="0"/>
              <a:t>Parent	</a:t>
            </a:r>
          </a:p>
          <a:p>
            <a:pPr lvl="2"/>
            <a:r>
              <a:rPr lang="en-US" dirty="0"/>
              <a:t>Change status.</a:t>
            </a:r>
          </a:p>
          <a:p>
            <a:pPr lvl="2"/>
            <a:r>
              <a:rPr lang="en-US" dirty="0"/>
              <a:t>Accept suggested students to pick up.</a:t>
            </a:r>
          </a:p>
          <a:p>
            <a:pPr lvl="2"/>
            <a:r>
              <a:rPr lang="en-US" dirty="0"/>
              <a:t>Rate passengers.</a:t>
            </a:r>
          </a:p>
        </p:txBody>
      </p:sp>
    </p:spTree>
    <p:extLst>
      <p:ext uri="{BB962C8B-B14F-4D97-AF65-F5344CB8AC3E}">
        <p14:creationId xmlns:p14="http://schemas.microsoft.com/office/powerpoint/2010/main" val="245409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Application + Mobile Web Application</a:t>
            </a:r>
          </a:p>
          <a:p>
            <a:pPr lvl="1"/>
            <a:r>
              <a:rPr lang="en-US" dirty="0"/>
              <a:t>Node.JS – Server Platform</a:t>
            </a:r>
          </a:p>
          <a:p>
            <a:pPr lvl="1"/>
            <a:r>
              <a:rPr lang="en-US" dirty="0"/>
              <a:t>MongoDB – Database</a:t>
            </a:r>
          </a:p>
          <a:p>
            <a:pPr lvl="1"/>
            <a:r>
              <a:rPr lang="en-US" dirty="0"/>
              <a:t>Express – Web Application Framework</a:t>
            </a:r>
          </a:p>
          <a:p>
            <a:pPr lvl="1"/>
            <a:r>
              <a:rPr lang="en-US" dirty="0"/>
              <a:t>MaterializeCSS – UI Framework</a:t>
            </a:r>
          </a:p>
          <a:p>
            <a:pPr lvl="1"/>
            <a:r>
              <a:rPr lang="en-US" dirty="0"/>
              <a:t>jQuery – DOM Manipulation   </a:t>
            </a:r>
          </a:p>
          <a:p>
            <a:pPr lvl="1"/>
            <a:r>
              <a:rPr lang="en-US" dirty="0"/>
              <a:t>c9.io – Hosting </a:t>
            </a:r>
          </a:p>
          <a:p>
            <a:pPr lvl="1"/>
            <a:r>
              <a:rPr lang="en-US" dirty="0"/>
              <a:t>Github – Code Repository </a:t>
            </a:r>
          </a:p>
          <a:p>
            <a:pPr lvl="1"/>
            <a:r>
              <a:rPr lang="en-US" dirty="0"/>
              <a:t>Web Sockets – Push Notifications</a:t>
            </a:r>
          </a:p>
          <a:p>
            <a:pPr lvl="1"/>
            <a:r>
              <a:rPr lang="en-US" dirty="0"/>
              <a:t>Google Maps – Driving Directions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Aquatico</vt:lpstr>
      <vt:lpstr>Arial</vt:lpstr>
      <vt:lpstr>Calibri</vt:lpstr>
      <vt:lpstr>Calibri Light</vt:lpstr>
      <vt:lpstr>Office Theme</vt:lpstr>
      <vt:lpstr>Uber School</vt:lpstr>
      <vt:lpstr>What is wrong with School Pickup/Drop-Off?</vt:lpstr>
      <vt:lpstr>What System am I Proposing?</vt:lpstr>
      <vt:lpstr>Continued…</vt:lpstr>
      <vt:lpstr>Continued…</vt:lpstr>
      <vt:lpstr>System Components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Ashodiya</dc:creator>
  <cp:lastModifiedBy>Soham Ashodiya</cp:lastModifiedBy>
  <cp:revision>28</cp:revision>
  <dcterms:created xsi:type="dcterms:W3CDTF">2017-03-07T03:41:33Z</dcterms:created>
  <dcterms:modified xsi:type="dcterms:W3CDTF">2017-03-19T23:34:44Z</dcterms:modified>
</cp:coreProperties>
</file>