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9" r:id="rId2"/>
    <p:sldId id="258" r:id="rId3"/>
    <p:sldId id="260" r:id="rId4"/>
    <p:sldId id="261" r:id="rId5"/>
    <p:sldId id="262" r:id="rId6"/>
    <p:sldId id="263" r:id="rId7"/>
    <p:sldId id="264" r:id="rId8"/>
    <p:sldId id="269" r:id="rId9"/>
    <p:sldId id="265" r:id="rId10"/>
    <p:sldId id="266" r:id="rId11"/>
    <p:sldId id="267"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07588-ED1E-4F1D-97A5-B8CF4DD08595}" type="doc">
      <dgm:prSet loTypeId="urn:microsoft.com/office/officeart/2005/8/layout/chevron2" loCatId="process" qsTypeId="urn:microsoft.com/office/officeart/2005/8/quickstyle/3d1" qsCatId="3D" csTypeId="urn:microsoft.com/office/officeart/2005/8/colors/accent6_2" csCatId="accent6" phldr="1"/>
      <dgm:spPr/>
      <dgm:t>
        <a:bodyPr/>
        <a:lstStyle/>
        <a:p>
          <a:endParaRPr lang="en-GB"/>
        </a:p>
      </dgm:t>
    </dgm:pt>
    <dgm:pt modelId="{0680D76E-1147-448D-9FD1-10D9A9CE58A9}">
      <dgm:prSet phldrT="[Text]"/>
      <dgm:spPr/>
      <dgm:t>
        <a:bodyPr/>
        <a:lstStyle/>
        <a:p>
          <a:r>
            <a:rPr lang="en-GB" dirty="0" smtClean="0"/>
            <a:t>1</a:t>
          </a:r>
          <a:endParaRPr lang="en-GB" dirty="0"/>
        </a:p>
      </dgm:t>
    </dgm:pt>
    <dgm:pt modelId="{FB334006-32F8-41A8-8EEA-29BA75361888}" type="parTrans" cxnId="{8D03D122-877F-47E1-A11E-EFC68F2225C1}">
      <dgm:prSet/>
      <dgm:spPr/>
      <dgm:t>
        <a:bodyPr/>
        <a:lstStyle/>
        <a:p>
          <a:endParaRPr lang="en-GB"/>
        </a:p>
      </dgm:t>
    </dgm:pt>
    <dgm:pt modelId="{D1FF30F8-CF8A-4F25-814D-A554351EA2AB}" type="sibTrans" cxnId="{8D03D122-877F-47E1-A11E-EFC68F2225C1}">
      <dgm:prSet/>
      <dgm:spPr/>
      <dgm:t>
        <a:bodyPr/>
        <a:lstStyle/>
        <a:p>
          <a:endParaRPr lang="en-GB"/>
        </a:p>
      </dgm:t>
    </dgm:pt>
    <dgm:pt modelId="{653E2C93-7204-4111-8669-51E7EA565C21}">
      <dgm:prSet phldrT="[Text]"/>
      <dgm:spPr/>
      <dgm:t>
        <a:bodyPr/>
        <a:lstStyle/>
        <a:p>
          <a:r>
            <a:rPr lang="en-GB" dirty="0" smtClean="0"/>
            <a:t>OPENING INSTAGRAM </a:t>
          </a:r>
          <a:endParaRPr lang="en-GB" dirty="0"/>
        </a:p>
      </dgm:t>
    </dgm:pt>
    <dgm:pt modelId="{BAE208E7-7172-422D-A00A-A5E7024C84A4}" type="parTrans" cxnId="{AC8EFC9E-DBC2-43B1-B19B-561B26F1D332}">
      <dgm:prSet/>
      <dgm:spPr/>
      <dgm:t>
        <a:bodyPr/>
        <a:lstStyle/>
        <a:p>
          <a:endParaRPr lang="en-GB"/>
        </a:p>
      </dgm:t>
    </dgm:pt>
    <dgm:pt modelId="{0AD95CF2-C13E-40A7-AC07-6A0AFE192F9D}" type="sibTrans" cxnId="{AC8EFC9E-DBC2-43B1-B19B-561B26F1D332}">
      <dgm:prSet/>
      <dgm:spPr/>
      <dgm:t>
        <a:bodyPr/>
        <a:lstStyle/>
        <a:p>
          <a:endParaRPr lang="en-GB"/>
        </a:p>
      </dgm:t>
    </dgm:pt>
    <dgm:pt modelId="{1CDF1E8D-06AC-41CC-B8B8-24F7242767BC}">
      <dgm:prSet phldrT="[Text]"/>
      <dgm:spPr/>
      <dgm:t>
        <a:bodyPr/>
        <a:lstStyle/>
        <a:p>
          <a:r>
            <a:rPr lang="en-GB" dirty="0" smtClean="0"/>
            <a:t>2</a:t>
          </a:r>
          <a:endParaRPr lang="en-GB" dirty="0"/>
        </a:p>
      </dgm:t>
    </dgm:pt>
    <dgm:pt modelId="{E228C184-6429-4EDE-8E99-3B009606DC66}" type="parTrans" cxnId="{A2F2AE61-86C2-49DA-919A-A0360A30A781}">
      <dgm:prSet/>
      <dgm:spPr/>
      <dgm:t>
        <a:bodyPr/>
        <a:lstStyle/>
        <a:p>
          <a:endParaRPr lang="en-GB"/>
        </a:p>
      </dgm:t>
    </dgm:pt>
    <dgm:pt modelId="{6CC069D2-4426-494C-A2E8-9907C02C0D26}" type="sibTrans" cxnId="{A2F2AE61-86C2-49DA-919A-A0360A30A781}">
      <dgm:prSet/>
      <dgm:spPr/>
      <dgm:t>
        <a:bodyPr/>
        <a:lstStyle/>
        <a:p>
          <a:endParaRPr lang="en-GB"/>
        </a:p>
      </dgm:t>
    </dgm:pt>
    <dgm:pt modelId="{DB356CD1-287B-4EEB-B980-305ADFDC49A6}">
      <dgm:prSet phldrT="[Text]"/>
      <dgm:spPr/>
      <dgm:t>
        <a:bodyPr/>
        <a:lstStyle/>
        <a:p>
          <a:r>
            <a:rPr lang="en-GB" dirty="0" smtClean="0"/>
            <a:t>6</a:t>
          </a:r>
          <a:endParaRPr lang="en-GB" dirty="0"/>
        </a:p>
      </dgm:t>
    </dgm:pt>
    <dgm:pt modelId="{E598B27E-F44C-4753-BBAA-91EB2BDF851C}" type="parTrans" cxnId="{7707BF9D-96B4-4A51-9A5B-6399D53F1045}">
      <dgm:prSet/>
      <dgm:spPr/>
      <dgm:t>
        <a:bodyPr/>
        <a:lstStyle/>
        <a:p>
          <a:endParaRPr lang="en-GB"/>
        </a:p>
      </dgm:t>
    </dgm:pt>
    <dgm:pt modelId="{6D02BF12-307E-4F36-AF57-1328408D7ECB}" type="sibTrans" cxnId="{7707BF9D-96B4-4A51-9A5B-6399D53F1045}">
      <dgm:prSet/>
      <dgm:spPr/>
      <dgm:t>
        <a:bodyPr/>
        <a:lstStyle/>
        <a:p>
          <a:endParaRPr lang="en-GB"/>
        </a:p>
      </dgm:t>
    </dgm:pt>
    <dgm:pt modelId="{24665FE0-002F-4990-9B35-421F8122E09D}">
      <dgm:prSet phldrT="[Text]"/>
      <dgm:spPr/>
      <dgm:t>
        <a:bodyPr/>
        <a:lstStyle/>
        <a:p>
          <a:r>
            <a:rPr lang="en-GB" dirty="0" smtClean="0"/>
            <a:t>7</a:t>
          </a:r>
          <a:endParaRPr lang="en-GB" dirty="0"/>
        </a:p>
      </dgm:t>
    </dgm:pt>
    <dgm:pt modelId="{308ADDC1-B3BC-4E80-9548-F3E9AF90F190}" type="parTrans" cxnId="{438A4DCA-EBB2-465E-95DE-4798990B5052}">
      <dgm:prSet/>
      <dgm:spPr/>
      <dgm:t>
        <a:bodyPr/>
        <a:lstStyle/>
        <a:p>
          <a:endParaRPr lang="en-GB"/>
        </a:p>
      </dgm:t>
    </dgm:pt>
    <dgm:pt modelId="{0B517165-EBE9-4CBE-B4EE-0F0DF395DB98}" type="sibTrans" cxnId="{438A4DCA-EBB2-465E-95DE-4798990B5052}">
      <dgm:prSet/>
      <dgm:spPr/>
      <dgm:t>
        <a:bodyPr/>
        <a:lstStyle/>
        <a:p>
          <a:endParaRPr lang="en-GB"/>
        </a:p>
      </dgm:t>
    </dgm:pt>
    <dgm:pt modelId="{C5F1CA55-9360-443E-B0A8-9F75A266CDD6}">
      <dgm:prSet phldrT="[Text]"/>
      <dgm:spPr/>
      <dgm:t>
        <a:bodyPr/>
        <a:lstStyle/>
        <a:p>
          <a:r>
            <a:rPr lang="en-GB" dirty="0" smtClean="0"/>
            <a:t>COMMENT THE FIRST POST</a:t>
          </a:r>
          <a:endParaRPr lang="en-GB" dirty="0"/>
        </a:p>
      </dgm:t>
    </dgm:pt>
    <dgm:pt modelId="{D727BB04-7833-4160-9822-590AC8D0C6A0}" type="parTrans" cxnId="{8636CBA1-D8BF-4003-A370-9172EF3AF9DF}">
      <dgm:prSet/>
      <dgm:spPr/>
      <dgm:t>
        <a:bodyPr/>
        <a:lstStyle/>
        <a:p>
          <a:endParaRPr lang="en-GB"/>
        </a:p>
      </dgm:t>
    </dgm:pt>
    <dgm:pt modelId="{6D4D738B-9292-4820-9A56-A2050FEAA3BF}" type="sibTrans" cxnId="{8636CBA1-D8BF-4003-A370-9172EF3AF9DF}">
      <dgm:prSet/>
      <dgm:spPr/>
      <dgm:t>
        <a:bodyPr/>
        <a:lstStyle/>
        <a:p>
          <a:endParaRPr lang="en-GB"/>
        </a:p>
      </dgm:t>
    </dgm:pt>
    <dgm:pt modelId="{A499D1B6-4125-4D2D-AE7D-A82D29901CB5}">
      <dgm:prSet phldrT="[Text]"/>
      <dgm:spPr/>
      <dgm:t>
        <a:bodyPr/>
        <a:lstStyle/>
        <a:p>
          <a:r>
            <a:rPr lang="en-GB" dirty="0" smtClean="0"/>
            <a:t>LOGGING OUT</a:t>
          </a:r>
          <a:endParaRPr lang="en-GB" dirty="0"/>
        </a:p>
      </dgm:t>
    </dgm:pt>
    <dgm:pt modelId="{57FDC400-A1AF-4B32-AD2F-D6DAC08FA039}" type="parTrans" cxnId="{8890A3FD-4483-4068-BE99-23506A723281}">
      <dgm:prSet/>
      <dgm:spPr/>
      <dgm:t>
        <a:bodyPr/>
        <a:lstStyle/>
        <a:p>
          <a:endParaRPr lang="en-GB"/>
        </a:p>
      </dgm:t>
    </dgm:pt>
    <dgm:pt modelId="{22971CC5-6C73-4AB9-8C51-14119D9743D2}" type="sibTrans" cxnId="{8890A3FD-4483-4068-BE99-23506A723281}">
      <dgm:prSet/>
      <dgm:spPr/>
      <dgm:t>
        <a:bodyPr/>
        <a:lstStyle/>
        <a:p>
          <a:endParaRPr lang="en-GB"/>
        </a:p>
      </dgm:t>
    </dgm:pt>
    <dgm:pt modelId="{C5BB7671-6CDE-427A-9C73-35D529A97824}">
      <dgm:prSet phldrT="[Text]"/>
      <dgm:spPr/>
      <dgm:t>
        <a:bodyPr/>
        <a:lstStyle/>
        <a:p>
          <a:r>
            <a:rPr lang="en-GB" dirty="0" smtClean="0"/>
            <a:t>4</a:t>
          </a:r>
          <a:endParaRPr lang="en-GB" dirty="0"/>
        </a:p>
      </dgm:t>
    </dgm:pt>
    <dgm:pt modelId="{1F9434E9-98BC-44B4-99A8-B07B447C4F1C}" type="parTrans" cxnId="{DCC04816-C6F7-4424-B71D-A5732DF9F2DA}">
      <dgm:prSet/>
      <dgm:spPr/>
      <dgm:t>
        <a:bodyPr/>
        <a:lstStyle/>
        <a:p>
          <a:endParaRPr lang="en-GB"/>
        </a:p>
      </dgm:t>
    </dgm:pt>
    <dgm:pt modelId="{5FE012FE-FDF1-4884-BFB6-F607CCF2816F}" type="sibTrans" cxnId="{DCC04816-C6F7-4424-B71D-A5732DF9F2DA}">
      <dgm:prSet/>
      <dgm:spPr/>
      <dgm:t>
        <a:bodyPr/>
        <a:lstStyle/>
        <a:p>
          <a:endParaRPr lang="en-GB"/>
        </a:p>
      </dgm:t>
    </dgm:pt>
    <dgm:pt modelId="{D218CDD8-49A9-414C-85B0-C87B417B67CD}">
      <dgm:prSet phldrT="[Text]"/>
      <dgm:spPr/>
      <dgm:t>
        <a:bodyPr/>
        <a:lstStyle/>
        <a:p>
          <a:r>
            <a:rPr lang="en-GB" dirty="0" smtClean="0"/>
            <a:t>3</a:t>
          </a:r>
          <a:endParaRPr lang="en-GB" dirty="0"/>
        </a:p>
      </dgm:t>
    </dgm:pt>
    <dgm:pt modelId="{55776770-31A5-4A85-BED0-55AD0F0787F4}" type="parTrans" cxnId="{D5669A97-F9A6-4C08-980C-6F6C5A897EDF}">
      <dgm:prSet/>
      <dgm:spPr/>
      <dgm:t>
        <a:bodyPr/>
        <a:lstStyle/>
        <a:p>
          <a:endParaRPr lang="en-GB"/>
        </a:p>
      </dgm:t>
    </dgm:pt>
    <dgm:pt modelId="{B387F395-8A9D-4A4C-B584-F5E26549E478}" type="sibTrans" cxnId="{D5669A97-F9A6-4C08-980C-6F6C5A897EDF}">
      <dgm:prSet/>
      <dgm:spPr/>
      <dgm:t>
        <a:bodyPr/>
        <a:lstStyle/>
        <a:p>
          <a:endParaRPr lang="en-GB"/>
        </a:p>
      </dgm:t>
    </dgm:pt>
    <dgm:pt modelId="{C57A77C5-F16E-4DF9-9D9A-2090E5BFAAE9}">
      <dgm:prSet/>
      <dgm:spPr/>
      <dgm:t>
        <a:bodyPr/>
        <a:lstStyle/>
        <a:p>
          <a:r>
            <a:rPr lang="en-GB" dirty="0" smtClean="0"/>
            <a:t>LOGGING IN </a:t>
          </a:r>
          <a:endParaRPr lang="en-GB" dirty="0"/>
        </a:p>
      </dgm:t>
    </dgm:pt>
    <dgm:pt modelId="{9A9C3DE4-410F-4505-8165-905A03EDC730}" type="parTrans" cxnId="{3C83E4A5-075F-4591-9C99-61AC928B41E7}">
      <dgm:prSet/>
      <dgm:spPr/>
      <dgm:t>
        <a:bodyPr/>
        <a:lstStyle/>
        <a:p>
          <a:endParaRPr lang="en-GB"/>
        </a:p>
      </dgm:t>
    </dgm:pt>
    <dgm:pt modelId="{CB7FF723-811A-41D1-80E7-D8CD63957D79}" type="sibTrans" cxnId="{3C83E4A5-075F-4591-9C99-61AC928B41E7}">
      <dgm:prSet/>
      <dgm:spPr/>
      <dgm:t>
        <a:bodyPr/>
        <a:lstStyle/>
        <a:p>
          <a:endParaRPr lang="en-GB"/>
        </a:p>
      </dgm:t>
    </dgm:pt>
    <dgm:pt modelId="{85DDA825-ED45-4B06-A336-A58494ADEA8D}">
      <dgm:prSet/>
      <dgm:spPr/>
      <dgm:t>
        <a:bodyPr/>
        <a:lstStyle/>
        <a:p>
          <a:r>
            <a:rPr lang="en-GB" dirty="0" smtClean="0"/>
            <a:t>CLOSING 2 DIALOGUE BOXES</a:t>
          </a:r>
          <a:endParaRPr lang="en-GB" dirty="0"/>
        </a:p>
      </dgm:t>
    </dgm:pt>
    <dgm:pt modelId="{8F3B0C89-8F18-480F-AE7A-AA7E8F9A3745}" type="parTrans" cxnId="{9D83CD87-0E7E-413D-AF52-105697BB377F}">
      <dgm:prSet/>
      <dgm:spPr/>
      <dgm:t>
        <a:bodyPr/>
        <a:lstStyle/>
        <a:p>
          <a:endParaRPr lang="en-GB"/>
        </a:p>
      </dgm:t>
    </dgm:pt>
    <dgm:pt modelId="{047C55D1-675C-400D-86A9-210F9E105D03}" type="sibTrans" cxnId="{9D83CD87-0E7E-413D-AF52-105697BB377F}">
      <dgm:prSet/>
      <dgm:spPr/>
      <dgm:t>
        <a:bodyPr/>
        <a:lstStyle/>
        <a:p>
          <a:endParaRPr lang="en-GB"/>
        </a:p>
      </dgm:t>
    </dgm:pt>
    <dgm:pt modelId="{90BC23F5-A6C2-49F5-8221-EC01D6D0C2D5}">
      <dgm:prSet/>
      <dgm:spPr/>
      <dgm:t>
        <a:bodyPr/>
        <a:lstStyle/>
        <a:p>
          <a:r>
            <a:rPr lang="en-GB" smtClean="0"/>
            <a:t>SEARCHING TARGETED ACCOUNT</a:t>
          </a:r>
          <a:endParaRPr lang="en-GB" dirty="0"/>
        </a:p>
      </dgm:t>
    </dgm:pt>
    <dgm:pt modelId="{EFFE9B33-0529-4DA0-829C-81E1E96A8A52}" type="parTrans" cxnId="{E75CDF12-5D66-4F5B-ADF6-5AC9070AC2DD}">
      <dgm:prSet/>
      <dgm:spPr/>
      <dgm:t>
        <a:bodyPr/>
        <a:lstStyle/>
        <a:p>
          <a:endParaRPr lang="en-GB"/>
        </a:p>
      </dgm:t>
    </dgm:pt>
    <dgm:pt modelId="{A0652680-47ED-4DD7-B0E7-FAA44C963807}" type="sibTrans" cxnId="{E75CDF12-5D66-4F5B-ADF6-5AC9070AC2DD}">
      <dgm:prSet/>
      <dgm:spPr/>
      <dgm:t>
        <a:bodyPr/>
        <a:lstStyle/>
        <a:p>
          <a:endParaRPr lang="en-GB"/>
        </a:p>
      </dgm:t>
    </dgm:pt>
    <dgm:pt modelId="{D5D824D7-3F5E-4229-BAB4-810F8160EE2A}">
      <dgm:prSet/>
      <dgm:spPr/>
      <dgm:t>
        <a:bodyPr/>
        <a:lstStyle/>
        <a:p>
          <a:r>
            <a:rPr lang="en-GB" dirty="0" smtClean="0"/>
            <a:t>LIKE THE FIRST POST</a:t>
          </a:r>
          <a:endParaRPr lang="en-GB" dirty="0"/>
        </a:p>
      </dgm:t>
    </dgm:pt>
    <dgm:pt modelId="{E2D1421F-123F-42DF-8784-09AB583BE56F}" type="parTrans" cxnId="{40D222D9-DE9D-4ACF-9E7A-888A9B68B387}">
      <dgm:prSet/>
      <dgm:spPr/>
      <dgm:t>
        <a:bodyPr/>
        <a:lstStyle/>
        <a:p>
          <a:endParaRPr lang="en-GB"/>
        </a:p>
      </dgm:t>
    </dgm:pt>
    <dgm:pt modelId="{4037878D-52E3-4636-A321-0D6CEFD5E569}" type="sibTrans" cxnId="{40D222D9-DE9D-4ACF-9E7A-888A9B68B387}">
      <dgm:prSet/>
      <dgm:spPr/>
      <dgm:t>
        <a:bodyPr/>
        <a:lstStyle/>
        <a:p>
          <a:endParaRPr lang="en-GB"/>
        </a:p>
      </dgm:t>
    </dgm:pt>
    <dgm:pt modelId="{75B5CE1C-4819-43DC-B54C-D40F38B07EF7}">
      <dgm:prSet/>
      <dgm:spPr/>
      <dgm:t>
        <a:bodyPr/>
        <a:lstStyle/>
        <a:p>
          <a:r>
            <a:rPr lang="en-GB" dirty="0" smtClean="0"/>
            <a:t>5 </a:t>
          </a:r>
          <a:endParaRPr lang="en-GB" dirty="0"/>
        </a:p>
      </dgm:t>
    </dgm:pt>
    <dgm:pt modelId="{A7CDF7D7-6776-4832-A7D2-F2E961984690}" type="parTrans" cxnId="{0A81F780-9DDE-441D-9727-7D6A8175DA5C}">
      <dgm:prSet/>
      <dgm:spPr/>
      <dgm:t>
        <a:bodyPr/>
        <a:lstStyle/>
        <a:p>
          <a:endParaRPr lang="en-GB"/>
        </a:p>
      </dgm:t>
    </dgm:pt>
    <dgm:pt modelId="{1CFFA0D8-BA4D-43DE-8D81-8ADA7EFAE24D}" type="sibTrans" cxnId="{0A81F780-9DDE-441D-9727-7D6A8175DA5C}">
      <dgm:prSet/>
      <dgm:spPr/>
      <dgm:t>
        <a:bodyPr/>
        <a:lstStyle/>
        <a:p>
          <a:endParaRPr lang="en-GB"/>
        </a:p>
      </dgm:t>
    </dgm:pt>
    <dgm:pt modelId="{3DC05DBB-F3BB-44B8-8EF1-49B751DF202E}">
      <dgm:prSet/>
      <dgm:spPr/>
      <dgm:t>
        <a:bodyPr/>
        <a:lstStyle/>
        <a:p>
          <a:r>
            <a:rPr lang="en-GB" dirty="0" smtClean="0"/>
            <a:t>FOLLOW THE ACCOUNT</a:t>
          </a:r>
          <a:endParaRPr lang="en-GB" dirty="0"/>
        </a:p>
      </dgm:t>
    </dgm:pt>
    <dgm:pt modelId="{94509168-2157-46F2-B6C7-1366ACC30448}" type="parTrans" cxnId="{0A4E520B-BEED-4537-8312-D876CBA957FB}">
      <dgm:prSet/>
      <dgm:spPr/>
      <dgm:t>
        <a:bodyPr/>
        <a:lstStyle/>
        <a:p>
          <a:endParaRPr lang="en-GB"/>
        </a:p>
      </dgm:t>
    </dgm:pt>
    <dgm:pt modelId="{D809E445-95A4-4EAF-9865-CCACD186DA16}" type="sibTrans" cxnId="{0A4E520B-BEED-4537-8312-D876CBA957FB}">
      <dgm:prSet/>
      <dgm:spPr/>
      <dgm:t>
        <a:bodyPr/>
        <a:lstStyle/>
        <a:p>
          <a:endParaRPr lang="en-GB"/>
        </a:p>
      </dgm:t>
    </dgm:pt>
    <dgm:pt modelId="{440B4EF5-70E3-4504-A26B-ACCEEAA907BC}">
      <dgm:prSet phldrT="[Text]"/>
      <dgm:spPr/>
      <dgm:t>
        <a:bodyPr/>
        <a:lstStyle/>
        <a:p>
          <a:r>
            <a:rPr lang="en-GB" dirty="0" smtClean="0"/>
            <a:t>8</a:t>
          </a:r>
          <a:endParaRPr lang="en-GB" dirty="0"/>
        </a:p>
      </dgm:t>
    </dgm:pt>
    <dgm:pt modelId="{27AB5DA4-6468-4962-959C-4DAB05E0471D}" type="parTrans" cxnId="{B8B5FF83-8581-45E4-A7E4-2341658474F7}">
      <dgm:prSet/>
      <dgm:spPr/>
      <dgm:t>
        <a:bodyPr/>
        <a:lstStyle/>
        <a:p>
          <a:endParaRPr lang="en-GB"/>
        </a:p>
      </dgm:t>
    </dgm:pt>
    <dgm:pt modelId="{F3030547-968C-4782-B71E-7AD0838129B8}" type="sibTrans" cxnId="{B8B5FF83-8581-45E4-A7E4-2341658474F7}">
      <dgm:prSet/>
      <dgm:spPr/>
      <dgm:t>
        <a:bodyPr/>
        <a:lstStyle/>
        <a:p>
          <a:endParaRPr lang="en-GB"/>
        </a:p>
      </dgm:t>
    </dgm:pt>
    <dgm:pt modelId="{67A94530-C902-435E-98AF-8C14769E38DA}">
      <dgm:prSet/>
      <dgm:spPr/>
      <dgm:t>
        <a:bodyPr/>
        <a:lstStyle/>
        <a:p>
          <a:r>
            <a:rPr lang="en-GB" dirty="0" smtClean="0"/>
            <a:t>LIKE THE SECOND IMAGE</a:t>
          </a:r>
          <a:endParaRPr lang="en-GB" dirty="0"/>
        </a:p>
      </dgm:t>
    </dgm:pt>
    <dgm:pt modelId="{5BEAD7BE-90C7-4DDB-A917-BF8F672C3E6D}" type="parTrans" cxnId="{176285B0-E06B-435C-A73D-0F44B0651993}">
      <dgm:prSet/>
      <dgm:spPr/>
      <dgm:t>
        <a:bodyPr/>
        <a:lstStyle/>
        <a:p>
          <a:endParaRPr lang="en-GB"/>
        </a:p>
      </dgm:t>
    </dgm:pt>
    <dgm:pt modelId="{A5789E32-11BE-4565-8B7E-71659EF1ADAE}" type="sibTrans" cxnId="{176285B0-E06B-435C-A73D-0F44B0651993}">
      <dgm:prSet/>
      <dgm:spPr/>
      <dgm:t>
        <a:bodyPr/>
        <a:lstStyle/>
        <a:p>
          <a:endParaRPr lang="en-GB"/>
        </a:p>
      </dgm:t>
    </dgm:pt>
    <dgm:pt modelId="{E9F63A54-1703-4B15-B34E-50C930D5EFB6}">
      <dgm:prSet phldrT="[Text]"/>
      <dgm:spPr/>
      <dgm:t>
        <a:bodyPr/>
        <a:lstStyle/>
        <a:p>
          <a:r>
            <a:rPr lang="en-GB" dirty="0" smtClean="0"/>
            <a:t>9</a:t>
          </a:r>
          <a:endParaRPr lang="en-GB" dirty="0"/>
        </a:p>
      </dgm:t>
    </dgm:pt>
    <dgm:pt modelId="{8E83E793-11CC-4BA2-A091-6537C5A07033}" type="sibTrans" cxnId="{15069F76-4890-436B-82CB-0BCDDC53A878}">
      <dgm:prSet/>
      <dgm:spPr/>
      <dgm:t>
        <a:bodyPr/>
        <a:lstStyle/>
        <a:p>
          <a:endParaRPr lang="en-GB"/>
        </a:p>
      </dgm:t>
    </dgm:pt>
    <dgm:pt modelId="{5CC0E9F9-55FA-4C3F-952C-9AB430878E41}" type="parTrans" cxnId="{15069F76-4890-436B-82CB-0BCDDC53A878}">
      <dgm:prSet/>
      <dgm:spPr/>
      <dgm:t>
        <a:bodyPr/>
        <a:lstStyle/>
        <a:p>
          <a:endParaRPr lang="en-GB"/>
        </a:p>
      </dgm:t>
    </dgm:pt>
    <dgm:pt modelId="{A161ED2B-FD58-4A47-8466-0E09F51F34D7}" type="pres">
      <dgm:prSet presAssocID="{06207588-ED1E-4F1D-97A5-B8CF4DD08595}" presName="linearFlow" presStyleCnt="0">
        <dgm:presLayoutVars>
          <dgm:dir/>
          <dgm:animLvl val="lvl"/>
          <dgm:resizeHandles val="exact"/>
        </dgm:presLayoutVars>
      </dgm:prSet>
      <dgm:spPr/>
    </dgm:pt>
    <dgm:pt modelId="{5B5B9202-9494-45E1-A5E8-678B050DEEA0}" type="pres">
      <dgm:prSet presAssocID="{0680D76E-1147-448D-9FD1-10D9A9CE58A9}" presName="composite" presStyleCnt="0"/>
      <dgm:spPr/>
    </dgm:pt>
    <dgm:pt modelId="{DC6194D4-C539-46DE-A4DA-0029E523946A}" type="pres">
      <dgm:prSet presAssocID="{0680D76E-1147-448D-9FD1-10D9A9CE58A9}" presName="parentText" presStyleLbl="alignNode1" presStyleIdx="0" presStyleCnt="9" custLinFactNeighborX="0" custLinFactNeighborY="-9434">
        <dgm:presLayoutVars>
          <dgm:chMax val="1"/>
          <dgm:bulletEnabled val="1"/>
        </dgm:presLayoutVars>
      </dgm:prSet>
      <dgm:spPr/>
    </dgm:pt>
    <dgm:pt modelId="{013B9D0A-FBAA-4853-995E-326D31A5E0BD}" type="pres">
      <dgm:prSet presAssocID="{0680D76E-1147-448D-9FD1-10D9A9CE58A9}" presName="descendantText" presStyleLbl="alignAcc1" presStyleIdx="0" presStyleCnt="9">
        <dgm:presLayoutVars>
          <dgm:bulletEnabled val="1"/>
        </dgm:presLayoutVars>
      </dgm:prSet>
      <dgm:spPr/>
      <dgm:t>
        <a:bodyPr/>
        <a:lstStyle/>
        <a:p>
          <a:endParaRPr lang="en-GB"/>
        </a:p>
      </dgm:t>
    </dgm:pt>
    <dgm:pt modelId="{DAF167A8-69C6-4713-910A-4E654173325D}" type="pres">
      <dgm:prSet presAssocID="{D1FF30F8-CF8A-4F25-814D-A554351EA2AB}" presName="sp" presStyleCnt="0"/>
      <dgm:spPr/>
    </dgm:pt>
    <dgm:pt modelId="{4EEF099B-EFD9-420E-B620-8486B1FB5715}" type="pres">
      <dgm:prSet presAssocID="{1CDF1E8D-06AC-41CC-B8B8-24F7242767BC}" presName="composite" presStyleCnt="0"/>
      <dgm:spPr/>
    </dgm:pt>
    <dgm:pt modelId="{A0D71DD9-C061-4CCD-8CEE-7D6348C76956}" type="pres">
      <dgm:prSet presAssocID="{1CDF1E8D-06AC-41CC-B8B8-24F7242767BC}" presName="parentText" presStyleLbl="alignNode1" presStyleIdx="1" presStyleCnt="9">
        <dgm:presLayoutVars>
          <dgm:chMax val="1"/>
          <dgm:bulletEnabled val="1"/>
        </dgm:presLayoutVars>
      </dgm:prSet>
      <dgm:spPr/>
    </dgm:pt>
    <dgm:pt modelId="{296782B8-59D1-4D91-9E29-F0F0FED44E9A}" type="pres">
      <dgm:prSet presAssocID="{1CDF1E8D-06AC-41CC-B8B8-24F7242767BC}" presName="descendantText" presStyleLbl="alignAcc1" presStyleIdx="1" presStyleCnt="9">
        <dgm:presLayoutVars>
          <dgm:bulletEnabled val="1"/>
        </dgm:presLayoutVars>
      </dgm:prSet>
      <dgm:spPr/>
      <dgm:t>
        <a:bodyPr/>
        <a:lstStyle/>
        <a:p>
          <a:endParaRPr lang="en-GB"/>
        </a:p>
      </dgm:t>
    </dgm:pt>
    <dgm:pt modelId="{CF7398C6-F6CA-4EA5-BC50-09DD0583A499}" type="pres">
      <dgm:prSet presAssocID="{6CC069D2-4426-494C-A2E8-9907C02C0D26}" presName="sp" presStyleCnt="0"/>
      <dgm:spPr/>
    </dgm:pt>
    <dgm:pt modelId="{C51EB5B8-F52F-4425-B11D-89A868D8BC63}" type="pres">
      <dgm:prSet presAssocID="{D218CDD8-49A9-414C-85B0-C87B417B67CD}" presName="composite" presStyleCnt="0"/>
      <dgm:spPr/>
    </dgm:pt>
    <dgm:pt modelId="{AF4449F0-D1BF-4E03-8D55-A87858C86825}" type="pres">
      <dgm:prSet presAssocID="{D218CDD8-49A9-414C-85B0-C87B417B67CD}" presName="parentText" presStyleLbl="alignNode1" presStyleIdx="2" presStyleCnt="9">
        <dgm:presLayoutVars>
          <dgm:chMax val="1"/>
          <dgm:bulletEnabled val="1"/>
        </dgm:presLayoutVars>
      </dgm:prSet>
      <dgm:spPr/>
    </dgm:pt>
    <dgm:pt modelId="{BD803BAF-296D-4CB2-890E-6174AB91155D}" type="pres">
      <dgm:prSet presAssocID="{D218CDD8-49A9-414C-85B0-C87B417B67CD}" presName="descendantText" presStyleLbl="alignAcc1" presStyleIdx="2" presStyleCnt="9">
        <dgm:presLayoutVars>
          <dgm:bulletEnabled val="1"/>
        </dgm:presLayoutVars>
      </dgm:prSet>
      <dgm:spPr/>
    </dgm:pt>
    <dgm:pt modelId="{6469E045-DB34-453B-9D0C-D56A030378B7}" type="pres">
      <dgm:prSet presAssocID="{B387F395-8A9D-4A4C-B584-F5E26549E478}" presName="sp" presStyleCnt="0"/>
      <dgm:spPr/>
    </dgm:pt>
    <dgm:pt modelId="{E4678C02-3AD4-42C0-A771-7762B4941D18}" type="pres">
      <dgm:prSet presAssocID="{C5BB7671-6CDE-427A-9C73-35D529A97824}" presName="composite" presStyleCnt="0"/>
      <dgm:spPr/>
    </dgm:pt>
    <dgm:pt modelId="{346A3655-0842-43E2-940F-7050163D7DF9}" type="pres">
      <dgm:prSet presAssocID="{C5BB7671-6CDE-427A-9C73-35D529A97824}" presName="parentText" presStyleLbl="alignNode1" presStyleIdx="3" presStyleCnt="9">
        <dgm:presLayoutVars>
          <dgm:chMax val="1"/>
          <dgm:bulletEnabled val="1"/>
        </dgm:presLayoutVars>
      </dgm:prSet>
      <dgm:spPr/>
    </dgm:pt>
    <dgm:pt modelId="{D1A6387E-4801-42A3-9DC8-BAD2D2A05F2D}" type="pres">
      <dgm:prSet presAssocID="{C5BB7671-6CDE-427A-9C73-35D529A97824}" presName="descendantText" presStyleLbl="alignAcc1" presStyleIdx="3" presStyleCnt="9">
        <dgm:presLayoutVars>
          <dgm:bulletEnabled val="1"/>
        </dgm:presLayoutVars>
      </dgm:prSet>
      <dgm:spPr/>
      <dgm:t>
        <a:bodyPr/>
        <a:lstStyle/>
        <a:p>
          <a:endParaRPr lang="en-GB"/>
        </a:p>
      </dgm:t>
    </dgm:pt>
    <dgm:pt modelId="{AFA2B430-5B46-4486-A893-12C66E73D106}" type="pres">
      <dgm:prSet presAssocID="{5FE012FE-FDF1-4884-BFB6-F607CCF2816F}" presName="sp" presStyleCnt="0"/>
      <dgm:spPr/>
    </dgm:pt>
    <dgm:pt modelId="{7124F8F7-634A-4449-830B-AE02D7159087}" type="pres">
      <dgm:prSet presAssocID="{75B5CE1C-4819-43DC-B54C-D40F38B07EF7}" presName="composite" presStyleCnt="0"/>
      <dgm:spPr/>
    </dgm:pt>
    <dgm:pt modelId="{59B624E8-1A1E-4012-9998-5453FD7E6D80}" type="pres">
      <dgm:prSet presAssocID="{75B5CE1C-4819-43DC-B54C-D40F38B07EF7}" presName="parentText" presStyleLbl="alignNode1" presStyleIdx="4" presStyleCnt="9">
        <dgm:presLayoutVars>
          <dgm:chMax val="1"/>
          <dgm:bulletEnabled val="1"/>
        </dgm:presLayoutVars>
      </dgm:prSet>
      <dgm:spPr/>
      <dgm:t>
        <a:bodyPr/>
        <a:lstStyle/>
        <a:p>
          <a:endParaRPr lang="en-GB"/>
        </a:p>
      </dgm:t>
    </dgm:pt>
    <dgm:pt modelId="{A7B92EB6-628F-46E6-90C3-ABF745DBECC9}" type="pres">
      <dgm:prSet presAssocID="{75B5CE1C-4819-43DC-B54C-D40F38B07EF7}" presName="descendantText" presStyleLbl="alignAcc1" presStyleIdx="4" presStyleCnt="9">
        <dgm:presLayoutVars>
          <dgm:bulletEnabled val="1"/>
        </dgm:presLayoutVars>
      </dgm:prSet>
      <dgm:spPr/>
      <dgm:t>
        <a:bodyPr/>
        <a:lstStyle/>
        <a:p>
          <a:endParaRPr lang="en-GB"/>
        </a:p>
      </dgm:t>
    </dgm:pt>
    <dgm:pt modelId="{F5FEF46B-2AE5-4510-BC80-62619046EFC9}" type="pres">
      <dgm:prSet presAssocID="{1CFFA0D8-BA4D-43DE-8D81-8ADA7EFAE24D}" presName="sp" presStyleCnt="0"/>
      <dgm:spPr/>
    </dgm:pt>
    <dgm:pt modelId="{BCD1788B-F1EA-470C-921C-6BAA80CCBABF}" type="pres">
      <dgm:prSet presAssocID="{DB356CD1-287B-4EEB-B980-305ADFDC49A6}" presName="composite" presStyleCnt="0"/>
      <dgm:spPr/>
    </dgm:pt>
    <dgm:pt modelId="{3EB0C313-8055-43A5-8E74-055158A26436}" type="pres">
      <dgm:prSet presAssocID="{DB356CD1-287B-4EEB-B980-305ADFDC49A6}" presName="parentText" presStyleLbl="alignNode1" presStyleIdx="5" presStyleCnt="9">
        <dgm:presLayoutVars>
          <dgm:chMax val="1"/>
          <dgm:bulletEnabled val="1"/>
        </dgm:presLayoutVars>
      </dgm:prSet>
      <dgm:spPr/>
      <dgm:t>
        <a:bodyPr/>
        <a:lstStyle/>
        <a:p>
          <a:endParaRPr lang="en-GB"/>
        </a:p>
      </dgm:t>
    </dgm:pt>
    <dgm:pt modelId="{1F662D92-D184-400A-87F6-04BF84C6D828}" type="pres">
      <dgm:prSet presAssocID="{DB356CD1-287B-4EEB-B980-305ADFDC49A6}" presName="descendantText" presStyleLbl="alignAcc1" presStyleIdx="5" presStyleCnt="9">
        <dgm:presLayoutVars>
          <dgm:bulletEnabled val="1"/>
        </dgm:presLayoutVars>
      </dgm:prSet>
      <dgm:spPr/>
      <dgm:t>
        <a:bodyPr/>
        <a:lstStyle/>
        <a:p>
          <a:endParaRPr lang="en-GB"/>
        </a:p>
      </dgm:t>
    </dgm:pt>
    <dgm:pt modelId="{3FCE5A00-E017-4CEA-B996-DC59588D96A3}" type="pres">
      <dgm:prSet presAssocID="{6D02BF12-307E-4F36-AF57-1328408D7ECB}" presName="sp" presStyleCnt="0"/>
      <dgm:spPr/>
    </dgm:pt>
    <dgm:pt modelId="{559E983C-C6A0-4CA2-AF86-53DA666C52E6}" type="pres">
      <dgm:prSet presAssocID="{24665FE0-002F-4990-9B35-421F8122E09D}" presName="composite" presStyleCnt="0"/>
      <dgm:spPr/>
    </dgm:pt>
    <dgm:pt modelId="{D8F59657-3361-472A-9485-AE6A62B7B7EE}" type="pres">
      <dgm:prSet presAssocID="{24665FE0-002F-4990-9B35-421F8122E09D}" presName="parentText" presStyleLbl="alignNode1" presStyleIdx="6" presStyleCnt="9">
        <dgm:presLayoutVars>
          <dgm:chMax val="1"/>
          <dgm:bulletEnabled val="1"/>
        </dgm:presLayoutVars>
      </dgm:prSet>
      <dgm:spPr/>
      <dgm:t>
        <a:bodyPr/>
        <a:lstStyle/>
        <a:p>
          <a:endParaRPr lang="en-GB"/>
        </a:p>
      </dgm:t>
    </dgm:pt>
    <dgm:pt modelId="{1A264EB1-A17A-4D2F-B36F-CB09B893EA4E}" type="pres">
      <dgm:prSet presAssocID="{24665FE0-002F-4990-9B35-421F8122E09D}" presName="descendantText" presStyleLbl="alignAcc1" presStyleIdx="6" presStyleCnt="9">
        <dgm:presLayoutVars>
          <dgm:bulletEnabled val="1"/>
        </dgm:presLayoutVars>
      </dgm:prSet>
      <dgm:spPr/>
      <dgm:t>
        <a:bodyPr/>
        <a:lstStyle/>
        <a:p>
          <a:endParaRPr lang="en-GB"/>
        </a:p>
      </dgm:t>
    </dgm:pt>
    <dgm:pt modelId="{430CCDBF-F3AB-4B28-994D-5B36202F46A9}" type="pres">
      <dgm:prSet presAssocID="{0B517165-EBE9-4CBE-B4EE-0F0DF395DB98}" presName="sp" presStyleCnt="0"/>
      <dgm:spPr/>
    </dgm:pt>
    <dgm:pt modelId="{0120EAEB-EC3E-48A7-90B5-6E602AE9D2E4}" type="pres">
      <dgm:prSet presAssocID="{440B4EF5-70E3-4504-A26B-ACCEEAA907BC}" presName="composite" presStyleCnt="0"/>
      <dgm:spPr/>
    </dgm:pt>
    <dgm:pt modelId="{9C200645-E0A9-4304-B2DF-61D2EFB5DCDF}" type="pres">
      <dgm:prSet presAssocID="{440B4EF5-70E3-4504-A26B-ACCEEAA907BC}" presName="parentText" presStyleLbl="alignNode1" presStyleIdx="7" presStyleCnt="9">
        <dgm:presLayoutVars>
          <dgm:chMax val="1"/>
          <dgm:bulletEnabled val="1"/>
        </dgm:presLayoutVars>
      </dgm:prSet>
      <dgm:spPr/>
    </dgm:pt>
    <dgm:pt modelId="{835B8803-DB96-4327-8309-5AF7A2ABF808}" type="pres">
      <dgm:prSet presAssocID="{440B4EF5-70E3-4504-A26B-ACCEEAA907BC}" presName="descendantText" presStyleLbl="alignAcc1" presStyleIdx="7" presStyleCnt="9">
        <dgm:presLayoutVars>
          <dgm:bulletEnabled val="1"/>
        </dgm:presLayoutVars>
      </dgm:prSet>
      <dgm:spPr/>
      <dgm:t>
        <a:bodyPr/>
        <a:lstStyle/>
        <a:p>
          <a:endParaRPr lang="en-GB"/>
        </a:p>
      </dgm:t>
    </dgm:pt>
    <dgm:pt modelId="{521FEE4C-DD28-454A-991B-288BE6BCE093}" type="pres">
      <dgm:prSet presAssocID="{F3030547-968C-4782-B71E-7AD0838129B8}" presName="sp" presStyleCnt="0"/>
      <dgm:spPr/>
    </dgm:pt>
    <dgm:pt modelId="{B343E5EF-726D-41D4-BC8C-911204A105CC}" type="pres">
      <dgm:prSet presAssocID="{E9F63A54-1703-4B15-B34E-50C930D5EFB6}" presName="composite" presStyleCnt="0"/>
      <dgm:spPr/>
    </dgm:pt>
    <dgm:pt modelId="{E15EB5E8-3A0B-46D3-8DBC-64D89A2E285A}" type="pres">
      <dgm:prSet presAssocID="{E9F63A54-1703-4B15-B34E-50C930D5EFB6}" presName="parentText" presStyleLbl="alignNode1" presStyleIdx="8" presStyleCnt="9">
        <dgm:presLayoutVars>
          <dgm:chMax val="1"/>
          <dgm:bulletEnabled val="1"/>
        </dgm:presLayoutVars>
      </dgm:prSet>
      <dgm:spPr/>
      <dgm:t>
        <a:bodyPr/>
        <a:lstStyle/>
        <a:p>
          <a:endParaRPr lang="en-GB"/>
        </a:p>
      </dgm:t>
    </dgm:pt>
    <dgm:pt modelId="{FB9CEE1F-2993-488F-B279-0516EE6F5C64}" type="pres">
      <dgm:prSet presAssocID="{E9F63A54-1703-4B15-B34E-50C930D5EFB6}" presName="descendantText" presStyleLbl="alignAcc1" presStyleIdx="8" presStyleCnt="9">
        <dgm:presLayoutVars>
          <dgm:bulletEnabled val="1"/>
        </dgm:presLayoutVars>
      </dgm:prSet>
      <dgm:spPr/>
      <dgm:t>
        <a:bodyPr/>
        <a:lstStyle/>
        <a:p>
          <a:endParaRPr lang="en-GB"/>
        </a:p>
      </dgm:t>
    </dgm:pt>
  </dgm:ptLst>
  <dgm:cxnLst>
    <dgm:cxn modelId="{AC8EFC9E-DBC2-43B1-B19B-561B26F1D332}" srcId="{0680D76E-1147-448D-9FD1-10D9A9CE58A9}" destId="{653E2C93-7204-4111-8669-51E7EA565C21}" srcOrd="0" destOrd="0" parTransId="{BAE208E7-7172-422D-A00A-A5E7024C84A4}" sibTransId="{0AD95CF2-C13E-40A7-AC07-6A0AFE192F9D}"/>
    <dgm:cxn modelId="{1FC6A32A-D1F9-4016-BD60-E7DD7F0A07EA}" type="presOf" srcId="{24665FE0-002F-4990-9B35-421F8122E09D}" destId="{D8F59657-3361-472A-9485-AE6A62B7B7EE}" srcOrd="0" destOrd="0" presId="urn:microsoft.com/office/officeart/2005/8/layout/chevron2"/>
    <dgm:cxn modelId="{A790F673-EE92-4FFF-ACEE-7BA5AF18CCC4}" type="presOf" srcId="{0680D76E-1147-448D-9FD1-10D9A9CE58A9}" destId="{DC6194D4-C539-46DE-A4DA-0029E523946A}" srcOrd="0" destOrd="0" presId="urn:microsoft.com/office/officeart/2005/8/layout/chevron2"/>
    <dgm:cxn modelId="{69B6FFD9-6DAA-423D-A42C-6DC50729A53D}" type="presOf" srcId="{1CDF1E8D-06AC-41CC-B8B8-24F7242767BC}" destId="{A0D71DD9-C061-4CCD-8CEE-7D6348C76956}" srcOrd="0" destOrd="0" presId="urn:microsoft.com/office/officeart/2005/8/layout/chevron2"/>
    <dgm:cxn modelId="{D2331F93-8E2F-40D5-8F6D-D4B59D8A1C51}" type="presOf" srcId="{E9F63A54-1703-4B15-B34E-50C930D5EFB6}" destId="{E15EB5E8-3A0B-46D3-8DBC-64D89A2E285A}" srcOrd="0" destOrd="0" presId="urn:microsoft.com/office/officeart/2005/8/layout/chevron2"/>
    <dgm:cxn modelId="{E7AC229C-9533-4B6F-B818-948F0DF77C9C}" type="presOf" srcId="{C5BB7671-6CDE-427A-9C73-35D529A97824}" destId="{346A3655-0842-43E2-940F-7050163D7DF9}" srcOrd="0" destOrd="0" presId="urn:microsoft.com/office/officeart/2005/8/layout/chevron2"/>
    <dgm:cxn modelId="{40D222D9-DE9D-4ACF-9E7A-888A9B68B387}" srcId="{DB356CD1-287B-4EEB-B980-305ADFDC49A6}" destId="{D5D824D7-3F5E-4229-BAB4-810F8160EE2A}" srcOrd="0" destOrd="0" parTransId="{E2D1421F-123F-42DF-8784-09AB583BE56F}" sibTransId="{4037878D-52E3-4636-A321-0D6CEFD5E569}"/>
    <dgm:cxn modelId="{A2F2AE61-86C2-49DA-919A-A0360A30A781}" srcId="{06207588-ED1E-4F1D-97A5-B8CF4DD08595}" destId="{1CDF1E8D-06AC-41CC-B8B8-24F7242767BC}" srcOrd="1" destOrd="0" parTransId="{E228C184-6429-4EDE-8E99-3B009606DC66}" sibTransId="{6CC069D2-4426-494C-A2E8-9907C02C0D26}"/>
    <dgm:cxn modelId="{FA29B710-B24D-472A-82DB-D56C06C9AFC7}" type="presOf" srcId="{A499D1B6-4125-4D2D-AE7D-A82D29901CB5}" destId="{FB9CEE1F-2993-488F-B279-0516EE6F5C64}" srcOrd="0" destOrd="0" presId="urn:microsoft.com/office/officeart/2005/8/layout/chevron2"/>
    <dgm:cxn modelId="{740A9B93-34CB-4189-A2F5-A3EB512877CB}" type="presOf" srcId="{D5D824D7-3F5E-4229-BAB4-810F8160EE2A}" destId="{1F662D92-D184-400A-87F6-04BF84C6D828}" srcOrd="0" destOrd="0" presId="urn:microsoft.com/office/officeart/2005/8/layout/chevron2"/>
    <dgm:cxn modelId="{5ECD8298-2E93-4E2F-8A64-6B3715321810}" type="presOf" srcId="{653E2C93-7204-4111-8669-51E7EA565C21}" destId="{013B9D0A-FBAA-4853-995E-326D31A5E0BD}" srcOrd="0" destOrd="0" presId="urn:microsoft.com/office/officeart/2005/8/layout/chevron2"/>
    <dgm:cxn modelId="{D5669A97-F9A6-4C08-980C-6F6C5A897EDF}" srcId="{06207588-ED1E-4F1D-97A5-B8CF4DD08595}" destId="{D218CDD8-49A9-414C-85B0-C87B417B67CD}" srcOrd="2" destOrd="0" parTransId="{55776770-31A5-4A85-BED0-55AD0F0787F4}" sibTransId="{B387F395-8A9D-4A4C-B584-F5E26549E478}"/>
    <dgm:cxn modelId="{8890A3FD-4483-4068-BE99-23506A723281}" srcId="{E9F63A54-1703-4B15-B34E-50C930D5EFB6}" destId="{A499D1B6-4125-4D2D-AE7D-A82D29901CB5}" srcOrd="0" destOrd="0" parTransId="{57FDC400-A1AF-4B32-AD2F-D6DAC08FA039}" sibTransId="{22971CC5-6C73-4AB9-8C51-14119D9743D2}"/>
    <dgm:cxn modelId="{E75CDF12-5D66-4F5B-ADF6-5AC9070AC2DD}" srcId="{C5BB7671-6CDE-427A-9C73-35D529A97824}" destId="{90BC23F5-A6C2-49F5-8221-EC01D6D0C2D5}" srcOrd="0" destOrd="0" parTransId="{EFFE9B33-0529-4DA0-829C-81E1E96A8A52}" sibTransId="{A0652680-47ED-4DD7-B0E7-FAA44C963807}"/>
    <dgm:cxn modelId="{9784A29E-D18A-4939-BDB6-0E17B0FF1D32}" type="presOf" srcId="{06207588-ED1E-4F1D-97A5-B8CF4DD08595}" destId="{A161ED2B-FD58-4A47-8466-0E09F51F34D7}" srcOrd="0" destOrd="0" presId="urn:microsoft.com/office/officeart/2005/8/layout/chevron2"/>
    <dgm:cxn modelId="{8D03D122-877F-47E1-A11E-EFC68F2225C1}" srcId="{06207588-ED1E-4F1D-97A5-B8CF4DD08595}" destId="{0680D76E-1147-448D-9FD1-10D9A9CE58A9}" srcOrd="0" destOrd="0" parTransId="{FB334006-32F8-41A8-8EEA-29BA75361888}" sibTransId="{D1FF30F8-CF8A-4F25-814D-A554351EA2AB}"/>
    <dgm:cxn modelId="{15069F76-4890-436B-82CB-0BCDDC53A878}" srcId="{06207588-ED1E-4F1D-97A5-B8CF4DD08595}" destId="{E9F63A54-1703-4B15-B34E-50C930D5EFB6}" srcOrd="8" destOrd="0" parTransId="{5CC0E9F9-55FA-4C3F-952C-9AB430878E41}" sibTransId="{8E83E793-11CC-4BA2-A091-6537C5A07033}"/>
    <dgm:cxn modelId="{B8B5FF83-8581-45E4-A7E4-2341658474F7}" srcId="{06207588-ED1E-4F1D-97A5-B8CF4DD08595}" destId="{440B4EF5-70E3-4504-A26B-ACCEEAA907BC}" srcOrd="7" destOrd="0" parTransId="{27AB5DA4-6468-4962-959C-4DAB05E0471D}" sibTransId="{F3030547-968C-4782-B71E-7AD0838129B8}"/>
    <dgm:cxn modelId="{0A4E520B-BEED-4537-8312-D876CBA957FB}" srcId="{75B5CE1C-4819-43DC-B54C-D40F38B07EF7}" destId="{3DC05DBB-F3BB-44B8-8EF1-49B751DF202E}" srcOrd="0" destOrd="0" parTransId="{94509168-2157-46F2-B6C7-1366ACC30448}" sibTransId="{D809E445-95A4-4EAF-9865-CCACD186DA16}"/>
    <dgm:cxn modelId="{E25BE49A-AFBD-4A9C-A5DF-BA7F8D59291E}" type="presOf" srcId="{D218CDD8-49A9-414C-85B0-C87B417B67CD}" destId="{AF4449F0-D1BF-4E03-8D55-A87858C86825}" srcOrd="0" destOrd="0" presId="urn:microsoft.com/office/officeart/2005/8/layout/chevron2"/>
    <dgm:cxn modelId="{E0D10061-1572-41E0-9DC3-EC69A167C132}" type="presOf" srcId="{75B5CE1C-4819-43DC-B54C-D40F38B07EF7}" destId="{59B624E8-1A1E-4012-9998-5453FD7E6D80}" srcOrd="0" destOrd="0" presId="urn:microsoft.com/office/officeart/2005/8/layout/chevron2"/>
    <dgm:cxn modelId="{17668987-8675-4F5F-8872-AD42F0B9C591}" type="presOf" srcId="{DB356CD1-287B-4EEB-B980-305ADFDC49A6}" destId="{3EB0C313-8055-43A5-8E74-055158A26436}" srcOrd="0" destOrd="0" presId="urn:microsoft.com/office/officeart/2005/8/layout/chevron2"/>
    <dgm:cxn modelId="{9953765C-8138-43D4-A36E-5638D61DCB79}" type="presOf" srcId="{85DDA825-ED45-4B06-A336-A58494ADEA8D}" destId="{BD803BAF-296D-4CB2-890E-6174AB91155D}" srcOrd="0" destOrd="0" presId="urn:microsoft.com/office/officeart/2005/8/layout/chevron2"/>
    <dgm:cxn modelId="{0A81F780-9DDE-441D-9727-7D6A8175DA5C}" srcId="{06207588-ED1E-4F1D-97A5-B8CF4DD08595}" destId="{75B5CE1C-4819-43DC-B54C-D40F38B07EF7}" srcOrd="4" destOrd="0" parTransId="{A7CDF7D7-6776-4832-A7D2-F2E961984690}" sibTransId="{1CFFA0D8-BA4D-43DE-8D81-8ADA7EFAE24D}"/>
    <dgm:cxn modelId="{324DAA95-3F76-4230-B83A-40CA77DFBFC7}" type="presOf" srcId="{90BC23F5-A6C2-49F5-8221-EC01D6D0C2D5}" destId="{D1A6387E-4801-42A3-9DC8-BAD2D2A05F2D}" srcOrd="0" destOrd="0" presId="urn:microsoft.com/office/officeart/2005/8/layout/chevron2"/>
    <dgm:cxn modelId="{9D83CD87-0E7E-413D-AF52-105697BB377F}" srcId="{D218CDD8-49A9-414C-85B0-C87B417B67CD}" destId="{85DDA825-ED45-4B06-A336-A58494ADEA8D}" srcOrd="0" destOrd="0" parTransId="{8F3B0C89-8F18-480F-AE7A-AA7E8F9A3745}" sibTransId="{047C55D1-675C-400D-86A9-210F9E105D03}"/>
    <dgm:cxn modelId="{438A4DCA-EBB2-465E-95DE-4798990B5052}" srcId="{06207588-ED1E-4F1D-97A5-B8CF4DD08595}" destId="{24665FE0-002F-4990-9B35-421F8122E09D}" srcOrd="6" destOrd="0" parTransId="{308ADDC1-B3BC-4E80-9548-F3E9AF90F190}" sibTransId="{0B517165-EBE9-4CBE-B4EE-0F0DF395DB98}"/>
    <dgm:cxn modelId="{73A29D5B-C014-41DD-A82F-1C1716DEF525}" type="presOf" srcId="{C57A77C5-F16E-4DF9-9D9A-2090E5BFAAE9}" destId="{296782B8-59D1-4D91-9E29-F0F0FED44E9A}" srcOrd="0" destOrd="0" presId="urn:microsoft.com/office/officeart/2005/8/layout/chevron2"/>
    <dgm:cxn modelId="{7707BF9D-96B4-4A51-9A5B-6399D53F1045}" srcId="{06207588-ED1E-4F1D-97A5-B8CF4DD08595}" destId="{DB356CD1-287B-4EEB-B980-305ADFDC49A6}" srcOrd="5" destOrd="0" parTransId="{E598B27E-F44C-4753-BBAA-91EB2BDF851C}" sibTransId="{6D02BF12-307E-4F36-AF57-1328408D7ECB}"/>
    <dgm:cxn modelId="{36BB5574-C965-4348-852F-1E584CE9A61B}" type="presOf" srcId="{67A94530-C902-435E-98AF-8C14769E38DA}" destId="{835B8803-DB96-4327-8309-5AF7A2ABF808}" srcOrd="0" destOrd="0" presId="urn:microsoft.com/office/officeart/2005/8/layout/chevron2"/>
    <dgm:cxn modelId="{8636CBA1-D8BF-4003-A370-9172EF3AF9DF}" srcId="{24665FE0-002F-4990-9B35-421F8122E09D}" destId="{C5F1CA55-9360-443E-B0A8-9F75A266CDD6}" srcOrd="0" destOrd="0" parTransId="{D727BB04-7833-4160-9822-590AC8D0C6A0}" sibTransId="{6D4D738B-9292-4820-9A56-A2050FEAA3BF}"/>
    <dgm:cxn modelId="{3C83E4A5-075F-4591-9C99-61AC928B41E7}" srcId="{1CDF1E8D-06AC-41CC-B8B8-24F7242767BC}" destId="{C57A77C5-F16E-4DF9-9D9A-2090E5BFAAE9}" srcOrd="0" destOrd="0" parTransId="{9A9C3DE4-410F-4505-8165-905A03EDC730}" sibTransId="{CB7FF723-811A-41D1-80E7-D8CD63957D79}"/>
    <dgm:cxn modelId="{883E620D-3881-4A06-8B25-E255C0C3C34C}" type="presOf" srcId="{3DC05DBB-F3BB-44B8-8EF1-49B751DF202E}" destId="{A7B92EB6-628F-46E6-90C3-ABF745DBECC9}" srcOrd="0" destOrd="0" presId="urn:microsoft.com/office/officeart/2005/8/layout/chevron2"/>
    <dgm:cxn modelId="{176285B0-E06B-435C-A73D-0F44B0651993}" srcId="{440B4EF5-70E3-4504-A26B-ACCEEAA907BC}" destId="{67A94530-C902-435E-98AF-8C14769E38DA}" srcOrd="0" destOrd="0" parTransId="{5BEAD7BE-90C7-4DDB-A917-BF8F672C3E6D}" sibTransId="{A5789E32-11BE-4565-8B7E-71659EF1ADAE}"/>
    <dgm:cxn modelId="{829886FD-2AD2-41AA-BDF5-27EF40139C47}" type="presOf" srcId="{C5F1CA55-9360-443E-B0A8-9F75A266CDD6}" destId="{1A264EB1-A17A-4D2F-B36F-CB09B893EA4E}" srcOrd="0" destOrd="0" presId="urn:microsoft.com/office/officeart/2005/8/layout/chevron2"/>
    <dgm:cxn modelId="{DCC04816-C6F7-4424-B71D-A5732DF9F2DA}" srcId="{06207588-ED1E-4F1D-97A5-B8CF4DD08595}" destId="{C5BB7671-6CDE-427A-9C73-35D529A97824}" srcOrd="3" destOrd="0" parTransId="{1F9434E9-98BC-44B4-99A8-B07B447C4F1C}" sibTransId="{5FE012FE-FDF1-4884-BFB6-F607CCF2816F}"/>
    <dgm:cxn modelId="{BB3FC22E-5ED7-4ABD-9CB5-9C682333907A}" type="presOf" srcId="{440B4EF5-70E3-4504-A26B-ACCEEAA907BC}" destId="{9C200645-E0A9-4304-B2DF-61D2EFB5DCDF}" srcOrd="0" destOrd="0" presId="urn:microsoft.com/office/officeart/2005/8/layout/chevron2"/>
    <dgm:cxn modelId="{0D571C91-B722-40E9-9F98-52D03909579E}" type="presParOf" srcId="{A161ED2B-FD58-4A47-8466-0E09F51F34D7}" destId="{5B5B9202-9494-45E1-A5E8-678B050DEEA0}" srcOrd="0" destOrd="0" presId="urn:microsoft.com/office/officeart/2005/8/layout/chevron2"/>
    <dgm:cxn modelId="{0A79E6F1-20D9-49E3-96A2-2F9B310ED0FE}" type="presParOf" srcId="{5B5B9202-9494-45E1-A5E8-678B050DEEA0}" destId="{DC6194D4-C539-46DE-A4DA-0029E523946A}" srcOrd="0" destOrd="0" presId="urn:microsoft.com/office/officeart/2005/8/layout/chevron2"/>
    <dgm:cxn modelId="{6A5D8603-A530-4EB4-9585-9EB019CC5817}" type="presParOf" srcId="{5B5B9202-9494-45E1-A5E8-678B050DEEA0}" destId="{013B9D0A-FBAA-4853-995E-326D31A5E0BD}" srcOrd="1" destOrd="0" presId="urn:microsoft.com/office/officeart/2005/8/layout/chevron2"/>
    <dgm:cxn modelId="{8C4C4FCD-B04E-4F63-8461-771B5CB64500}" type="presParOf" srcId="{A161ED2B-FD58-4A47-8466-0E09F51F34D7}" destId="{DAF167A8-69C6-4713-910A-4E654173325D}" srcOrd="1" destOrd="0" presId="urn:microsoft.com/office/officeart/2005/8/layout/chevron2"/>
    <dgm:cxn modelId="{BF300ED6-3DEE-4F63-9496-68203F7F11B8}" type="presParOf" srcId="{A161ED2B-FD58-4A47-8466-0E09F51F34D7}" destId="{4EEF099B-EFD9-420E-B620-8486B1FB5715}" srcOrd="2" destOrd="0" presId="urn:microsoft.com/office/officeart/2005/8/layout/chevron2"/>
    <dgm:cxn modelId="{FBF412F8-594D-445E-A767-D959F593E5CB}" type="presParOf" srcId="{4EEF099B-EFD9-420E-B620-8486B1FB5715}" destId="{A0D71DD9-C061-4CCD-8CEE-7D6348C76956}" srcOrd="0" destOrd="0" presId="urn:microsoft.com/office/officeart/2005/8/layout/chevron2"/>
    <dgm:cxn modelId="{6F6CEE32-8190-4E39-87B6-4D03FE0CB19E}" type="presParOf" srcId="{4EEF099B-EFD9-420E-B620-8486B1FB5715}" destId="{296782B8-59D1-4D91-9E29-F0F0FED44E9A}" srcOrd="1" destOrd="0" presId="urn:microsoft.com/office/officeart/2005/8/layout/chevron2"/>
    <dgm:cxn modelId="{668BBD1F-F189-433D-974B-F1AF3744FD55}" type="presParOf" srcId="{A161ED2B-FD58-4A47-8466-0E09F51F34D7}" destId="{CF7398C6-F6CA-4EA5-BC50-09DD0583A499}" srcOrd="3" destOrd="0" presId="urn:microsoft.com/office/officeart/2005/8/layout/chevron2"/>
    <dgm:cxn modelId="{00E9F889-7660-48B4-83C5-7D93DCA0A964}" type="presParOf" srcId="{A161ED2B-FD58-4A47-8466-0E09F51F34D7}" destId="{C51EB5B8-F52F-4425-B11D-89A868D8BC63}" srcOrd="4" destOrd="0" presId="urn:microsoft.com/office/officeart/2005/8/layout/chevron2"/>
    <dgm:cxn modelId="{38E12E88-90B2-4214-8549-5C20DCD36FC9}" type="presParOf" srcId="{C51EB5B8-F52F-4425-B11D-89A868D8BC63}" destId="{AF4449F0-D1BF-4E03-8D55-A87858C86825}" srcOrd="0" destOrd="0" presId="urn:microsoft.com/office/officeart/2005/8/layout/chevron2"/>
    <dgm:cxn modelId="{EAAF0082-F2C0-4E92-8C3D-FEA401802EAB}" type="presParOf" srcId="{C51EB5B8-F52F-4425-B11D-89A868D8BC63}" destId="{BD803BAF-296D-4CB2-890E-6174AB91155D}" srcOrd="1" destOrd="0" presId="urn:microsoft.com/office/officeart/2005/8/layout/chevron2"/>
    <dgm:cxn modelId="{6C526501-B736-49D8-BEF2-947974C5F4B9}" type="presParOf" srcId="{A161ED2B-FD58-4A47-8466-0E09F51F34D7}" destId="{6469E045-DB34-453B-9D0C-D56A030378B7}" srcOrd="5" destOrd="0" presId="urn:microsoft.com/office/officeart/2005/8/layout/chevron2"/>
    <dgm:cxn modelId="{5E6622C5-9839-4CCA-B5A2-7693640DDA83}" type="presParOf" srcId="{A161ED2B-FD58-4A47-8466-0E09F51F34D7}" destId="{E4678C02-3AD4-42C0-A771-7762B4941D18}" srcOrd="6" destOrd="0" presId="urn:microsoft.com/office/officeart/2005/8/layout/chevron2"/>
    <dgm:cxn modelId="{AA25B762-1D4E-4EF5-84F3-2A5B47516B59}" type="presParOf" srcId="{E4678C02-3AD4-42C0-A771-7762B4941D18}" destId="{346A3655-0842-43E2-940F-7050163D7DF9}" srcOrd="0" destOrd="0" presId="urn:microsoft.com/office/officeart/2005/8/layout/chevron2"/>
    <dgm:cxn modelId="{C640219F-600F-4F13-A350-0EF62C748049}" type="presParOf" srcId="{E4678C02-3AD4-42C0-A771-7762B4941D18}" destId="{D1A6387E-4801-42A3-9DC8-BAD2D2A05F2D}" srcOrd="1" destOrd="0" presId="urn:microsoft.com/office/officeart/2005/8/layout/chevron2"/>
    <dgm:cxn modelId="{CC0C6E4C-0D30-4391-9EE0-2AD9C2AAFF3A}" type="presParOf" srcId="{A161ED2B-FD58-4A47-8466-0E09F51F34D7}" destId="{AFA2B430-5B46-4486-A893-12C66E73D106}" srcOrd="7" destOrd="0" presId="urn:microsoft.com/office/officeart/2005/8/layout/chevron2"/>
    <dgm:cxn modelId="{2C668ED6-F7CF-4822-A317-62550F7452E7}" type="presParOf" srcId="{A161ED2B-FD58-4A47-8466-0E09F51F34D7}" destId="{7124F8F7-634A-4449-830B-AE02D7159087}" srcOrd="8" destOrd="0" presId="urn:microsoft.com/office/officeart/2005/8/layout/chevron2"/>
    <dgm:cxn modelId="{64C5A451-5B2F-4678-B43F-1EE25FD9E8F9}" type="presParOf" srcId="{7124F8F7-634A-4449-830B-AE02D7159087}" destId="{59B624E8-1A1E-4012-9998-5453FD7E6D80}" srcOrd="0" destOrd="0" presId="urn:microsoft.com/office/officeart/2005/8/layout/chevron2"/>
    <dgm:cxn modelId="{8479D047-CC91-43A9-AC70-EAF0B3B86FA3}" type="presParOf" srcId="{7124F8F7-634A-4449-830B-AE02D7159087}" destId="{A7B92EB6-628F-46E6-90C3-ABF745DBECC9}" srcOrd="1" destOrd="0" presId="urn:microsoft.com/office/officeart/2005/8/layout/chevron2"/>
    <dgm:cxn modelId="{67FFA464-9CB7-4580-9325-188DBF425BD0}" type="presParOf" srcId="{A161ED2B-FD58-4A47-8466-0E09F51F34D7}" destId="{F5FEF46B-2AE5-4510-BC80-62619046EFC9}" srcOrd="9" destOrd="0" presId="urn:microsoft.com/office/officeart/2005/8/layout/chevron2"/>
    <dgm:cxn modelId="{CEB18EF2-00FA-4D62-94CE-291839F4F2A2}" type="presParOf" srcId="{A161ED2B-FD58-4A47-8466-0E09F51F34D7}" destId="{BCD1788B-F1EA-470C-921C-6BAA80CCBABF}" srcOrd="10" destOrd="0" presId="urn:microsoft.com/office/officeart/2005/8/layout/chevron2"/>
    <dgm:cxn modelId="{55713C9B-469A-45E4-80B8-78CEFF740926}" type="presParOf" srcId="{BCD1788B-F1EA-470C-921C-6BAA80CCBABF}" destId="{3EB0C313-8055-43A5-8E74-055158A26436}" srcOrd="0" destOrd="0" presId="urn:microsoft.com/office/officeart/2005/8/layout/chevron2"/>
    <dgm:cxn modelId="{BE8F5A79-8926-428E-AEBA-4AF3A7DB43D9}" type="presParOf" srcId="{BCD1788B-F1EA-470C-921C-6BAA80CCBABF}" destId="{1F662D92-D184-400A-87F6-04BF84C6D828}" srcOrd="1" destOrd="0" presId="urn:microsoft.com/office/officeart/2005/8/layout/chevron2"/>
    <dgm:cxn modelId="{54087AF9-09E5-49DA-8683-14EFCF1B026F}" type="presParOf" srcId="{A161ED2B-FD58-4A47-8466-0E09F51F34D7}" destId="{3FCE5A00-E017-4CEA-B996-DC59588D96A3}" srcOrd="11" destOrd="0" presId="urn:microsoft.com/office/officeart/2005/8/layout/chevron2"/>
    <dgm:cxn modelId="{12AECCA3-4ECF-4439-B92C-03C3E5C7D079}" type="presParOf" srcId="{A161ED2B-FD58-4A47-8466-0E09F51F34D7}" destId="{559E983C-C6A0-4CA2-AF86-53DA666C52E6}" srcOrd="12" destOrd="0" presId="urn:microsoft.com/office/officeart/2005/8/layout/chevron2"/>
    <dgm:cxn modelId="{4D7C3E6E-A57C-45B1-8458-775E828ADF16}" type="presParOf" srcId="{559E983C-C6A0-4CA2-AF86-53DA666C52E6}" destId="{D8F59657-3361-472A-9485-AE6A62B7B7EE}" srcOrd="0" destOrd="0" presId="urn:microsoft.com/office/officeart/2005/8/layout/chevron2"/>
    <dgm:cxn modelId="{A6650F39-4FD6-4AF1-8974-B4C3FC76ABF4}" type="presParOf" srcId="{559E983C-C6A0-4CA2-AF86-53DA666C52E6}" destId="{1A264EB1-A17A-4D2F-B36F-CB09B893EA4E}" srcOrd="1" destOrd="0" presId="urn:microsoft.com/office/officeart/2005/8/layout/chevron2"/>
    <dgm:cxn modelId="{74E39332-7174-4292-B8AD-6708C659309B}" type="presParOf" srcId="{A161ED2B-FD58-4A47-8466-0E09F51F34D7}" destId="{430CCDBF-F3AB-4B28-994D-5B36202F46A9}" srcOrd="13" destOrd="0" presId="urn:microsoft.com/office/officeart/2005/8/layout/chevron2"/>
    <dgm:cxn modelId="{592608C9-5A80-4523-B711-27DF44663A91}" type="presParOf" srcId="{A161ED2B-FD58-4A47-8466-0E09F51F34D7}" destId="{0120EAEB-EC3E-48A7-90B5-6E602AE9D2E4}" srcOrd="14" destOrd="0" presId="urn:microsoft.com/office/officeart/2005/8/layout/chevron2"/>
    <dgm:cxn modelId="{8587DB70-6139-4D3F-8B26-E8EB53D02C68}" type="presParOf" srcId="{0120EAEB-EC3E-48A7-90B5-6E602AE9D2E4}" destId="{9C200645-E0A9-4304-B2DF-61D2EFB5DCDF}" srcOrd="0" destOrd="0" presId="urn:microsoft.com/office/officeart/2005/8/layout/chevron2"/>
    <dgm:cxn modelId="{6E13E9E3-4DB4-42BD-AF17-751BC29C543B}" type="presParOf" srcId="{0120EAEB-EC3E-48A7-90B5-6E602AE9D2E4}" destId="{835B8803-DB96-4327-8309-5AF7A2ABF808}" srcOrd="1" destOrd="0" presId="urn:microsoft.com/office/officeart/2005/8/layout/chevron2"/>
    <dgm:cxn modelId="{EB52D51E-04FD-49E8-8327-29B1078E362F}" type="presParOf" srcId="{A161ED2B-FD58-4A47-8466-0E09F51F34D7}" destId="{521FEE4C-DD28-454A-991B-288BE6BCE093}" srcOrd="15" destOrd="0" presId="urn:microsoft.com/office/officeart/2005/8/layout/chevron2"/>
    <dgm:cxn modelId="{3D7DCE26-505C-4680-BC94-290E7206104A}" type="presParOf" srcId="{A161ED2B-FD58-4A47-8466-0E09F51F34D7}" destId="{B343E5EF-726D-41D4-BC8C-911204A105CC}" srcOrd="16" destOrd="0" presId="urn:microsoft.com/office/officeart/2005/8/layout/chevron2"/>
    <dgm:cxn modelId="{29E4BCFC-2021-437F-930C-F5CF3461BC7F}" type="presParOf" srcId="{B343E5EF-726D-41D4-BC8C-911204A105CC}" destId="{E15EB5E8-3A0B-46D3-8DBC-64D89A2E285A}" srcOrd="0" destOrd="0" presId="urn:microsoft.com/office/officeart/2005/8/layout/chevron2"/>
    <dgm:cxn modelId="{9B510813-ABAC-48A6-A2BE-A94FA3F5ABF6}" type="presParOf" srcId="{B343E5EF-726D-41D4-BC8C-911204A105CC}" destId="{FB9CEE1F-2993-488F-B279-0516EE6F5C64}"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A42D99-3BFD-4818-A59A-B17CE5C8FD57}" type="datetimeFigureOut">
              <a:rPr lang="en-US" smtClean="0"/>
              <a:t>6/19/2022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0086D80-A36D-4D80-9377-B3C4A3296A38}"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A42D99-3BFD-4818-A59A-B17CE5C8FD57}"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086D80-A36D-4D80-9377-B3C4A3296A3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0086D80-A36D-4D80-9377-B3C4A3296A38}"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A42D99-3BFD-4818-A59A-B17CE5C8FD57}"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A42D99-3BFD-4818-A59A-B17CE5C8FD57}"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0086D80-A36D-4D80-9377-B3C4A3296A38}"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A42D99-3BFD-4818-A59A-B17CE5C8FD57}" type="datetimeFigureOut">
              <a:rPr lang="en-US" smtClean="0"/>
              <a:t>6/19/2022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0086D80-A36D-4D80-9377-B3C4A3296A38}"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A42D99-3BFD-4818-A59A-B17CE5C8FD57}"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086D80-A36D-4D80-9377-B3C4A3296A38}"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A42D99-3BFD-4818-A59A-B17CE5C8FD57}" type="datetimeFigureOut">
              <a:rPr lang="en-US" smtClean="0"/>
              <a:t>6/19/2022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0086D80-A36D-4D80-9377-B3C4A3296A38}"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A42D99-3BFD-4818-A59A-B17CE5C8FD57}" type="datetimeFigureOut">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0086D80-A36D-4D80-9377-B3C4A3296A3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A42D99-3BFD-4818-A59A-B17CE5C8FD57}" type="datetimeFigureOut">
              <a:rPr lang="en-US" smtClean="0"/>
              <a:t>6/19/2022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0086D80-A36D-4D80-9377-B3C4A3296A3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0086D80-A36D-4D80-9377-B3C4A3296A38}"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A42D99-3BFD-4818-A59A-B17CE5C8FD57}" type="datetimeFigureOut">
              <a:rPr lang="en-US" smtClean="0"/>
              <a:t>6/19/2022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0086D80-A36D-4D80-9377-B3C4A3296A38}"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A42D99-3BFD-4818-A59A-B17CE5C8FD57}" type="datetimeFigureOut">
              <a:rPr lang="en-US" smtClean="0"/>
              <a:t>6/19/2022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A42D99-3BFD-4818-A59A-B17CE5C8FD57}" type="datetimeFigureOut">
              <a:rPr lang="en-US" smtClean="0"/>
              <a:t>6/19/2022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0086D80-A36D-4D80-9377-B3C4A3296A38}"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bm.com/downloads/cas/EYWEPDA5"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2463880"/>
            <a:ext cx="5429288" cy="1107996"/>
          </a:xfrm>
          <a:prstGeom prst="rect">
            <a:avLst/>
          </a:prstGeom>
          <a:noFill/>
        </p:spPr>
        <p:txBody>
          <a:bodyPr wrap="square" rtlCol="0">
            <a:spAutoFit/>
          </a:bodyPr>
          <a:lstStyle/>
          <a:p>
            <a:pPr algn="ctr"/>
            <a:r>
              <a:rPr lang="en-IN" sz="6600" b="1" i="1" dirty="0" smtClean="0"/>
              <a:t>WELCOME</a:t>
            </a:r>
            <a:endParaRPr lang="en-US" sz="66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2428868"/>
            <a:ext cx="7000924" cy="2123658"/>
          </a:xfrm>
          <a:prstGeom prst="rect">
            <a:avLst/>
          </a:prstGeom>
          <a:noFill/>
        </p:spPr>
        <p:txBody>
          <a:bodyPr wrap="square" rtlCol="0">
            <a:spAutoFit/>
          </a:bodyPr>
          <a:lstStyle/>
          <a:p>
            <a:pPr algn="ctr"/>
            <a:r>
              <a:rPr lang="en-US" sz="6600" b="1" dirty="0" smtClean="0"/>
              <a:t>Demonstration</a:t>
            </a:r>
          </a:p>
          <a:p>
            <a:pPr algn="ctr"/>
            <a:endParaRPr lang="en-US" sz="6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08" y="188877"/>
            <a:ext cx="4572000" cy="523220"/>
          </a:xfrm>
          <a:prstGeom prst="rect">
            <a:avLst/>
          </a:prstGeom>
        </p:spPr>
        <p:txBody>
          <a:bodyPr>
            <a:spAutoFit/>
          </a:bodyPr>
          <a:lstStyle/>
          <a:p>
            <a:pPr algn="ctr"/>
            <a:r>
              <a:rPr lang="en-US" sz="2800" b="1" dirty="0" smtClean="0"/>
              <a:t>Advantages</a:t>
            </a:r>
            <a:endParaRPr lang="en-US" sz="2800" b="1" dirty="0"/>
          </a:p>
        </p:txBody>
      </p:sp>
      <p:sp>
        <p:nvSpPr>
          <p:cNvPr id="3" name="TextBox 2"/>
          <p:cNvSpPr txBox="1"/>
          <p:nvPr/>
        </p:nvSpPr>
        <p:spPr>
          <a:xfrm>
            <a:off x="1714480" y="2071678"/>
            <a:ext cx="571504" cy="369332"/>
          </a:xfrm>
          <a:prstGeom prst="rect">
            <a:avLst/>
          </a:prstGeom>
          <a:noFill/>
        </p:spPr>
        <p:txBody>
          <a:bodyPr wrap="square" rtlCol="0">
            <a:spAutoFit/>
          </a:bodyPr>
          <a:lstStyle/>
          <a:p>
            <a:endParaRPr lang="en-GB" dirty="0"/>
          </a:p>
        </p:txBody>
      </p:sp>
      <p:sp>
        <p:nvSpPr>
          <p:cNvPr id="4" name="TextBox 3"/>
          <p:cNvSpPr txBox="1"/>
          <p:nvPr/>
        </p:nvSpPr>
        <p:spPr>
          <a:xfrm>
            <a:off x="214282" y="1214422"/>
            <a:ext cx="8929718" cy="4154984"/>
          </a:xfrm>
          <a:prstGeom prst="rect">
            <a:avLst/>
          </a:prstGeom>
          <a:noFill/>
        </p:spPr>
        <p:txBody>
          <a:bodyPr wrap="square" rtlCol="0">
            <a:spAutoFit/>
          </a:bodyPr>
          <a:lstStyle/>
          <a:p>
            <a:pPr marL="342900" indent="-342900"/>
            <a:endParaRPr lang="en-GB" sz="2400" b="1" dirty="0" smtClean="0"/>
          </a:p>
          <a:p>
            <a:pPr marL="342900" indent="-342900">
              <a:buAutoNum type="arabicPeriod"/>
            </a:pPr>
            <a:r>
              <a:rPr lang="en-GB" sz="2400" dirty="0" smtClean="0"/>
              <a:t>It saves our time which can be used for other essential tasks</a:t>
            </a:r>
          </a:p>
          <a:p>
            <a:pPr marL="342900" indent="-342900">
              <a:buFontTx/>
              <a:buAutoNum type="arabicPeriod"/>
            </a:pPr>
            <a:r>
              <a:rPr lang="en-GB" sz="2400" dirty="0" smtClean="0"/>
              <a:t>For social media influencers and celebrities with this automation, it becomes more accessible to interact with followers and maintain their social media presence effectively</a:t>
            </a:r>
          </a:p>
          <a:p>
            <a:pPr marL="342900" indent="-342900">
              <a:buAutoNum type="arabicPeriod"/>
            </a:pPr>
            <a:r>
              <a:rPr lang="en-GB" sz="2400" dirty="0" smtClean="0"/>
              <a:t>For small-time </a:t>
            </a:r>
            <a:r>
              <a:rPr lang="en-GB" sz="2400" dirty="0" err="1" smtClean="0"/>
              <a:t>startups</a:t>
            </a:r>
            <a:r>
              <a:rPr lang="en-GB" sz="2400" dirty="0" smtClean="0"/>
              <a:t> and even normal people who cannot spare time to manage their social media this tool comes in handy</a:t>
            </a:r>
          </a:p>
          <a:p>
            <a:pPr marL="342900" indent="-342900">
              <a:buAutoNum type="arabicPeriod"/>
            </a:pPr>
            <a:r>
              <a:rPr lang="en-GB" sz="2400" dirty="0" smtClean="0"/>
              <a:t>For Users who cannot afford a social media manager it can be a possible alternative to make their social media presence more productive in cheap price</a:t>
            </a:r>
            <a:endParaRPr lang="en-GB"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3108" y="188877"/>
            <a:ext cx="4572000" cy="523220"/>
          </a:xfrm>
          <a:prstGeom prst="rect">
            <a:avLst/>
          </a:prstGeom>
        </p:spPr>
        <p:txBody>
          <a:bodyPr>
            <a:spAutoFit/>
          </a:bodyPr>
          <a:lstStyle/>
          <a:p>
            <a:pPr algn="ctr"/>
            <a:r>
              <a:rPr lang="en-US" sz="2800" b="1" dirty="0" smtClean="0"/>
              <a:t>Disa</a:t>
            </a:r>
            <a:r>
              <a:rPr lang="en-US" sz="2800" b="1" dirty="0" smtClean="0"/>
              <a:t>dvantages</a:t>
            </a:r>
            <a:endParaRPr lang="en-US" sz="2800" b="1" dirty="0"/>
          </a:p>
        </p:txBody>
      </p:sp>
      <p:sp>
        <p:nvSpPr>
          <p:cNvPr id="6" name="TextBox 5"/>
          <p:cNvSpPr txBox="1"/>
          <p:nvPr/>
        </p:nvSpPr>
        <p:spPr>
          <a:xfrm>
            <a:off x="214282" y="1214422"/>
            <a:ext cx="8929718" cy="2677656"/>
          </a:xfrm>
          <a:prstGeom prst="rect">
            <a:avLst/>
          </a:prstGeom>
          <a:noFill/>
        </p:spPr>
        <p:txBody>
          <a:bodyPr wrap="square" rtlCol="0">
            <a:spAutoFit/>
          </a:bodyPr>
          <a:lstStyle/>
          <a:p>
            <a:pPr marL="342900" indent="-342900"/>
            <a:endParaRPr lang="en-GB" sz="2400" b="1" dirty="0" smtClean="0"/>
          </a:p>
          <a:p>
            <a:pPr marL="342900" indent="-342900">
              <a:buAutoNum type="arabicPeriod"/>
            </a:pPr>
            <a:r>
              <a:rPr lang="en-GB" sz="2400" dirty="0" smtClean="0"/>
              <a:t>J-SNAP doesn't do 100%  perfect automation so, there is the possibility of error in working or sending massages</a:t>
            </a:r>
          </a:p>
          <a:p>
            <a:pPr marL="342900" indent="-342900">
              <a:buAutoNum type="arabicPeriod"/>
            </a:pPr>
            <a:r>
              <a:rPr lang="en-GB" sz="2400" dirty="0" smtClean="0"/>
              <a:t>Your personal interaction with the community is reduced.</a:t>
            </a:r>
          </a:p>
          <a:p>
            <a:pPr marL="342900" indent="-342900">
              <a:buAutoNum type="arabicPeriod"/>
            </a:pPr>
            <a:r>
              <a:rPr lang="en-GB" sz="2400" dirty="0" smtClean="0"/>
              <a:t>Being a </a:t>
            </a:r>
            <a:r>
              <a:rPr lang="en-GB" sz="2400" dirty="0" err="1" smtClean="0"/>
              <a:t>Bot</a:t>
            </a:r>
            <a:r>
              <a:rPr lang="en-GB" sz="2400" dirty="0" smtClean="0"/>
              <a:t> if used too much frequently social media sites can Block the user account  until it is added as  an official extension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2519788"/>
            <a:ext cx="7000924" cy="2123658"/>
          </a:xfrm>
          <a:prstGeom prst="rect">
            <a:avLst/>
          </a:prstGeom>
          <a:noFill/>
        </p:spPr>
        <p:txBody>
          <a:bodyPr wrap="square" rtlCol="0">
            <a:spAutoFit/>
          </a:bodyPr>
          <a:lstStyle/>
          <a:p>
            <a:pPr algn="ctr"/>
            <a:r>
              <a:rPr lang="en-US" sz="6600" b="1" dirty="0" smtClean="0"/>
              <a:t>Thank You</a:t>
            </a:r>
          </a:p>
          <a:p>
            <a:pPr algn="ctr"/>
            <a:endParaRPr lang="en-US" sz="6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14290"/>
            <a:ext cx="7643866" cy="769441"/>
          </a:xfrm>
          <a:prstGeom prst="rect">
            <a:avLst/>
          </a:prstGeom>
          <a:noFill/>
        </p:spPr>
        <p:txBody>
          <a:bodyPr wrap="square" rtlCol="0">
            <a:spAutoFit/>
          </a:bodyPr>
          <a:lstStyle/>
          <a:p>
            <a:pPr algn="ctr"/>
            <a:r>
              <a:rPr lang="en-IN" sz="4400" b="1" dirty="0" smtClean="0"/>
              <a:t>PBL Project  </a:t>
            </a:r>
            <a:endParaRPr lang="en-US" sz="4400" b="1" dirty="0"/>
          </a:p>
        </p:txBody>
      </p:sp>
      <p:sp>
        <p:nvSpPr>
          <p:cNvPr id="3" name="TextBox 2"/>
          <p:cNvSpPr txBox="1"/>
          <p:nvPr/>
        </p:nvSpPr>
        <p:spPr>
          <a:xfrm>
            <a:off x="3786182" y="1000108"/>
            <a:ext cx="1571636" cy="461665"/>
          </a:xfrm>
          <a:prstGeom prst="rect">
            <a:avLst/>
          </a:prstGeom>
          <a:noFill/>
        </p:spPr>
        <p:txBody>
          <a:bodyPr wrap="square" rtlCol="0">
            <a:spAutoFit/>
          </a:bodyPr>
          <a:lstStyle/>
          <a:p>
            <a:pPr algn="ctr"/>
            <a:r>
              <a:rPr lang="en-IN" sz="2400" dirty="0" smtClean="0"/>
              <a:t>SEM -II</a:t>
            </a:r>
            <a:endParaRPr lang="en-US" sz="2400" dirty="0"/>
          </a:p>
        </p:txBody>
      </p:sp>
      <p:sp>
        <p:nvSpPr>
          <p:cNvPr id="4" name="TextBox 3"/>
          <p:cNvSpPr txBox="1"/>
          <p:nvPr/>
        </p:nvSpPr>
        <p:spPr>
          <a:xfrm>
            <a:off x="2214546" y="2571744"/>
            <a:ext cx="4786346" cy="1938992"/>
          </a:xfrm>
          <a:prstGeom prst="rect">
            <a:avLst/>
          </a:prstGeom>
          <a:noFill/>
        </p:spPr>
        <p:txBody>
          <a:bodyPr wrap="square" rtlCol="0">
            <a:spAutoFit/>
          </a:bodyPr>
          <a:lstStyle/>
          <a:p>
            <a:pPr algn="ctr"/>
            <a:r>
              <a:rPr lang="en-IN" sz="2400" dirty="0" smtClean="0"/>
              <a:t>By , </a:t>
            </a:r>
          </a:p>
          <a:p>
            <a:pPr algn="ctr"/>
            <a:r>
              <a:rPr lang="en-IN" sz="2400" dirty="0" smtClean="0"/>
              <a:t>Aman Arif Mansuri-256</a:t>
            </a:r>
          </a:p>
          <a:p>
            <a:pPr algn="ctr"/>
            <a:r>
              <a:rPr lang="en-IN" sz="2400" dirty="0" smtClean="0"/>
              <a:t>Soham Ashok Kulkarni-235</a:t>
            </a:r>
          </a:p>
          <a:p>
            <a:pPr algn="ctr"/>
            <a:r>
              <a:rPr lang="en-IN" sz="2400" dirty="0" smtClean="0"/>
              <a:t>Mayur Sanjay Patil-262</a:t>
            </a:r>
          </a:p>
          <a:p>
            <a:pPr algn="ctr"/>
            <a:r>
              <a:rPr lang="en-IN" sz="2400" dirty="0" smtClean="0"/>
              <a:t>Atharva Nikam-263</a:t>
            </a:r>
            <a:endParaRPr lang="en-US" sz="2400" dirty="0"/>
          </a:p>
        </p:txBody>
      </p:sp>
      <p:sp>
        <p:nvSpPr>
          <p:cNvPr id="5" name="TextBox 4"/>
          <p:cNvSpPr txBox="1"/>
          <p:nvPr/>
        </p:nvSpPr>
        <p:spPr>
          <a:xfrm>
            <a:off x="2428860" y="2071678"/>
            <a:ext cx="4286280" cy="369332"/>
          </a:xfrm>
          <a:prstGeom prst="rect">
            <a:avLst/>
          </a:prstGeom>
          <a:noFill/>
        </p:spPr>
        <p:txBody>
          <a:bodyPr wrap="square" rtlCol="0">
            <a:spAutoFit/>
          </a:bodyPr>
          <a:lstStyle/>
          <a:p>
            <a:pPr algn="ctr"/>
            <a:r>
              <a:rPr lang="en-IN" dirty="0" smtClean="0"/>
              <a:t>Batch- B2 &amp; B3</a:t>
            </a:r>
          </a:p>
        </p:txBody>
      </p:sp>
      <p:sp>
        <p:nvSpPr>
          <p:cNvPr id="7" name="TextBox 6"/>
          <p:cNvSpPr txBox="1"/>
          <p:nvPr/>
        </p:nvSpPr>
        <p:spPr>
          <a:xfrm>
            <a:off x="2850259" y="5286388"/>
            <a:ext cx="3507691" cy="369332"/>
          </a:xfrm>
          <a:prstGeom prst="rect">
            <a:avLst/>
          </a:prstGeom>
          <a:noFill/>
        </p:spPr>
        <p:txBody>
          <a:bodyPr wrap="none" rtlCol="0">
            <a:spAutoFit/>
          </a:bodyPr>
          <a:lstStyle/>
          <a:p>
            <a:pPr algn="ctr"/>
            <a:r>
              <a:rPr lang="en-IN" dirty="0" smtClean="0"/>
              <a:t>Subject Teacher- </a:t>
            </a:r>
            <a:r>
              <a:rPr lang="en-IN" noProof="1" smtClean="0"/>
              <a:t>Gayatri</a:t>
            </a:r>
            <a:r>
              <a:rPr lang="en-IN" dirty="0" smtClean="0"/>
              <a:t> </a:t>
            </a:r>
            <a:r>
              <a:rPr lang="en-IN" noProof="1" smtClean="0"/>
              <a:t>Jadhav</a:t>
            </a:r>
            <a:endParaRPr lang="en-IN"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e bag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 name="Picture 2" descr="d9c509b2-33af-4033-98dd-3b6ba4407d17.jpg"/>
          <p:cNvPicPr>
            <a:picLocks noChangeAspect="1"/>
          </p:cNvPicPr>
          <p:nvPr/>
        </p:nvPicPr>
        <p:blipFill>
          <a:blip r:embed="rId2"/>
          <a:srcRect l="11111" r="8547"/>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2" y="285728"/>
            <a:ext cx="5000660" cy="954107"/>
          </a:xfrm>
          <a:prstGeom prst="rect">
            <a:avLst/>
          </a:prstGeom>
          <a:noFill/>
        </p:spPr>
        <p:txBody>
          <a:bodyPr wrap="square" rtlCol="0">
            <a:spAutoFit/>
          </a:bodyPr>
          <a:lstStyle/>
          <a:p>
            <a:pPr algn="ctr"/>
            <a:r>
              <a:rPr lang="en-US" sz="2800" b="1" dirty="0"/>
              <a:t>What is </a:t>
            </a:r>
            <a:r>
              <a:rPr lang="en-US" sz="2800" b="1" dirty="0" smtClean="0"/>
              <a:t>Automation</a:t>
            </a:r>
            <a:r>
              <a:rPr lang="en-US" sz="2800" b="1" dirty="0"/>
              <a:t>?</a:t>
            </a:r>
          </a:p>
          <a:p>
            <a:pPr algn="ctr"/>
            <a:endParaRPr lang="en-US" sz="2800" b="1" dirty="0"/>
          </a:p>
        </p:txBody>
      </p:sp>
      <p:sp>
        <p:nvSpPr>
          <p:cNvPr id="5" name="Rectangle 4"/>
          <p:cNvSpPr/>
          <p:nvPr/>
        </p:nvSpPr>
        <p:spPr>
          <a:xfrm>
            <a:off x="285720" y="1142984"/>
            <a:ext cx="8643998" cy="1754326"/>
          </a:xfrm>
          <a:prstGeom prst="rect">
            <a:avLst/>
          </a:prstGeom>
        </p:spPr>
        <p:txBody>
          <a:bodyPr wrap="square">
            <a:spAutoFit/>
          </a:bodyPr>
          <a:lstStyle/>
          <a:p>
            <a:pPr fontAlgn="base"/>
            <a:r>
              <a:rPr lang="en-GB" u="sng" dirty="0" smtClean="0"/>
              <a:t>The </a:t>
            </a:r>
            <a:r>
              <a:rPr lang="en-GB" u="sng" dirty="0"/>
              <a:t>application of technology, programs, robotics or processes to achieve outcomes with minimal human </a:t>
            </a:r>
            <a:r>
              <a:rPr lang="en-GB" u="sng" dirty="0" smtClean="0"/>
              <a:t>input</a:t>
            </a:r>
            <a:r>
              <a:rPr lang="en-GB" dirty="0" smtClean="0"/>
              <a:t>.</a:t>
            </a:r>
            <a:r>
              <a:rPr lang="en-GB" dirty="0" smtClean="0"/>
              <a:t> This includes business process automation (BPA), IT automation, personal applications such as home automation and more.</a:t>
            </a:r>
          </a:p>
          <a:p>
            <a:r>
              <a:rPr lang="en-GB" dirty="0" smtClean="0">
                <a:hlinkClick r:id="rId2"/>
              </a:rPr>
              <a:t/>
            </a:r>
            <a:br>
              <a:rPr lang="en-GB" dirty="0" smtClean="0">
                <a:hlinkClick r:id="rId2"/>
              </a:rPr>
            </a:br>
            <a:endParaRPr lang="en-US" dirty="0" smtClean="0"/>
          </a:p>
          <a:p>
            <a:pPr fontAlgn="base"/>
            <a:endParaRPr lang="en-GB" dirty="0"/>
          </a:p>
        </p:txBody>
      </p:sp>
      <p:sp>
        <p:nvSpPr>
          <p:cNvPr id="7" name="Rectangle 6"/>
          <p:cNvSpPr/>
          <p:nvPr/>
        </p:nvSpPr>
        <p:spPr>
          <a:xfrm>
            <a:off x="285720" y="4357694"/>
            <a:ext cx="8858280" cy="1754326"/>
          </a:xfrm>
          <a:prstGeom prst="rect">
            <a:avLst/>
          </a:prstGeom>
        </p:spPr>
        <p:txBody>
          <a:bodyPr wrap="square">
            <a:spAutoFit/>
          </a:bodyPr>
          <a:lstStyle/>
          <a:p>
            <a:pPr fontAlgn="base"/>
            <a:r>
              <a:rPr lang="en-GB" b="1" dirty="0" smtClean="0"/>
              <a:t>Types of Automation</a:t>
            </a:r>
            <a:endParaRPr lang="en-GB" b="1" dirty="0"/>
          </a:p>
          <a:p>
            <a:pPr marL="342900" indent="-342900" fontAlgn="base">
              <a:buFont typeface="+mj-lt"/>
              <a:buAutoNum type="arabicPeriod"/>
            </a:pPr>
            <a:r>
              <a:rPr lang="en-GB" u="sng" dirty="0"/>
              <a:t>Basic automation</a:t>
            </a:r>
          </a:p>
          <a:p>
            <a:pPr fontAlgn="base"/>
            <a:r>
              <a:rPr lang="en-GB" dirty="0"/>
              <a:t>Basic automation takes simple, rudimentary tasks and automates </a:t>
            </a:r>
            <a:r>
              <a:rPr lang="en-GB" dirty="0" smtClean="0"/>
              <a:t>them.</a:t>
            </a:r>
            <a:r>
              <a:rPr lang="en-GB" dirty="0"/>
              <a:t> </a:t>
            </a:r>
            <a:r>
              <a:rPr lang="en-GB" dirty="0" smtClean="0"/>
              <a:t> Business </a:t>
            </a:r>
            <a:r>
              <a:rPr lang="en-GB" dirty="0" smtClean="0"/>
              <a:t>process </a:t>
            </a:r>
            <a:r>
              <a:rPr lang="en-GB" dirty="0"/>
              <a:t>management (</a:t>
            </a:r>
            <a:r>
              <a:rPr lang="en-GB" dirty="0" smtClean="0"/>
              <a:t>BPM)  and</a:t>
            </a:r>
            <a:r>
              <a:rPr lang="en-GB" dirty="0"/>
              <a:t> robotic process automation (RPA) are types of basic automation</a:t>
            </a:r>
            <a:r>
              <a:rPr lang="en-GB" dirty="0" smtClean="0"/>
              <a:t>.</a:t>
            </a:r>
          </a:p>
          <a:p>
            <a:pPr fontAlgn="base"/>
            <a:endParaRPr lang="en-GB" dirty="0"/>
          </a:p>
        </p:txBody>
      </p:sp>
      <p:pic>
        <p:nvPicPr>
          <p:cNvPr id="18434" name="Picture 2"/>
          <p:cNvPicPr>
            <a:picLocks noChangeAspect="1" noChangeArrowheads="1"/>
          </p:cNvPicPr>
          <p:nvPr/>
        </p:nvPicPr>
        <p:blipFill>
          <a:blip r:embed="rId3" cstate="print"/>
          <a:srcRect/>
          <a:stretch>
            <a:fillRect/>
          </a:stretch>
        </p:blipFill>
        <p:spPr bwMode="auto">
          <a:xfrm>
            <a:off x="2000232" y="2143116"/>
            <a:ext cx="4929222" cy="2256174"/>
          </a:xfrm>
          <a:prstGeom prst="rect">
            <a:avLst/>
          </a:prstGeom>
          <a:noFill/>
          <a:ln w="9525">
            <a:solidFill>
              <a:schemeClr val="tx1"/>
            </a:solid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85728"/>
            <a:ext cx="8929718" cy="4801314"/>
          </a:xfrm>
          <a:prstGeom prst="rect">
            <a:avLst/>
          </a:prstGeom>
        </p:spPr>
        <p:txBody>
          <a:bodyPr wrap="square">
            <a:spAutoFit/>
          </a:bodyPr>
          <a:lstStyle/>
          <a:p>
            <a:pPr marL="342900" indent="-342900" fontAlgn="base"/>
            <a:r>
              <a:rPr lang="en-GB" dirty="0" smtClean="0"/>
              <a:t>2.   </a:t>
            </a:r>
            <a:r>
              <a:rPr lang="en-GB" u="sng" dirty="0" smtClean="0"/>
              <a:t>Process automation</a:t>
            </a:r>
          </a:p>
          <a:p>
            <a:pPr fontAlgn="base"/>
            <a:r>
              <a:rPr lang="en-GB" dirty="0" smtClean="0"/>
              <a:t>Process automation manages business processes for uniformity and transparency. It is typically handled by dedicated software and business apps. Using process automation can increase productivity and efficiency within your business. Process mining and workflow automation are types of process automation.</a:t>
            </a:r>
          </a:p>
          <a:p>
            <a:pPr fontAlgn="base"/>
            <a:endParaRPr lang="en-GB" dirty="0" smtClean="0"/>
          </a:p>
          <a:p>
            <a:pPr fontAlgn="base"/>
            <a:r>
              <a:rPr lang="en-GB" dirty="0" smtClean="0"/>
              <a:t>3.   </a:t>
            </a:r>
            <a:r>
              <a:rPr lang="en-GB" u="sng" dirty="0" smtClean="0"/>
              <a:t>Integration automation</a:t>
            </a:r>
          </a:p>
          <a:p>
            <a:pPr fontAlgn="base"/>
            <a:r>
              <a:rPr lang="en-GB" dirty="0" smtClean="0"/>
              <a:t>Integration automation is where machines can mimic human tasks and repeat the actions once humans define the machine rules. In recent years, people have defined digital workers as software robots that are trained to work with humans to perform specific tasks. They have a specific set of skills, and they can be “hired” to work on teams.</a:t>
            </a:r>
          </a:p>
          <a:p>
            <a:pPr fontAlgn="base"/>
            <a:endParaRPr lang="en-GB" dirty="0" smtClean="0"/>
          </a:p>
          <a:p>
            <a:pPr fontAlgn="base"/>
            <a:r>
              <a:rPr lang="en-GB" dirty="0" smtClean="0"/>
              <a:t>4.   </a:t>
            </a:r>
            <a:r>
              <a:rPr lang="en-GB" u="sng" dirty="0" smtClean="0"/>
              <a:t>Artificial intelligence (AI) automation</a:t>
            </a:r>
          </a:p>
          <a:p>
            <a:pPr fontAlgn="base"/>
            <a:r>
              <a:rPr lang="en-GB" dirty="0" smtClean="0"/>
              <a:t>The most complex level of automation is artificial intelligence (AI) automation. The addition of AI means that machines can “learn” and make decisions based on past situations they have encountered and analyzed. </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4546" y="214290"/>
            <a:ext cx="4572000" cy="1384995"/>
          </a:xfrm>
          <a:prstGeom prst="rect">
            <a:avLst/>
          </a:prstGeom>
        </p:spPr>
        <p:txBody>
          <a:bodyPr>
            <a:spAutoFit/>
          </a:bodyPr>
          <a:lstStyle/>
          <a:p>
            <a:pPr algn="ctr"/>
            <a:r>
              <a:rPr lang="en-US" sz="2800" b="1" dirty="0" smtClean="0"/>
              <a:t>What is Social Media Automation?</a:t>
            </a:r>
          </a:p>
          <a:p>
            <a:pPr algn="ctr"/>
            <a:endParaRPr lang="en-US" sz="2800" b="1" dirty="0"/>
          </a:p>
        </p:txBody>
      </p:sp>
      <p:sp>
        <p:nvSpPr>
          <p:cNvPr id="3" name="Rectangle 2"/>
          <p:cNvSpPr/>
          <p:nvPr/>
        </p:nvSpPr>
        <p:spPr>
          <a:xfrm>
            <a:off x="142844" y="1198891"/>
            <a:ext cx="8858280" cy="1015663"/>
          </a:xfrm>
          <a:prstGeom prst="rect">
            <a:avLst/>
          </a:prstGeom>
        </p:spPr>
        <p:txBody>
          <a:bodyPr wrap="square">
            <a:spAutoFit/>
          </a:bodyPr>
          <a:lstStyle/>
          <a:p>
            <a:pPr algn="ctr"/>
            <a:r>
              <a:rPr lang="en-GB" sz="2000" i="1" dirty="0" smtClean="0"/>
              <a:t>Social media automation is automating social media applications by using AI or any other means  and using this automation to make our day to day life easier and time saving.</a:t>
            </a:r>
            <a:endParaRPr lang="en-US" sz="2000" i="1" dirty="0"/>
          </a:p>
        </p:txBody>
      </p:sp>
      <p:pic>
        <p:nvPicPr>
          <p:cNvPr id="19458" name="Picture 2" descr="How to Use Social Media Automation to Save Serious Time | Sprout Social"/>
          <p:cNvPicPr>
            <a:picLocks noChangeAspect="1" noChangeArrowheads="1"/>
          </p:cNvPicPr>
          <p:nvPr/>
        </p:nvPicPr>
        <p:blipFill>
          <a:blip r:embed="rId2"/>
          <a:srcRect/>
          <a:stretch>
            <a:fillRect/>
          </a:stretch>
        </p:blipFill>
        <p:spPr bwMode="auto">
          <a:xfrm>
            <a:off x="1071590" y="2337309"/>
            <a:ext cx="7000872" cy="3949211"/>
          </a:xfrm>
          <a:prstGeom prst="rect">
            <a:avLst/>
          </a:prstGeom>
          <a:noFill/>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08" y="188877"/>
            <a:ext cx="4572000" cy="954107"/>
          </a:xfrm>
          <a:prstGeom prst="rect">
            <a:avLst/>
          </a:prstGeom>
        </p:spPr>
        <p:txBody>
          <a:bodyPr>
            <a:spAutoFit/>
          </a:bodyPr>
          <a:lstStyle/>
          <a:p>
            <a:pPr algn="ctr"/>
            <a:r>
              <a:rPr lang="en-US" sz="2800" b="1" dirty="0" smtClean="0"/>
              <a:t>What is J-SNAP?</a:t>
            </a:r>
          </a:p>
          <a:p>
            <a:pPr algn="ctr"/>
            <a:endParaRPr lang="en-US" sz="2800" b="1" dirty="0"/>
          </a:p>
        </p:txBody>
      </p:sp>
      <p:sp>
        <p:nvSpPr>
          <p:cNvPr id="3" name="Rectangle 2"/>
          <p:cNvSpPr/>
          <p:nvPr/>
        </p:nvSpPr>
        <p:spPr>
          <a:xfrm>
            <a:off x="214282" y="1142984"/>
            <a:ext cx="8715436" cy="1015663"/>
          </a:xfrm>
          <a:prstGeom prst="rect">
            <a:avLst/>
          </a:prstGeom>
        </p:spPr>
        <p:txBody>
          <a:bodyPr wrap="square">
            <a:spAutoFit/>
          </a:bodyPr>
          <a:lstStyle/>
          <a:p>
            <a:r>
              <a:rPr lang="en-GB" sz="2000" b="1" u="sng" dirty="0" smtClean="0"/>
              <a:t>J-SNAP</a:t>
            </a:r>
            <a:r>
              <a:rPr lang="en-GB" sz="2000" dirty="0" smtClean="0"/>
              <a:t> or </a:t>
            </a:r>
            <a:r>
              <a:rPr lang="en-GB" sz="2000" b="1" u="sng" dirty="0" smtClean="0"/>
              <a:t>JARVIS SOCIAL NETWORKING AUTOMATION PROGRAM  </a:t>
            </a:r>
            <a:r>
              <a:rPr lang="en-GB" sz="2000" dirty="0" smtClean="0"/>
              <a:t>is a program that runs on python-based code as a third-party </a:t>
            </a:r>
            <a:r>
              <a:rPr lang="en-GB" sz="2000" noProof="1" smtClean="0"/>
              <a:t>bot</a:t>
            </a:r>
            <a:r>
              <a:rPr lang="en-GB" sz="2000" dirty="0" smtClean="0"/>
              <a:t> to various social networking sites like </a:t>
            </a:r>
            <a:r>
              <a:rPr lang="en-GB" sz="2000" noProof="1" smtClean="0"/>
              <a:t>Instagram</a:t>
            </a:r>
            <a:r>
              <a:rPr lang="en-GB" sz="2000" dirty="0" smtClean="0"/>
              <a:t>, </a:t>
            </a:r>
            <a:r>
              <a:rPr lang="en-GB" sz="2000" noProof="1" smtClean="0"/>
              <a:t>Facebook</a:t>
            </a:r>
            <a:r>
              <a:rPr lang="en-GB" sz="2000" dirty="0" smtClean="0"/>
              <a:t>, </a:t>
            </a:r>
            <a:r>
              <a:rPr lang="en-GB" sz="2000" noProof="1" smtClean="0"/>
              <a:t>Twiter</a:t>
            </a:r>
            <a:r>
              <a:rPr lang="en-GB" sz="2000" dirty="0" smtClean="0"/>
              <a:t>  etc.</a:t>
            </a:r>
            <a:endParaRPr lang="en-US" sz="2000" dirty="0"/>
          </a:p>
        </p:txBody>
      </p:sp>
      <p:sp>
        <p:nvSpPr>
          <p:cNvPr id="4" name="Rectangle 3"/>
          <p:cNvSpPr/>
          <p:nvPr/>
        </p:nvSpPr>
        <p:spPr>
          <a:xfrm>
            <a:off x="214282" y="2285992"/>
            <a:ext cx="8715436" cy="1631216"/>
          </a:xfrm>
          <a:prstGeom prst="rect">
            <a:avLst/>
          </a:prstGeom>
        </p:spPr>
        <p:txBody>
          <a:bodyPr wrap="square">
            <a:spAutoFit/>
          </a:bodyPr>
          <a:lstStyle/>
          <a:p>
            <a:r>
              <a:rPr lang="en-GB" sz="2000" dirty="0" smtClean="0"/>
              <a:t>It can do all the basic tasks that can be done by humans on social  media platforms and in a very time-saving manner so that the lifestyle of users can be efficient.</a:t>
            </a:r>
          </a:p>
          <a:p>
            <a:endParaRPr lang="en-GB" sz="2000" dirty="0"/>
          </a:p>
          <a:p>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08" y="188877"/>
            <a:ext cx="4572000" cy="954107"/>
          </a:xfrm>
          <a:prstGeom prst="rect">
            <a:avLst/>
          </a:prstGeom>
        </p:spPr>
        <p:txBody>
          <a:bodyPr>
            <a:spAutoFit/>
          </a:bodyPr>
          <a:lstStyle/>
          <a:p>
            <a:pPr algn="ctr"/>
            <a:r>
              <a:rPr lang="en-US" sz="2800" b="1" dirty="0" smtClean="0"/>
              <a:t>Technology Used </a:t>
            </a:r>
            <a:r>
              <a:rPr lang="en-US" sz="2800" b="1" dirty="0" smtClean="0"/>
              <a:t>In</a:t>
            </a:r>
          </a:p>
          <a:p>
            <a:pPr algn="ctr"/>
            <a:r>
              <a:rPr lang="en-US" sz="2800" b="1" dirty="0" smtClean="0"/>
              <a:t> J-SNAP</a:t>
            </a:r>
            <a:endParaRPr lang="en-US" sz="2800" b="1" dirty="0"/>
          </a:p>
        </p:txBody>
      </p:sp>
      <p:sp>
        <p:nvSpPr>
          <p:cNvPr id="3" name="TextBox 2"/>
          <p:cNvSpPr txBox="1"/>
          <p:nvPr/>
        </p:nvSpPr>
        <p:spPr>
          <a:xfrm>
            <a:off x="285720" y="1500174"/>
            <a:ext cx="8858280" cy="1200329"/>
          </a:xfrm>
          <a:prstGeom prst="rect">
            <a:avLst/>
          </a:prstGeom>
          <a:noFill/>
        </p:spPr>
        <p:txBody>
          <a:bodyPr wrap="square" rtlCol="0">
            <a:spAutoFit/>
          </a:bodyPr>
          <a:lstStyle/>
          <a:p>
            <a:r>
              <a:rPr lang="en-GB" sz="2400" dirty="0" smtClean="0"/>
              <a:t>J-SNAP uses the </a:t>
            </a:r>
            <a:r>
              <a:rPr lang="en-GB" sz="2400" dirty="0" err="1" smtClean="0"/>
              <a:t>Pyhton</a:t>
            </a:r>
            <a:r>
              <a:rPr lang="en-GB" sz="2400" dirty="0" smtClean="0"/>
              <a:t> code interpreter as well as Microsoft voice API  in an integrated manner along with the "SELENIUM" library of </a:t>
            </a:r>
            <a:r>
              <a:rPr lang="en-GB" sz="2400" dirty="0" err="1" smtClean="0"/>
              <a:t>Pyhton</a:t>
            </a:r>
            <a:r>
              <a:rPr lang="en-GB" sz="2400" dirty="0" smtClean="0"/>
              <a:t> to do things in automated manner.</a:t>
            </a:r>
            <a:endParaRPr lang="en-GB" sz="2400" dirty="0"/>
          </a:p>
        </p:txBody>
      </p:sp>
      <p:pic>
        <p:nvPicPr>
          <p:cNvPr id="21506" name="Picture 2" descr="Getting Started with Speech to Text — Taygan"/>
          <p:cNvPicPr>
            <a:picLocks noChangeAspect="1" noChangeArrowheads="1"/>
          </p:cNvPicPr>
          <p:nvPr/>
        </p:nvPicPr>
        <p:blipFill>
          <a:blip r:embed="rId2"/>
          <a:srcRect l="6818" t="11364" r="4545" b="11363"/>
          <a:stretch>
            <a:fillRect/>
          </a:stretch>
        </p:blipFill>
        <p:spPr bwMode="auto">
          <a:xfrm>
            <a:off x="1428728" y="3357562"/>
            <a:ext cx="2786082" cy="2428892"/>
          </a:xfrm>
          <a:prstGeom prst="rect">
            <a:avLst/>
          </a:prstGeom>
          <a:noFill/>
        </p:spPr>
      </p:pic>
      <p:sp>
        <p:nvSpPr>
          <p:cNvPr id="5" name="TextBox 4"/>
          <p:cNvSpPr txBox="1"/>
          <p:nvPr/>
        </p:nvSpPr>
        <p:spPr>
          <a:xfrm>
            <a:off x="1500166" y="5643578"/>
            <a:ext cx="1214446" cy="369332"/>
          </a:xfrm>
          <a:prstGeom prst="rect">
            <a:avLst/>
          </a:prstGeom>
          <a:noFill/>
        </p:spPr>
        <p:txBody>
          <a:bodyPr wrap="square" rtlCol="0">
            <a:spAutoFit/>
          </a:bodyPr>
          <a:lstStyle/>
          <a:p>
            <a:r>
              <a:rPr lang="en-GB" dirty="0" smtClean="0">
                <a:latin typeface="Algerian" pitchFamily="82" charset="0"/>
              </a:rPr>
              <a:t>Speech</a:t>
            </a:r>
            <a:endParaRPr lang="en-GB" dirty="0">
              <a:latin typeface="Algerian" pitchFamily="82" charset="0"/>
            </a:endParaRPr>
          </a:p>
        </p:txBody>
      </p:sp>
      <p:sp>
        <p:nvSpPr>
          <p:cNvPr id="6" name="TextBox 5"/>
          <p:cNvSpPr txBox="1"/>
          <p:nvPr/>
        </p:nvSpPr>
        <p:spPr>
          <a:xfrm>
            <a:off x="3056494" y="3143248"/>
            <a:ext cx="1301192" cy="369332"/>
          </a:xfrm>
          <a:prstGeom prst="rect">
            <a:avLst/>
          </a:prstGeom>
          <a:noFill/>
        </p:spPr>
        <p:txBody>
          <a:bodyPr wrap="square" rtlCol="0">
            <a:spAutoFit/>
          </a:bodyPr>
          <a:lstStyle/>
          <a:p>
            <a:r>
              <a:rPr lang="en-GB" dirty="0" smtClean="0">
                <a:latin typeface="Algerian" pitchFamily="82" charset="0"/>
              </a:rPr>
              <a:t>Text</a:t>
            </a:r>
            <a:endParaRPr lang="en-GB" dirty="0">
              <a:latin typeface="Algerian" pitchFamily="82" charset="0"/>
            </a:endParaRPr>
          </a:p>
        </p:txBody>
      </p:sp>
      <p:sp>
        <p:nvSpPr>
          <p:cNvPr id="21508" name="AutoShape 4" descr="selenium-library · GitHub Topics · GitHu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1510" name="AutoShape 6" descr="selenium-library · GitHub Topics · GitHu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1512" name="AutoShape 8" descr="selenium-library · GitHub Topics · GitHu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1514" name="AutoShape 10" descr="selenium-library · GitHub Topics · GitHu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1515" name="Picture 11"/>
          <p:cNvPicPr>
            <a:picLocks noChangeAspect="1" noChangeArrowheads="1"/>
          </p:cNvPicPr>
          <p:nvPr/>
        </p:nvPicPr>
        <p:blipFill>
          <a:blip r:embed="rId3"/>
          <a:srcRect/>
          <a:stretch>
            <a:fillRect/>
          </a:stretch>
        </p:blipFill>
        <p:spPr bwMode="auto">
          <a:xfrm>
            <a:off x="4857752" y="2928934"/>
            <a:ext cx="3286124" cy="32861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214414" y="1357298"/>
          <a:ext cx="6715172"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286016" y="188877"/>
            <a:ext cx="4572000" cy="1384995"/>
          </a:xfrm>
          <a:prstGeom prst="rect">
            <a:avLst/>
          </a:prstGeom>
        </p:spPr>
        <p:txBody>
          <a:bodyPr>
            <a:spAutoFit/>
          </a:bodyPr>
          <a:lstStyle/>
          <a:p>
            <a:pPr algn="ctr"/>
            <a:r>
              <a:rPr lang="en-US" sz="2800" b="1" dirty="0" smtClean="0"/>
              <a:t>Steps </a:t>
            </a:r>
            <a:r>
              <a:rPr lang="en-US" sz="2800" b="1" dirty="0" smtClean="0"/>
              <a:t>J-SNAP Will Performs </a:t>
            </a:r>
            <a:r>
              <a:rPr lang="en-US" sz="2800" b="1" dirty="0" smtClean="0"/>
              <a:t>? </a:t>
            </a:r>
            <a:endParaRPr lang="en-US" sz="2800" b="1" dirty="0" smtClean="0"/>
          </a:p>
          <a:p>
            <a:pPr algn="ctr"/>
            <a:endParaRPr lang="en-US" sz="2800"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377</TotalTime>
  <Words>576</Words>
  <Application>Microsoft Office PowerPoint</Application>
  <PresentationFormat>On-screen Show (4:3)</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cp:revision>
  <dcterms:created xsi:type="dcterms:W3CDTF">2022-06-19T02:57:18Z</dcterms:created>
  <dcterms:modified xsi:type="dcterms:W3CDTF">2022-06-19T09:15:13Z</dcterms:modified>
</cp:coreProperties>
</file>