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6"/>
  </p:notesMasterIdLst>
  <p:handoutMasterIdLst>
    <p:handoutMasterId r:id="rId27"/>
  </p:handoutMasterIdLst>
  <p:sldIdLst>
    <p:sldId id="350" r:id="rId5"/>
    <p:sldId id="520" r:id="rId6"/>
    <p:sldId id="507" r:id="rId7"/>
    <p:sldId id="508" r:id="rId8"/>
    <p:sldId id="509" r:id="rId9"/>
    <p:sldId id="518" r:id="rId10"/>
    <p:sldId id="522" r:id="rId11"/>
    <p:sldId id="521" r:id="rId12"/>
    <p:sldId id="523" r:id="rId13"/>
    <p:sldId id="512" r:id="rId14"/>
    <p:sldId id="534" r:id="rId15"/>
    <p:sldId id="535" r:id="rId16"/>
    <p:sldId id="511" r:id="rId17"/>
    <p:sldId id="524" r:id="rId18"/>
    <p:sldId id="531" r:id="rId19"/>
    <p:sldId id="514" r:id="rId20"/>
    <p:sldId id="529" r:id="rId21"/>
    <p:sldId id="516" r:id="rId22"/>
    <p:sldId id="519" r:id="rId23"/>
    <p:sldId id="515" r:id="rId24"/>
    <p:sldId id="530" r:id="rId25"/>
  </p:sldIdLst>
  <p:sldSz cx="9144000" cy="5143500" type="screen16x9"/>
  <p:notesSz cx="6858000" cy="9947275"/>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620">
          <p15:clr>
            <a:srgbClr val="A4A3A4"/>
          </p15:clr>
        </p15:guide>
        <p15:guide id="3" pos="3840">
          <p15:clr>
            <a:srgbClr val="A4A3A4"/>
          </p15:clr>
        </p15:guide>
        <p15:guide id="4" pos="2866">
          <p15:clr>
            <a:srgbClr val="A4A3A4"/>
          </p15:clr>
        </p15:guide>
      </p15:sldGuideLst>
    </p:ext>
    <p:ext uri="{2D200454-40CA-4A62-9FC3-DE9A4176ACB9}">
      <p15:notesGuideLst xmlns:p15="http://schemas.microsoft.com/office/powerpoint/2012/main">
        <p15:guide id="1" orient="horz" pos="3133">
          <p15:clr>
            <a:srgbClr val="A4A3A4"/>
          </p15:clr>
        </p15:guide>
        <p15:guide id="2" pos="215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B15"/>
    <a:srgbClr val="09AF01"/>
    <a:srgbClr val="D9F8BA"/>
    <a:srgbClr val="2419FB"/>
    <a:srgbClr val="17991A"/>
    <a:srgbClr val="C2D69A"/>
    <a:srgbClr val="D4FCB6"/>
    <a:srgbClr val="12AA6C"/>
    <a:srgbClr val="9BF58F"/>
    <a:srgbClr val="A3F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637" autoAdjust="0"/>
  </p:normalViewPr>
  <p:slideViewPr>
    <p:cSldViewPr snapToGrid="0">
      <p:cViewPr varScale="1">
        <p:scale>
          <a:sx n="100" d="100"/>
          <a:sy n="100" d="100"/>
        </p:scale>
        <p:origin x="974" y="72"/>
      </p:cViewPr>
      <p:guideLst>
        <p:guide orient="horz" pos="2160"/>
        <p:guide orient="horz" pos="1620"/>
        <p:guide pos="3840"/>
        <p:guide pos="2866"/>
      </p:guideLst>
    </p:cSldViewPr>
  </p:slideViewPr>
  <p:notesTextViewPr>
    <p:cViewPr>
      <p:scale>
        <a:sx n="1" d="1"/>
        <a:sy n="1" d="1"/>
      </p:scale>
      <p:origin x="0" y="0"/>
    </p:cViewPr>
  </p:notesTextViewPr>
  <p:sorterViewPr>
    <p:cViewPr>
      <p:scale>
        <a:sx n="100" d="100"/>
        <a:sy n="100" d="100"/>
      </p:scale>
      <p:origin x="0" y="3858"/>
    </p:cViewPr>
  </p:sorterViewPr>
  <p:notesViewPr>
    <p:cSldViewPr snapToGrid="0">
      <p:cViewPr varScale="1">
        <p:scale>
          <a:sx n="52" d="100"/>
          <a:sy n="52" d="100"/>
        </p:scale>
        <p:origin x="-2580" y="-96"/>
      </p:cViewPr>
      <p:guideLst>
        <p:guide orient="horz" pos="3133"/>
        <p:guide pos="215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2971336" cy="498721"/>
          </a:xfrm>
          <a:prstGeom prst="rect">
            <a:avLst/>
          </a:prstGeom>
        </p:spPr>
        <p:txBody>
          <a:bodyPr vert="horz" lIns="91439" tIns="45720" rIns="91439" bIns="45720" rtlCol="0"/>
          <a:lstStyle>
            <a:lvl1pPr algn="l">
              <a:defRPr sz="1200"/>
            </a:lvl1pPr>
          </a:lstStyle>
          <a:p>
            <a:endParaRPr lang="en-US"/>
          </a:p>
        </p:txBody>
      </p:sp>
      <p:sp>
        <p:nvSpPr>
          <p:cNvPr id="3" name="Date Placeholder 2"/>
          <p:cNvSpPr>
            <a:spLocks noGrp="1"/>
          </p:cNvSpPr>
          <p:nvPr>
            <p:ph type="dt" sz="quarter" idx="1"/>
          </p:nvPr>
        </p:nvSpPr>
        <p:spPr>
          <a:xfrm>
            <a:off x="3885122" y="3"/>
            <a:ext cx="2971335" cy="498721"/>
          </a:xfrm>
          <a:prstGeom prst="rect">
            <a:avLst/>
          </a:prstGeom>
        </p:spPr>
        <p:txBody>
          <a:bodyPr vert="horz" lIns="91439" tIns="45720" rIns="91439" bIns="45720" rtlCol="0"/>
          <a:lstStyle>
            <a:lvl1pPr algn="r">
              <a:defRPr sz="1200"/>
            </a:lvl1pPr>
          </a:lstStyle>
          <a:p>
            <a:endParaRPr lang="en-US"/>
          </a:p>
        </p:txBody>
      </p:sp>
      <p:sp>
        <p:nvSpPr>
          <p:cNvPr id="4" name="Footer Placeholder 3"/>
          <p:cNvSpPr>
            <a:spLocks noGrp="1"/>
          </p:cNvSpPr>
          <p:nvPr>
            <p:ph type="ftr" sz="quarter" idx="2"/>
          </p:nvPr>
        </p:nvSpPr>
        <p:spPr>
          <a:xfrm>
            <a:off x="4" y="9448558"/>
            <a:ext cx="2971336" cy="498721"/>
          </a:xfrm>
          <a:prstGeom prst="rect">
            <a:avLst/>
          </a:prstGeom>
        </p:spPr>
        <p:txBody>
          <a:bodyPr vert="horz" lIns="91439" tIns="45720" rIns="91439"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5122" y="9448558"/>
            <a:ext cx="2971335" cy="498721"/>
          </a:xfrm>
          <a:prstGeom prst="rect">
            <a:avLst/>
          </a:prstGeom>
        </p:spPr>
        <p:txBody>
          <a:bodyPr vert="horz" lIns="91439" tIns="45720" rIns="91439" bIns="45720" rtlCol="0" anchor="b"/>
          <a:lstStyle>
            <a:lvl1pPr algn="r">
              <a:defRPr sz="1200"/>
            </a:lvl1pPr>
          </a:lstStyle>
          <a:p>
            <a:fld id="{9B5C9C19-E3B4-453B-9833-B6B49DA1C435}" type="slidenum">
              <a:rPr lang="en-US" smtClean="0"/>
              <a:t>‹#›</a:t>
            </a:fld>
            <a:endParaRPr lang="en-US"/>
          </a:p>
        </p:txBody>
      </p:sp>
    </p:spTree>
    <p:extLst>
      <p:ext uri="{BB962C8B-B14F-4D97-AF65-F5344CB8AC3E}">
        <p14:creationId xmlns:p14="http://schemas.microsoft.com/office/powerpoint/2010/main" val="211546810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2972421" cy="499403"/>
          </a:xfrm>
          <a:prstGeom prst="rect">
            <a:avLst/>
          </a:prstGeom>
        </p:spPr>
        <p:txBody>
          <a:bodyPr vert="horz" lIns="91750" tIns="45874" rIns="91750" bIns="45874" rtlCol="0"/>
          <a:lstStyle>
            <a:lvl1pPr algn="l">
              <a:defRPr sz="1200"/>
            </a:lvl1pPr>
          </a:lstStyle>
          <a:p>
            <a:endParaRPr lang="en-US"/>
          </a:p>
        </p:txBody>
      </p:sp>
      <p:sp>
        <p:nvSpPr>
          <p:cNvPr id="3" name="Date Placeholder 2"/>
          <p:cNvSpPr>
            <a:spLocks noGrp="1"/>
          </p:cNvSpPr>
          <p:nvPr>
            <p:ph type="dt" idx="1"/>
          </p:nvPr>
        </p:nvSpPr>
        <p:spPr>
          <a:xfrm>
            <a:off x="3884031" y="4"/>
            <a:ext cx="2972421" cy="499403"/>
          </a:xfrm>
          <a:prstGeom prst="rect">
            <a:avLst/>
          </a:prstGeom>
        </p:spPr>
        <p:txBody>
          <a:bodyPr vert="horz" lIns="91750" tIns="45874" rIns="91750" bIns="45874" rtlCol="0"/>
          <a:lstStyle>
            <a:lvl1pPr algn="r">
              <a:defRPr sz="1200"/>
            </a:lvl1pPr>
          </a:lstStyle>
          <a:p>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750" tIns="45874" rIns="91750" bIns="45874" rtlCol="0" anchor="ctr"/>
          <a:lstStyle/>
          <a:p>
            <a:endParaRPr lang="en-US"/>
          </a:p>
        </p:txBody>
      </p:sp>
      <p:sp>
        <p:nvSpPr>
          <p:cNvPr id="5" name="Notes Placeholder 4"/>
          <p:cNvSpPr>
            <a:spLocks noGrp="1"/>
          </p:cNvSpPr>
          <p:nvPr>
            <p:ph type="body" sz="quarter" idx="3"/>
          </p:nvPr>
        </p:nvSpPr>
        <p:spPr>
          <a:xfrm>
            <a:off x="686423" y="4786788"/>
            <a:ext cx="5485158" cy="3917079"/>
          </a:xfrm>
          <a:prstGeom prst="rect">
            <a:avLst/>
          </a:prstGeom>
        </p:spPr>
        <p:txBody>
          <a:bodyPr vert="horz" lIns="91750" tIns="45874" rIns="91750" bIns="458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9447878"/>
            <a:ext cx="2972421" cy="499403"/>
          </a:xfrm>
          <a:prstGeom prst="rect">
            <a:avLst/>
          </a:prstGeom>
        </p:spPr>
        <p:txBody>
          <a:bodyPr vert="horz" lIns="91750" tIns="45874" rIns="91750" bIns="45874" rtlCol="0" anchor="b"/>
          <a:lstStyle>
            <a:lvl1pPr algn="l">
              <a:defRPr sz="1200"/>
            </a:lvl1pPr>
          </a:lstStyle>
          <a:p>
            <a:endParaRPr lang="en-US"/>
          </a:p>
        </p:txBody>
      </p:sp>
      <p:sp>
        <p:nvSpPr>
          <p:cNvPr id="7" name="Slide Number Placeholder 6"/>
          <p:cNvSpPr>
            <a:spLocks noGrp="1"/>
          </p:cNvSpPr>
          <p:nvPr>
            <p:ph type="sldNum" sz="quarter" idx="5"/>
          </p:nvPr>
        </p:nvSpPr>
        <p:spPr>
          <a:xfrm>
            <a:off x="3884031" y="9447878"/>
            <a:ext cx="2972421" cy="499403"/>
          </a:xfrm>
          <a:prstGeom prst="rect">
            <a:avLst/>
          </a:prstGeom>
        </p:spPr>
        <p:txBody>
          <a:bodyPr vert="horz" lIns="91750" tIns="45874" rIns="91750" bIns="45874" rtlCol="0" anchor="b"/>
          <a:lstStyle>
            <a:lvl1pPr algn="r">
              <a:defRPr sz="1200"/>
            </a:lvl1pPr>
          </a:lstStyle>
          <a:p>
            <a:fld id="{4709CBCC-8B3A-44D4-9CE7-93F738B76A77}" type="slidenum">
              <a:rPr lang="en-US" smtClean="0"/>
              <a:t>‹#›</a:t>
            </a:fld>
            <a:endParaRPr lang="en-US"/>
          </a:p>
        </p:txBody>
      </p:sp>
    </p:spTree>
    <p:extLst>
      <p:ext uri="{BB962C8B-B14F-4D97-AF65-F5344CB8AC3E}">
        <p14:creationId xmlns:p14="http://schemas.microsoft.com/office/powerpoint/2010/main" val="780995322"/>
      </p:ext>
    </p:extLst>
  </p:cSld>
  <p:clrMap bg1="lt1" tx1="dk1" bg2="lt2" tx2="dk2" accent1="accent1" accent2="accent2" accent3="accent3" accent4="accent4" accent5="accent5" accent6="accent6" hlink="hlink" folHlink="folHlink"/>
  <p:hf hdr="0" ftr="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9CBCC-8B3A-44D4-9CE7-93F738B76A77}" type="slidenum">
              <a:rPr lang="en-US" smtClean="0"/>
              <a:t>1</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8AB9C-1F29-1CC8-B823-4E98FF651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4E5129-D525-4592-86F6-1320CAD25F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D39363-BB2F-5BD4-9F5E-24031CE7A749}"/>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505C4274-3B14-739C-1DDE-BEB60F58226B}"/>
              </a:ext>
            </a:extLst>
          </p:cNvPr>
          <p:cNvSpPr>
            <a:spLocks noGrp="1"/>
          </p:cNvSpPr>
          <p:nvPr>
            <p:ph type="dt" idx="10"/>
          </p:nvPr>
        </p:nvSpPr>
        <p:spPr/>
        <p:txBody>
          <a:bodyPr/>
          <a:lstStyle/>
          <a:p>
            <a:endParaRPr lang="en-US"/>
          </a:p>
        </p:txBody>
      </p:sp>
      <p:sp>
        <p:nvSpPr>
          <p:cNvPr id="5" name="Slide Number Placeholder 4">
            <a:extLst>
              <a:ext uri="{FF2B5EF4-FFF2-40B4-BE49-F238E27FC236}">
                <a16:creationId xmlns:a16="http://schemas.microsoft.com/office/drawing/2014/main" id="{4D26E388-B5F2-03CB-4888-760BC9AB7B64}"/>
              </a:ext>
            </a:extLst>
          </p:cNvPr>
          <p:cNvSpPr>
            <a:spLocks noGrp="1"/>
          </p:cNvSpPr>
          <p:nvPr>
            <p:ph type="sldNum" sz="quarter" idx="11"/>
          </p:nvPr>
        </p:nvSpPr>
        <p:spPr/>
        <p:txBody>
          <a:bodyPr/>
          <a:lstStyle/>
          <a:p>
            <a:fld id="{4709CBCC-8B3A-44D4-9CE7-93F738B76A77}" type="slidenum">
              <a:rPr lang="en-US" smtClean="0"/>
              <a:t>11</a:t>
            </a:fld>
            <a:endParaRPr lang="en-US"/>
          </a:p>
        </p:txBody>
      </p:sp>
    </p:spTree>
    <p:extLst>
      <p:ext uri="{BB962C8B-B14F-4D97-AF65-F5344CB8AC3E}">
        <p14:creationId xmlns:p14="http://schemas.microsoft.com/office/powerpoint/2010/main" val="1731024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D674-17BA-6536-4E82-7C41265F25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B6E1FC-1A5F-C52D-A158-24ADC711BD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6DE08A-77A0-C420-35B9-DF612AFD6B1A}"/>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F6693764-FEAE-7793-09A0-3685E72102AE}"/>
              </a:ext>
            </a:extLst>
          </p:cNvPr>
          <p:cNvSpPr>
            <a:spLocks noGrp="1"/>
          </p:cNvSpPr>
          <p:nvPr>
            <p:ph type="dt" idx="10"/>
          </p:nvPr>
        </p:nvSpPr>
        <p:spPr/>
        <p:txBody>
          <a:bodyPr/>
          <a:lstStyle/>
          <a:p>
            <a:endParaRPr lang="en-US"/>
          </a:p>
        </p:txBody>
      </p:sp>
      <p:sp>
        <p:nvSpPr>
          <p:cNvPr id="5" name="Slide Number Placeholder 4">
            <a:extLst>
              <a:ext uri="{FF2B5EF4-FFF2-40B4-BE49-F238E27FC236}">
                <a16:creationId xmlns:a16="http://schemas.microsoft.com/office/drawing/2014/main" id="{29B9F6B5-501A-70AF-0D73-892C8455EFB6}"/>
              </a:ext>
            </a:extLst>
          </p:cNvPr>
          <p:cNvSpPr>
            <a:spLocks noGrp="1"/>
          </p:cNvSpPr>
          <p:nvPr>
            <p:ph type="sldNum" sz="quarter" idx="11"/>
          </p:nvPr>
        </p:nvSpPr>
        <p:spPr/>
        <p:txBody>
          <a:bodyPr/>
          <a:lstStyle/>
          <a:p>
            <a:fld id="{4709CBCC-8B3A-44D4-9CE7-93F738B76A77}" type="slidenum">
              <a:rPr lang="en-US" smtClean="0"/>
              <a:t>12</a:t>
            </a:fld>
            <a:endParaRPr lang="en-US"/>
          </a:p>
        </p:txBody>
      </p:sp>
    </p:spTree>
    <p:extLst>
      <p:ext uri="{BB962C8B-B14F-4D97-AF65-F5344CB8AC3E}">
        <p14:creationId xmlns:p14="http://schemas.microsoft.com/office/powerpoint/2010/main" val="1827158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14</a:t>
            </a:fld>
            <a:endParaRPr lang="en-US"/>
          </a:p>
        </p:txBody>
      </p:sp>
    </p:spTree>
    <p:extLst>
      <p:ext uri="{BB962C8B-B14F-4D97-AF65-F5344CB8AC3E}">
        <p14:creationId xmlns:p14="http://schemas.microsoft.com/office/powerpoint/2010/main" val="523642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15</a:t>
            </a:fld>
            <a:endParaRPr lang="en-US"/>
          </a:p>
        </p:txBody>
      </p:sp>
    </p:spTree>
    <p:extLst>
      <p:ext uri="{BB962C8B-B14F-4D97-AF65-F5344CB8AC3E}">
        <p14:creationId xmlns:p14="http://schemas.microsoft.com/office/powerpoint/2010/main" val="3176296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17</a:t>
            </a:fld>
            <a:endParaRPr lang="en-US"/>
          </a:p>
        </p:txBody>
      </p:sp>
    </p:spTree>
    <p:extLst>
      <p:ext uri="{BB962C8B-B14F-4D97-AF65-F5344CB8AC3E}">
        <p14:creationId xmlns:p14="http://schemas.microsoft.com/office/powerpoint/2010/main" val="2145370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21</a:t>
            </a:fld>
            <a:endParaRPr lang="en-US"/>
          </a:p>
        </p:txBody>
      </p:sp>
    </p:spTree>
    <p:extLst>
      <p:ext uri="{BB962C8B-B14F-4D97-AF65-F5344CB8AC3E}">
        <p14:creationId xmlns:p14="http://schemas.microsoft.com/office/powerpoint/2010/main" val="47907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7</a:t>
            </a:fld>
            <a:endParaRPr lang="en-US"/>
          </a:p>
        </p:txBody>
      </p:sp>
    </p:spTree>
    <p:extLst>
      <p:ext uri="{BB962C8B-B14F-4D97-AF65-F5344CB8AC3E}">
        <p14:creationId xmlns:p14="http://schemas.microsoft.com/office/powerpoint/2010/main" val="398546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8</a:t>
            </a:fld>
            <a:endParaRPr lang="en-US"/>
          </a:p>
        </p:txBody>
      </p:sp>
    </p:spTree>
    <p:extLst>
      <p:ext uri="{BB962C8B-B14F-4D97-AF65-F5344CB8AC3E}">
        <p14:creationId xmlns:p14="http://schemas.microsoft.com/office/powerpoint/2010/main" val="380708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9</a:t>
            </a:fld>
            <a:endParaRPr lang="en-US"/>
          </a:p>
        </p:txBody>
      </p:sp>
    </p:spTree>
    <p:extLst>
      <p:ext uri="{BB962C8B-B14F-4D97-AF65-F5344CB8AC3E}">
        <p14:creationId xmlns:p14="http://schemas.microsoft.com/office/powerpoint/2010/main" val="863130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4709CBCC-8B3A-44D4-9CE7-93F738B76A7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6"/>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AF8C44-4033-4362-B8D6-8CBB36C0443F}" type="datetime3">
              <a:rPr lang="en-IN" smtClean="0"/>
              <a:t>8 November 2024</a:t>
            </a:fld>
            <a:endParaRPr lang="en-US"/>
          </a:p>
        </p:txBody>
      </p:sp>
      <p:sp>
        <p:nvSpPr>
          <p:cNvPr id="5" name="Footer Placeholder 4"/>
          <p:cNvSpPr>
            <a:spLocks noGrp="1"/>
          </p:cNvSpPr>
          <p:nvPr>
            <p:ph type="ftr" sz="quarter" idx="11"/>
          </p:nvPr>
        </p:nvSpPr>
        <p:spPr/>
        <p:txBody>
          <a:bodyPr/>
          <a:lstStyle/>
          <a:p>
            <a:r>
              <a:rPr lang="en-US" dirty="0"/>
              <a:t>Vijay Patil</a:t>
            </a:r>
          </a:p>
        </p:txBody>
      </p:sp>
      <p:sp>
        <p:nvSpPr>
          <p:cNvPr id="6" name="Slide Number Placeholder 5"/>
          <p:cNvSpPr>
            <a:spLocks noGrp="1"/>
          </p:cNvSpPr>
          <p:nvPr>
            <p:ph type="sldNum" sz="quarter" idx="12"/>
          </p:nvPr>
        </p:nvSpPr>
        <p:spPr/>
        <p:txBody>
          <a:bodyPr/>
          <a:lstStyle/>
          <a:p>
            <a:r>
              <a:rPr lang="en-US" dirty="0"/>
              <a:t>Page</a:t>
            </a:r>
          </a:p>
          <a:p>
            <a:fld id="{D91A036E-5A4C-4BB9-92A1-456A5EBA1156}" type="slidenum">
              <a:rPr lang="en-US" smtClean="0"/>
              <a:t>‹#›</a:t>
            </a:fld>
            <a:endParaRPr lang="en-US" dirty="0"/>
          </a:p>
        </p:txBody>
      </p:sp>
      <p:cxnSp>
        <p:nvCxnSpPr>
          <p:cNvPr id="7" name="Straight Connector 6"/>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B975B-0A4D-4EF3-85DD-0129E9D0B300}" type="datetime3">
              <a:rPr lang="en-IN" smtClean="0"/>
              <a:t>8 November 2024</a:t>
            </a:fld>
            <a:endParaRPr lang="en-US"/>
          </a:p>
        </p:txBody>
      </p:sp>
      <p:sp>
        <p:nvSpPr>
          <p:cNvPr id="5" name="Footer Placeholder 4"/>
          <p:cNvSpPr>
            <a:spLocks noGrp="1"/>
          </p:cNvSpPr>
          <p:nvPr>
            <p:ph type="ftr" sz="quarter" idx="11"/>
          </p:nvPr>
        </p:nvSpPr>
        <p:spPr/>
        <p:txBody>
          <a:bodyPr/>
          <a:lstStyle/>
          <a:p>
            <a:r>
              <a:rPr lang="en-US"/>
              <a:t>Vijay Patil</a:t>
            </a:r>
          </a:p>
        </p:txBody>
      </p:sp>
      <p:sp>
        <p:nvSpPr>
          <p:cNvPr id="6" name="Slide Number Placeholder 5"/>
          <p:cNvSpPr>
            <a:spLocks noGrp="1"/>
          </p:cNvSpPr>
          <p:nvPr>
            <p:ph type="sldNum" sz="quarter" idx="12"/>
          </p:nvPr>
        </p:nvSpPr>
        <p:spPr/>
        <p:txBody>
          <a:bodyPr/>
          <a:lstStyle/>
          <a:p>
            <a:fld id="{D91A036E-5A4C-4BB9-92A1-456A5EBA1156}" type="slidenum">
              <a:rPr lang="en-US" smtClean="0"/>
              <a:t>‹#›</a:t>
            </a:fld>
            <a:endParaRPr lang="en-US"/>
          </a:p>
        </p:txBody>
      </p:sp>
      <p:cxnSp>
        <p:nvCxnSpPr>
          <p:cNvPr id="7" name="Straight Connector 6"/>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ECE723-1129-4E56-8AF1-0A169E7DDEAC}" type="datetime3">
              <a:rPr lang="en-IN" smtClean="0"/>
              <a:t>8 November 2024</a:t>
            </a:fld>
            <a:endParaRPr lang="en-US"/>
          </a:p>
        </p:txBody>
      </p:sp>
      <p:sp>
        <p:nvSpPr>
          <p:cNvPr id="5" name="Footer Placeholder 4"/>
          <p:cNvSpPr>
            <a:spLocks noGrp="1"/>
          </p:cNvSpPr>
          <p:nvPr>
            <p:ph type="ftr" sz="quarter" idx="11"/>
          </p:nvPr>
        </p:nvSpPr>
        <p:spPr/>
        <p:txBody>
          <a:bodyPr/>
          <a:lstStyle/>
          <a:p>
            <a:r>
              <a:rPr lang="en-US"/>
              <a:t>Vijay Patil</a:t>
            </a:r>
          </a:p>
        </p:txBody>
      </p:sp>
      <p:sp>
        <p:nvSpPr>
          <p:cNvPr id="6" name="Slide Number Placeholder 5"/>
          <p:cNvSpPr>
            <a:spLocks noGrp="1"/>
          </p:cNvSpPr>
          <p:nvPr>
            <p:ph type="sldNum" sz="quarter" idx="12"/>
          </p:nvPr>
        </p:nvSpPr>
        <p:spPr/>
        <p:txBody>
          <a:bodyPr/>
          <a:lstStyle/>
          <a:p>
            <a:fld id="{D91A036E-5A4C-4BB9-92A1-456A5EBA115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Click to edit Master text styles</a:t>
            </a:r>
          </a:p>
        </p:txBody>
      </p:sp>
      <p:sp>
        <p:nvSpPr>
          <p:cNvPr id="8" name="Content Placeholder 7"/>
          <p:cNvSpPr>
            <a:spLocks noGrp="1"/>
          </p:cNvSpPr>
          <p:nvPr>
            <p:ph sz="quarter" idx="12"/>
          </p:nvPr>
        </p:nvSpPr>
        <p:spPr>
          <a:xfrm>
            <a:off x="5476875" y="1666875"/>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526E8-5782-47F4-9C6A-228DE744B9D5}" type="datetime3">
              <a:rPr lang="en-IN" smtClean="0"/>
              <a:t>8 November 2024</a:t>
            </a:fld>
            <a:endParaRPr lang="en-US"/>
          </a:p>
        </p:txBody>
      </p:sp>
      <p:sp>
        <p:nvSpPr>
          <p:cNvPr id="5" name="Footer Placeholder 4"/>
          <p:cNvSpPr>
            <a:spLocks noGrp="1"/>
          </p:cNvSpPr>
          <p:nvPr>
            <p:ph type="ftr" sz="quarter" idx="11"/>
          </p:nvPr>
        </p:nvSpPr>
        <p:spPr/>
        <p:txBody>
          <a:bodyPr/>
          <a:lstStyle/>
          <a:p>
            <a:r>
              <a:rPr lang="en-US"/>
              <a:t>Vijay Patil</a:t>
            </a:r>
          </a:p>
        </p:txBody>
      </p:sp>
      <p:sp>
        <p:nvSpPr>
          <p:cNvPr id="6" name="Slide Number Placeholder 5"/>
          <p:cNvSpPr>
            <a:spLocks noGrp="1"/>
          </p:cNvSpPr>
          <p:nvPr>
            <p:ph type="sldNum" sz="quarter" idx="12"/>
          </p:nvPr>
        </p:nvSpPr>
        <p:spPr/>
        <p:txBody>
          <a:bodyPr/>
          <a:lstStyle/>
          <a:p>
            <a:r>
              <a:rPr lang="en-US" dirty="0"/>
              <a:t>Page</a:t>
            </a:r>
          </a:p>
          <a:p>
            <a:fld id="{D91A036E-5A4C-4BB9-92A1-456A5EBA1156}" type="slidenum">
              <a:rPr lang="en-US" smtClean="0"/>
              <a:t>‹#›</a:t>
            </a:fld>
            <a:endParaRPr lang="en-US" dirty="0"/>
          </a:p>
        </p:txBody>
      </p:sp>
      <p:cxnSp>
        <p:nvCxnSpPr>
          <p:cNvPr id="7" name="Straight Connector 6"/>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40"/>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5340B-EC5A-403F-909D-A2BB7C8825ED}" type="datetime3">
              <a:rPr lang="en-IN" smtClean="0"/>
              <a:t>8 November 2024</a:t>
            </a:fld>
            <a:endParaRPr lang="en-US"/>
          </a:p>
        </p:txBody>
      </p:sp>
      <p:sp>
        <p:nvSpPr>
          <p:cNvPr id="5" name="Footer Placeholder 4"/>
          <p:cNvSpPr>
            <a:spLocks noGrp="1"/>
          </p:cNvSpPr>
          <p:nvPr>
            <p:ph type="ftr" sz="quarter" idx="11"/>
          </p:nvPr>
        </p:nvSpPr>
        <p:spPr/>
        <p:txBody>
          <a:bodyPr/>
          <a:lstStyle/>
          <a:p>
            <a:r>
              <a:rPr lang="en-US"/>
              <a:t>Vijay Patil</a:t>
            </a:r>
          </a:p>
        </p:txBody>
      </p:sp>
      <p:sp>
        <p:nvSpPr>
          <p:cNvPr id="6" name="Slide Number Placeholder 5"/>
          <p:cNvSpPr>
            <a:spLocks noGrp="1"/>
          </p:cNvSpPr>
          <p:nvPr>
            <p:ph type="sldNum" sz="quarter" idx="12"/>
          </p:nvPr>
        </p:nvSpPr>
        <p:spPr>
          <a:xfrm>
            <a:off x="8470900" y="4714875"/>
            <a:ext cx="673100" cy="342899"/>
          </a:xfrm>
        </p:spPr>
        <p:txBody>
          <a:bodyPr/>
          <a:lstStyle/>
          <a:p>
            <a:r>
              <a:rPr lang="en-US" dirty="0"/>
              <a:t>Page </a:t>
            </a:r>
            <a:fld id="{D91A036E-5A4C-4BB9-92A1-456A5EBA1156}" type="slidenum">
              <a:rPr lang="en-US" dirty="0" smtClean="0"/>
              <a:t>‹#›</a:t>
            </a:fld>
            <a:endParaRPr lang="en-US" dirty="0"/>
          </a:p>
        </p:txBody>
      </p:sp>
      <p:cxnSp>
        <p:nvCxnSpPr>
          <p:cNvPr id="7" name="Straight Connector 6"/>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3"/>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3"/>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DBFD78-6570-40D0-8D50-8B656CD368D2}" type="datetime3">
              <a:rPr lang="en-IN" smtClean="0"/>
              <a:t>8 November 2024</a:t>
            </a:fld>
            <a:endParaRPr lang="en-US"/>
          </a:p>
        </p:txBody>
      </p:sp>
      <p:sp>
        <p:nvSpPr>
          <p:cNvPr id="6" name="Footer Placeholder 5"/>
          <p:cNvSpPr>
            <a:spLocks noGrp="1"/>
          </p:cNvSpPr>
          <p:nvPr>
            <p:ph type="ftr" sz="quarter" idx="11"/>
          </p:nvPr>
        </p:nvSpPr>
        <p:spPr/>
        <p:txBody>
          <a:bodyPr/>
          <a:lstStyle/>
          <a:p>
            <a:r>
              <a:rPr lang="en-US"/>
              <a:t>Vijay Patil</a:t>
            </a:r>
          </a:p>
        </p:txBody>
      </p:sp>
      <p:sp>
        <p:nvSpPr>
          <p:cNvPr id="7" name="Slide Number Placeholder 6"/>
          <p:cNvSpPr>
            <a:spLocks noGrp="1"/>
          </p:cNvSpPr>
          <p:nvPr>
            <p:ph type="sldNum" sz="quarter" idx="12"/>
          </p:nvPr>
        </p:nvSpPr>
        <p:spPr/>
        <p:txBody>
          <a:bodyPr/>
          <a:lstStyle/>
          <a:p>
            <a:fld id="{D91A036E-5A4C-4BB9-92A1-456A5EBA1156}" type="slidenum">
              <a:rPr lang="en-US" smtClean="0"/>
              <a:t>‹#›</a:t>
            </a:fld>
            <a:endParaRPr lang="en-US"/>
          </a:p>
        </p:txBody>
      </p:sp>
      <p:cxnSp>
        <p:nvCxnSpPr>
          <p:cNvPr id="8" name="Straight Connector 7"/>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2D6E1F-F804-42EC-A303-A18D3F9D80AF}" type="datetime3">
              <a:rPr lang="en-IN" smtClean="0"/>
              <a:t>8 November 2024</a:t>
            </a:fld>
            <a:endParaRPr lang="en-US"/>
          </a:p>
        </p:txBody>
      </p:sp>
      <p:sp>
        <p:nvSpPr>
          <p:cNvPr id="8" name="Footer Placeholder 7"/>
          <p:cNvSpPr>
            <a:spLocks noGrp="1"/>
          </p:cNvSpPr>
          <p:nvPr>
            <p:ph type="ftr" sz="quarter" idx="11"/>
          </p:nvPr>
        </p:nvSpPr>
        <p:spPr/>
        <p:txBody>
          <a:bodyPr/>
          <a:lstStyle/>
          <a:p>
            <a:r>
              <a:rPr lang="en-US"/>
              <a:t>Vijay Patil</a:t>
            </a:r>
          </a:p>
        </p:txBody>
      </p:sp>
      <p:sp>
        <p:nvSpPr>
          <p:cNvPr id="9" name="Slide Number Placeholder 8"/>
          <p:cNvSpPr>
            <a:spLocks noGrp="1"/>
          </p:cNvSpPr>
          <p:nvPr>
            <p:ph type="sldNum" sz="quarter" idx="12"/>
          </p:nvPr>
        </p:nvSpPr>
        <p:spPr/>
        <p:txBody>
          <a:bodyPr/>
          <a:lstStyle/>
          <a:p>
            <a:fld id="{D91A036E-5A4C-4BB9-92A1-456A5EBA1156}" type="slidenum">
              <a:rPr lang="en-US" smtClean="0"/>
              <a:t>‹#›</a:t>
            </a:fld>
            <a:endParaRPr lang="en-US"/>
          </a:p>
        </p:txBody>
      </p:sp>
      <p:cxnSp>
        <p:nvCxnSpPr>
          <p:cNvPr id="10" name="Straight Connector 9"/>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6" name="Straight Connector 5"/>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F66E1-C6A7-41B5-AED8-608A1051DE89}" type="datetime3">
              <a:rPr lang="en-IN" smtClean="0"/>
              <a:t>8 November 2024</a:t>
            </a:fld>
            <a:endParaRPr lang="en-US"/>
          </a:p>
        </p:txBody>
      </p:sp>
      <p:sp>
        <p:nvSpPr>
          <p:cNvPr id="3" name="Footer Placeholder 2"/>
          <p:cNvSpPr>
            <a:spLocks noGrp="1"/>
          </p:cNvSpPr>
          <p:nvPr>
            <p:ph type="ftr" sz="quarter" idx="11"/>
          </p:nvPr>
        </p:nvSpPr>
        <p:spPr/>
        <p:txBody>
          <a:bodyPr/>
          <a:lstStyle/>
          <a:p>
            <a:r>
              <a:rPr lang="en-US"/>
              <a:t>Vijay Patil</a:t>
            </a:r>
          </a:p>
        </p:txBody>
      </p:sp>
      <p:sp>
        <p:nvSpPr>
          <p:cNvPr id="4" name="Slide Number Placeholder 3"/>
          <p:cNvSpPr>
            <a:spLocks noGrp="1"/>
          </p:cNvSpPr>
          <p:nvPr>
            <p:ph type="sldNum" sz="quarter" idx="12"/>
          </p:nvPr>
        </p:nvSpPr>
        <p:spPr/>
        <p:txBody>
          <a:bodyPr/>
          <a:lstStyle/>
          <a:p>
            <a:fld id="{D91A036E-5A4C-4BB9-92A1-456A5EBA1156}" type="slidenum">
              <a:rPr lang="en-US" smtClean="0"/>
              <a:t>‹#›</a:t>
            </a:fld>
            <a:endParaRPr lang="en-US"/>
          </a:p>
        </p:txBody>
      </p:sp>
      <p:cxnSp>
        <p:nvCxnSpPr>
          <p:cNvPr id="5" name="Straight Connector 4"/>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2AA88-5F1B-4922-B061-1348DCF0CFE0}" type="datetime3">
              <a:rPr lang="en-IN" smtClean="0"/>
              <a:t>8 November 2024</a:t>
            </a:fld>
            <a:endParaRPr lang="en-US"/>
          </a:p>
        </p:txBody>
      </p:sp>
      <p:sp>
        <p:nvSpPr>
          <p:cNvPr id="6" name="Footer Placeholder 5"/>
          <p:cNvSpPr>
            <a:spLocks noGrp="1"/>
          </p:cNvSpPr>
          <p:nvPr>
            <p:ph type="ftr" sz="quarter" idx="11"/>
          </p:nvPr>
        </p:nvSpPr>
        <p:spPr/>
        <p:txBody>
          <a:bodyPr/>
          <a:lstStyle/>
          <a:p>
            <a:r>
              <a:rPr lang="en-US"/>
              <a:t>Vijay Patil</a:t>
            </a:r>
          </a:p>
        </p:txBody>
      </p:sp>
      <p:sp>
        <p:nvSpPr>
          <p:cNvPr id="7" name="Slide Number Placeholder 6"/>
          <p:cNvSpPr>
            <a:spLocks noGrp="1"/>
          </p:cNvSpPr>
          <p:nvPr>
            <p:ph type="sldNum" sz="quarter" idx="12"/>
          </p:nvPr>
        </p:nvSpPr>
        <p:spPr/>
        <p:txBody>
          <a:bodyPr/>
          <a:lstStyle/>
          <a:p>
            <a:fld id="{D91A036E-5A4C-4BB9-92A1-456A5EBA1156}" type="slidenum">
              <a:rPr lang="en-US" smtClean="0"/>
              <a:t>‹#›</a:t>
            </a:fld>
            <a:endParaRPr lang="en-US"/>
          </a:p>
        </p:txBody>
      </p:sp>
      <p:cxnSp>
        <p:nvCxnSpPr>
          <p:cNvPr id="8" name="Straight Connector 7"/>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982FD0-D378-4E72-A5EF-C14EF4A5FA92}" type="datetime3">
              <a:rPr lang="en-IN" smtClean="0"/>
              <a:t>8 November 2024</a:t>
            </a:fld>
            <a:endParaRPr lang="en-US"/>
          </a:p>
        </p:txBody>
      </p:sp>
      <p:sp>
        <p:nvSpPr>
          <p:cNvPr id="6" name="Footer Placeholder 5"/>
          <p:cNvSpPr>
            <a:spLocks noGrp="1"/>
          </p:cNvSpPr>
          <p:nvPr>
            <p:ph type="ftr" sz="quarter" idx="11"/>
          </p:nvPr>
        </p:nvSpPr>
        <p:spPr/>
        <p:txBody>
          <a:bodyPr/>
          <a:lstStyle/>
          <a:p>
            <a:r>
              <a:rPr lang="en-US"/>
              <a:t>Vijay Patil</a:t>
            </a:r>
          </a:p>
        </p:txBody>
      </p:sp>
      <p:sp>
        <p:nvSpPr>
          <p:cNvPr id="7" name="Slide Number Placeholder 6"/>
          <p:cNvSpPr>
            <a:spLocks noGrp="1"/>
          </p:cNvSpPr>
          <p:nvPr>
            <p:ph type="sldNum" sz="quarter" idx="12"/>
          </p:nvPr>
        </p:nvSpPr>
        <p:spPr/>
        <p:txBody>
          <a:bodyPr/>
          <a:lstStyle/>
          <a:p>
            <a:fld id="{D91A036E-5A4C-4BB9-92A1-456A5EBA115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34" tIns="45717" rIns="91434" bIns="45717" rtlCol="0" anchor="ctr">
            <a:normAutofit/>
          </a:bodyPr>
          <a:lstStyle/>
          <a:p>
            <a:r>
              <a:rPr lang="en-US"/>
              <a:t>Click to edit Master title style</a:t>
            </a:r>
          </a:p>
        </p:txBody>
      </p:sp>
      <p:sp>
        <p:nvSpPr>
          <p:cNvPr id="3" name="Text Placeholder 2"/>
          <p:cNvSpPr>
            <a:spLocks noGrp="1"/>
          </p:cNvSpPr>
          <p:nvPr>
            <p:ph type="body" idx="1"/>
          </p:nvPr>
        </p:nvSpPr>
        <p:spPr>
          <a:xfrm>
            <a:off x="457200" y="1200153"/>
            <a:ext cx="8229600" cy="3394075"/>
          </a:xfrm>
          <a:prstGeom prst="rect">
            <a:avLst/>
          </a:prstGeom>
        </p:spPr>
        <p:txBody>
          <a:bodyPr vert="horz" lIns="91434" tIns="45717" rIns="91434" bIns="457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6"/>
            <a:ext cx="2133600" cy="274637"/>
          </a:xfrm>
          <a:prstGeom prst="rect">
            <a:avLst/>
          </a:prstGeom>
        </p:spPr>
        <p:txBody>
          <a:bodyPr vert="horz" lIns="91434" tIns="45717" rIns="91434" bIns="45717" rtlCol="0" anchor="ctr"/>
          <a:lstStyle>
            <a:lvl1pPr algn="l">
              <a:defRPr sz="1200">
                <a:solidFill>
                  <a:schemeClr val="tx1">
                    <a:tint val="75000"/>
                  </a:schemeClr>
                </a:solidFill>
              </a:defRPr>
            </a:lvl1pPr>
          </a:lstStyle>
          <a:p>
            <a:fld id="{3E98E70B-6EAD-4B14-9495-CA0E720B0A5A}" type="datetime3">
              <a:rPr lang="en-IN" smtClean="0"/>
              <a:t>8 November 2024</a:t>
            </a:fld>
            <a:endParaRPr lang="en-US"/>
          </a:p>
        </p:txBody>
      </p:sp>
      <p:sp>
        <p:nvSpPr>
          <p:cNvPr id="5" name="Footer Placeholder 4"/>
          <p:cNvSpPr>
            <a:spLocks noGrp="1"/>
          </p:cNvSpPr>
          <p:nvPr>
            <p:ph type="ftr" sz="quarter" idx="3"/>
          </p:nvPr>
        </p:nvSpPr>
        <p:spPr>
          <a:xfrm>
            <a:off x="3124200" y="4767266"/>
            <a:ext cx="2895600" cy="274637"/>
          </a:xfrm>
          <a:prstGeom prst="rect">
            <a:avLst/>
          </a:prstGeom>
        </p:spPr>
        <p:txBody>
          <a:bodyPr vert="horz" lIns="91434" tIns="45717" rIns="91434" bIns="45717" rtlCol="0" anchor="ctr"/>
          <a:lstStyle>
            <a:lvl1pPr algn="ctr">
              <a:defRPr sz="1200">
                <a:solidFill>
                  <a:schemeClr val="tx1">
                    <a:tint val="75000"/>
                  </a:schemeClr>
                </a:solidFill>
              </a:defRPr>
            </a:lvl1pPr>
          </a:lstStyle>
          <a:p>
            <a:r>
              <a:rPr lang="en-US" dirty="0"/>
              <a:t>Vijay Patil</a:t>
            </a:r>
          </a:p>
        </p:txBody>
      </p:sp>
      <p:sp>
        <p:nvSpPr>
          <p:cNvPr id="6" name="Slide Number Placeholder 5"/>
          <p:cNvSpPr>
            <a:spLocks noGrp="1"/>
          </p:cNvSpPr>
          <p:nvPr>
            <p:ph type="sldNum" sz="quarter" idx="4"/>
          </p:nvPr>
        </p:nvSpPr>
        <p:spPr>
          <a:xfrm>
            <a:off x="8303198" y="4783138"/>
            <a:ext cx="774700" cy="274637"/>
          </a:xfrm>
          <a:prstGeom prst="rect">
            <a:avLst/>
          </a:prstGeom>
        </p:spPr>
        <p:txBody>
          <a:bodyPr vert="horz" lIns="91434" tIns="45717" rIns="91434" bIns="45717" rtlCol="0" anchor="ctr"/>
          <a:lstStyle>
            <a:lvl1pPr algn="r">
              <a:defRPr sz="1200">
                <a:solidFill>
                  <a:schemeClr val="tx1">
                    <a:tint val="75000"/>
                  </a:schemeClr>
                </a:solidFill>
              </a:defRPr>
            </a:lvl1pPr>
          </a:lstStyle>
          <a:p>
            <a:r>
              <a:rPr lang="en-US" dirty="0"/>
              <a:t>Page</a:t>
            </a:r>
          </a:p>
          <a:p>
            <a:fld id="{D91A036E-5A4C-4BB9-92A1-456A5EBA1156}" type="slidenum">
              <a:rPr lang="en-US" smtClean="0"/>
              <a:t>‹#›</a:t>
            </a:fld>
            <a:endParaRPr lang="en-US" dirty="0"/>
          </a:p>
        </p:txBody>
      </p:sp>
      <p:cxnSp>
        <p:nvCxnSpPr>
          <p:cNvPr id="7" name="Straight Connector 6"/>
          <p:cNvCxnSpPr/>
          <p:nvPr userDrawn="1"/>
        </p:nvCxnSpPr>
        <p:spPr>
          <a:xfrm>
            <a:off x="614311" y="322007"/>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70900" y="4371975"/>
            <a:ext cx="0" cy="685800"/>
          </a:xfrm>
          <a:prstGeom prst="line">
            <a:avLst/>
          </a:prstGeom>
          <a:ln w="63500">
            <a:solidFill>
              <a:srgbClr val="16741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822960" y="944383"/>
            <a:ext cx="7867588" cy="11243"/>
          </a:xfrm>
          <a:prstGeom prst="line">
            <a:avLst/>
          </a:prstGeom>
          <a:ln w="38100">
            <a:solidFill>
              <a:srgbClr val="167418"/>
            </a:solidFill>
          </a:ln>
        </p:spPr>
        <p:style>
          <a:lnRef idx="1">
            <a:schemeClr val="accent1"/>
          </a:lnRef>
          <a:fillRef idx="0">
            <a:schemeClr val="accent1"/>
          </a:fillRef>
          <a:effectRef idx="0">
            <a:schemeClr val="accent1"/>
          </a:effectRef>
          <a:fontRef idx="minor">
            <a:schemeClr val="tx1"/>
          </a:fontRef>
        </p:style>
      </p:cxnSp>
      <p:pic>
        <p:nvPicPr>
          <p:cNvPr id="10" name="Picture 9" descr="C:\Documents and Settings\staff\Desktop\NEW VP Logo.JPG"/>
          <p:cNvPicPr/>
          <p:nvPr userDrawn="1"/>
        </p:nvPicPr>
        <p:blipFill>
          <a:blip r:embed="rId14" cstate="print"/>
          <a:srcRect/>
          <a:stretch>
            <a:fillRect/>
          </a:stretch>
        </p:blipFill>
        <p:spPr bwMode="auto">
          <a:xfrm>
            <a:off x="7919703" y="69847"/>
            <a:ext cx="1102393" cy="43691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Image result for vidyalankar"/>
          <p:cNvSpPr>
            <a:spLocks noChangeAspect="1" noChangeArrowheads="1"/>
          </p:cNvSpPr>
          <p:nvPr/>
        </p:nvSpPr>
        <p:spPr bwMode="auto">
          <a:xfrm>
            <a:off x="155575" y="-20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6" name="AutoShape 6" descr="Image result for vidyalankar"/>
          <p:cNvSpPr>
            <a:spLocks noChangeAspect="1" noChangeArrowheads="1"/>
          </p:cNvSpPr>
          <p:nvPr/>
        </p:nvSpPr>
        <p:spPr bwMode="auto">
          <a:xfrm>
            <a:off x="307975" y="13211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2" name="Text Box 1"/>
          <p:cNvSpPr txBox="1"/>
          <p:nvPr/>
        </p:nvSpPr>
        <p:spPr>
          <a:xfrm>
            <a:off x="685733" y="1596356"/>
            <a:ext cx="7675880" cy="1200329"/>
          </a:xfrm>
          <a:prstGeom prst="rect">
            <a:avLst/>
          </a:prstGeom>
          <a:noFill/>
        </p:spPr>
        <p:txBody>
          <a:bodyPr wrap="square" rtlCol="0">
            <a:spAutoFit/>
          </a:bodyPr>
          <a:lstStyle/>
          <a:p>
            <a:pPr algn="ctr"/>
            <a:r>
              <a:rPr lang="en-IN" altLang="en-GB" sz="4000" dirty="0">
                <a:solidFill>
                  <a:schemeClr val="accent3">
                    <a:lumMod val="75000"/>
                  </a:schemeClr>
                </a:solidFill>
                <a:cs typeface="Times New Roman" panose="02020603050405020304" charset="0"/>
                <a:sym typeface="+mn-ea"/>
              </a:rPr>
              <a:t>Vidyalankar Polytechnic</a:t>
            </a:r>
          </a:p>
          <a:p>
            <a:pPr algn="ctr"/>
            <a:r>
              <a:rPr lang="en-IN" altLang="en-GB" sz="3200" dirty="0">
                <a:solidFill>
                  <a:schemeClr val="accent3">
                    <a:lumMod val="75000"/>
                  </a:schemeClr>
                </a:solidFill>
                <a:cs typeface="Times New Roman" panose="02020603050405020304" charset="0"/>
                <a:sym typeface="+mn-ea"/>
              </a:rPr>
              <a:t>Program: Information Technology</a:t>
            </a:r>
            <a:endParaRPr lang="en-IN" altLang="en-GB" sz="3200" dirty="0">
              <a:solidFill>
                <a:schemeClr val="accent3">
                  <a:lumMod val="75000"/>
                </a:schemeClr>
              </a:solidFill>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285" y="327184"/>
            <a:ext cx="7647710" cy="584775"/>
          </a:xfrm>
          <a:prstGeom prst="rect">
            <a:avLst/>
          </a:prstGeom>
        </p:spPr>
        <p:txBody>
          <a:bodyPr wrap="square">
            <a:spAutoFit/>
          </a:bodyPr>
          <a:lstStyle/>
          <a:p>
            <a:pPr>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Algorithm</a:t>
            </a:r>
            <a:endParaRPr lang="en-IN" altLang="en-US" sz="1600" b="1" dirty="0">
              <a:ln w="1905"/>
              <a:solidFill>
                <a:srgbClr val="7CCA62">
                  <a:lumMod val="50000"/>
                </a:srgbClr>
              </a:solidFill>
              <a:effectLst>
                <a:innerShdw blurRad="69850" dist="43180" dir="5400000">
                  <a:srgbClr val="000000">
                    <a:alpha val="65000"/>
                  </a:srgbClr>
                </a:innerShdw>
              </a:effectLst>
              <a:latin typeface="+mj-lt"/>
            </a:endParaRPr>
          </a:p>
        </p:txBody>
      </p:sp>
      <p:sp>
        <p:nvSpPr>
          <p:cNvPr id="6" name="TextBox 5">
            <a:extLst>
              <a:ext uri="{FF2B5EF4-FFF2-40B4-BE49-F238E27FC236}">
                <a16:creationId xmlns:a16="http://schemas.microsoft.com/office/drawing/2014/main" id="{BE6C96BF-78DC-1296-237D-381AC489214E}"/>
              </a:ext>
            </a:extLst>
          </p:cNvPr>
          <p:cNvSpPr txBox="1"/>
          <p:nvPr/>
        </p:nvSpPr>
        <p:spPr>
          <a:xfrm>
            <a:off x="703285" y="1028641"/>
            <a:ext cx="7543800" cy="375487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Step 1: Initialize System and Setup Camera</a:t>
            </a:r>
          </a:p>
          <a:p>
            <a:pPr algn="just"/>
            <a:r>
              <a:rPr lang="en-US" dirty="0">
                <a:latin typeface="Times New Roman" panose="02020603050405020304" pitchFamily="18" charset="0"/>
                <a:cs typeface="Times New Roman" panose="02020603050405020304" pitchFamily="18" charset="0"/>
              </a:rPr>
              <a:t>Start by initializing the camera and setting up head movement and eye recognition software.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2: Detect User Presence</a:t>
            </a:r>
          </a:p>
          <a:p>
            <a:pPr algn="just"/>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Identify if the user is within the camera’s view.</a:t>
            </a:r>
          </a:p>
          <a:p>
            <a:pPr algn="just"/>
            <a:r>
              <a:rPr lang="en-US" b="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If a face is detected, proceed to the next step.</a:t>
            </a:r>
          </a:p>
          <a:p>
            <a:pPr algn="just"/>
            <a:r>
              <a:rPr lang="en-US" dirty="0">
                <a:latin typeface="Times New Roman" panose="02020603050405020304" pitchFamily="18" charset="0"/>
                <a:cs typeface="Times New Roman" panose="02020603050405020304" pitchFamily="18" charset="0"/>
              </a:rPr>
              <a:t>If no face is detected, pause the system until a face is detected.</a:t>
            </a:r>
          </a:p>
          <a:p>
            <a:pPr marL="457200" lvl="1"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3: Identify Facial Landmarks</a:t>
            </a:r>
          </a:p>
          <a:p>
            <a:pPr algn="just"/>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Use facial landmark detection to recognize key points around the eyes and nose.</a:t>
            </a:r>
          </a:p>
          <a:p>
            <a:pPr algn="just"/>
            <a:r>
              <a:rPr lang="en-US" b="1" dirty="0">
                <a:latin typeface="Times New Roman" panose="02020603050405020304" pitchFamily="18" charset="0"/>
                <a:cs typeface="Times New Roman" panose="02020603050405020304" pitchFamily="18" charset="0"/>
              </a:rPr>
              <a:t>Setup</a:t>
            </a:r>
            <a:r>
              <a:rPr lang="en-US" dirty="0">
                <a:latin typeface="Times New Roman" panose="02020603050405020304" pitchFamily="18" charset="0"/>
                <a:cs typeface="Times New Roman" panose="02020603050405020304" pitchFamily="18" charset="0"/>
              </a:rPr>
              <a:t>:</a:t>
            </a:r>
          </a:p>
          <a:p>
            <a:pPr marL="457200" lvl="1" algn="just"/>
            <a:r>
              <a:rPr lang="en-US" dirty="0">
                <a:latin typeface="Times New Roman" panose="02020603050405020304" pitchFamily="18" charset="0"/>
                <a:cs typeface="Times New Roman" panose="02020603050405020304" pitchFamily="18" charset="0"/>
              </a:rPr>
              <a:t>Detect the user’s nose position as the cursor.</a:t>
            </a:r>
          </a:p>
          <a:p>
            <a:pPr marL="457200" lvl="1" algn="just"/>
            <a:r>
              <a:rPr lang="en-US" dirty="0">
                <a:latin typeface="Times New Roman" panose="02020603050405020304" pitchFamily="18" charset="0"/>
                <a:cs typeface="Times New Roman" panose="02020603050405020304" pitchFamily="18" charset="0"/>
              </a:rPr>
              <a:t>Capture the initial head position to set a neutral base reference.</a:t>
            </a:r>
          </a:p>
          <a:p>
            <a:pPr marL="457200" lvl="1" algn="just"/>
            <a:endParaRPr lang="en-US" dirty="0">
              <a:latin typeface="Times New Roman" panose="02020603050405020304" pitchFamily="18" charset="0"/>
              <a:cs typeface="Times New Roman" panose="02020603050405020304" pitchFamily="18" charset="0"/>
            </a:endParaRPr>
          </a:p>
          <a:p>
            <a:pPr marL="457200" lvl="1"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21908-05EF-3E25-C2E0-9C7D141511F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5690C70-180A-BB48-2801-2A36C17008C5}"/>
              </a:ext>
            </a:extLst>
          </p:cNvPr>
          <p:cNvSpPr/>
          <p:nvPr/>
        </p:nvSpPr>
        <p:spPr>
          <a:xfrm>
            <a:off x="726145" y="352425"/>
            <a:ext cx="7647710" cy="584775"/>
          </a:xfrm>
          <a:prstGeom prst="rect">
            <a:avLst/>
          </a:prstGeom>
        </p:spPr>
        <p:txBody>
          <a:bodyPr wrap="square">
            <a:spAutoFit/>
          </a:bodyPr>
          <a:lstStyle/>
          <a:p>
            <a:pPr>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Algorithm</a:t>
            </a:r>
            <a:endParaRPr lang="en-US" sz="1600" b="1" dirty="0"/>
          </a:p>
        </p:txBody>
      </p:sp>
      <p:sp>
        <p:nvSpPr>
          <p:cNvPr id="4" name="TextBox 3">
            <a:extLst>
              <a:ext uri="{FF2B5EF4-FFF2-40B4-BE49-F238E27FC236}">
                <a16:creationId xmlns:a16="http://schemas.microsoft.com/office/drawing/2014/main" id="{006A8611-5AAF-8C88-3550-E373F75023EC}"/>
              </a:ext>
            </a:extLst>
          </p:cNvPr>
          <p:cNvSpPr txBox="1"/>
          <p:nvPr/>
        </p:nvSpPr>
        <p:spPr>
          <a:xfrm>
            <a:off x="726145" y="1150560"/>
            <a:ext cx="7543800" cy="461664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Step 4: Track Nose Movements for Cursor Control</a:t>
            </a:r>
          </a:p>
          <a:p>
            <a:pPr algn="just"/>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Move the cursor according to the nose position.</a:t>
            </a:r>
          </a:p>
          <a:p>
            <a:pPr algn="just"/>
            <a:r>
              <a:rPr lang="en-US" b="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Track the nose's movement across the screen to control the cursor.</a:t>
            </a:r>
          </a:p>
          <a:p>
            <a:pPr algn="just"/>
            <a:r>
              <a:rPr lang="en-US" dirty="0">
                <a:latin typeface="Times New Roman" panose="02020603050405020304" pitchFamily="18" charset="0"/>
                <a:cs typeface="Times New Roman" panose="02020603050405020304" pitchFamily="18" charset="0"/>
              </a:rPr>
              <a:t>Define directional movements based on nose movement patterns:</a:t>
            </a:r>
          </a:p>
          <a:p>
            <a:pPr algn="just"/>
            <a:r>
              <a:rPr lang="en-US" dirty="0">
                <a:latin typeface="Times New Roman" panose="02020603050405020304" pitchFamily="18" charset="0"/>
                <a:cs typeface="Times New Roman" panose="02020603050405020304" pitchFamily="18" charset="0"/>
              </a:rPr>
              <a:t>Move cursor left or right when the nose moves left or right.</a:t>
            </a:r>
          </a:p>
          <a:p>
            <a:pPr algn="just"/>
            <a:r>
              <a:rPr lang="en-US" dirty="0">
                <a:latin typeface="Times New Roman" panose="02020603050405020304" pitchFamily="18" charset="0"/>
                <a:cs typeface="Times New Roman" panose="02020603050405020304" pitchFamily="18" charset="0"/>
              </a:rPr>
              <a:t>Move cursor up or down when the nose moves up or down.</a:t>
            </a:r>
          </a:p>
          <a:p>
            <a:pPr algn="just"/>
            <a:r>
              <a:rPr lang="en-US" dirty="0">
                <a:latin typeface="Times New Roman" panose="02020603050405020304" pitchFamily="18" charset="0"/>
                <a:cs typeface="Times New Roman" panose="02020603050405020304" pitchFamily="18" charset="0"/>
              </a:rPr>
              <a:t>Update the cursor position in real time based on nose position changes.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5: Detect Eye Movements for Click Commands</a:t>
            </a:r>
          </a:p>
          <a:p>
            <a:pPr algn="just"/>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Detect specific eye gestures for click actions.</a:t>
            </a:r>
          </a:p>
          <a:p>
            <a:pPr algn="just"/>
            <a:r>
              <a:rPr lang="en-US" b="1" dirty="0">
                <a:latin typeface="Times New Roman" panose="02020603050405020304" pitchFamily="18" charset="0"/>
                <a:cs typeface="Times New Roman" panose="02020603050405020304" pitchFamily="18" charset="0"/>
              </a:rPr>
              <a:t>Actions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Left eye closed for 3sec : to execute a left-click command.</a:t>
            </a:r>
          </a:p>
          <a:p>
            <a:pPr algn="just"/>
            <a:r>
              <a:rPr lang="en-US" dirty="0">
                <a:latin typeface="Times New Roman" panose="02020603050405020304" pitchFamily="18" charset="0"/>
                <a:cs typeface="Times New Roman" panose="02020603050405020304" pitchFamily="18" charset="0"/>
              </a:rPr>
              <a:t>Right eye closed for 3sec : to trigger a right-click action.</a:t>
            </a:r>
          </a:p>
          <a:p>
            <a:pPr marL="457200" lvl="1" algn="just"/>
            <a:endParaRPr lang="en-US" dirty="0">
              <a:latin typeface="Times New Roman" panose="02020603050405020304" pitchFamily="18" charset="0"/>
              <a:cs typeface="Times New Roman" panose="02020603050405020304" pitchFamily="18" charset="0"/>
            </a:endParaRPr>
          </a:p>
          <a:p>
            <a:pPr marL="457200" lvl="1"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22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136E-BB09-CAAB-61FF-8ABACFB7BAC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4EF252A-5DF5-2ED3-A49C-D4760FD43250}"/>
              </a:ext>
            </a:extLst>
          </p:cNvPr>
          <p:cNvSpPr/>
          <p:nvPr/>
        </p:nvSpPr>
        <p:spPr>
          <a:xfrm>
            <a:off x="726145" y="352425"/>
            <a:ext cx="7647710" cy="584775"/>
          </a:xfrm>
          <a:prstGeom prst="rect">
            <a:avLst/>
          </a:prstGeom>
        </p:spPr>
        <p:txBody>
          <a:bodyPr wrap="square">
            <a:spAutoFit/>
          </a:bodyPr>
          <a:lstStyle/>
          <a:p>
            <a:pPr>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Algorithm</a:t>
            </a:r>
            <a:endParaRPr lang="en-US" sz="1600" b="1" dirty="0"/>
          </a:p>
        </p:txBody>
      </p:sp>
      <p:sp>
        <p:nvSpPr>
          <p:cNvPr id="4" name="TextBox 3">
            <a:extLst>
              <a:ext uri="{FF2B5EF4-FFF2-40B4-BE49-F238E27FC236}">
                <a16:creationId xmlns:a16="http://schemas.microsoft.com/office/drawing/2014/main" id="{485B39CB-CA24-A32F-C36D-345E1FA26FA4}"/>
              </a:ext>
            </a:extLst>
          </p:cNvPr>
          <p:cNvSpPr txBox="1"/>
          <p:nvPr/>
        </p:nvSpPr>
        <p:spPr>
          <a:xfrm>
            <a:off x="726145" y="937200"/>
            <a:ext cx="7543800" cy="353943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Step 6: Feedback and Error Handling</a:t>
            </a:r>
          </a:p>
          <a:p>
            <a:pPr algn="just"/>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Provide feedback and handle unrecognized gestures.</a:t>
            </a:r>
          </a:p>
          <a:p>
            <a:pPr algn="just"/>
            <a:r>
              <a:rPr lang="en-US" b="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Display feedback on the screen for the user to confirm cursor movement.</a:t>
            </a:r>
          </a:p>
          <a:p>
            <a:pPr algn="just"/>
            <a:r>
              <a:rPr lang="en-US" dirty="0">
                <a:latin typeface="Times New Roman" panose="02020603050405020304" pitchFamily="18" charset="0"/>
                <a:cs typeface="Times New Roman" panose="02020603050405020304" pitchFamily="18" charset="0"/>
              </a:rPr>
              <a:t>If an unrecognized movement is detected, prompt the user to recalibrate.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9: Loop and Continuously Monitor</a:t>
            </a:r>
          </a:p>
          <a:p>
            <a:pPr algn="just"/>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Continuously track the user’s nose and eye movements.</a:t>
            </a:r>
          </a:p>
          <a:p>
            <a:pPr algn="just"/>
            <a:r>
              <a:rPr lang="en-US" b="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Repeat Steps 4 through 8 to ensure ongoing detection and response.</a:t>
            </a:r>
          </a:p>
          <a:p>
            <a:pPr algn="just"/>
            <a:r>
              <a:rPr lang="en-US" dirty="0">
                <a:latin typeface="Times New Roman" panose="02020603050405020304" pitchFamily="18" charset="0"/>
                <a:cs typeface="Times New Roman" panose="02020603050405020304" pitchFamily="18" charset="0"/>
              </a:rPr>
              <a:t>Pause the system if the user leaves the frame, resuming when they re-enter.</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10: Exit or System Shutdown</a:t>
            </a:r>
          </a:p>
          <a:p>
            <a:pPr algn="just"/>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Properly close the program.</a:t>
            </a:r>
          </a:p>
          <a:p>
            <a:pPr algn="just"/>
            <a:r>
              <a:rPr lang="en-US" b="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When the user chooses to exit, close the camera feed and log any necessary data before shutting down.</a:t>
            </a:r>
          </a:p>
        </p:txBody>
      </p:sp>
    </p:spTree>
    <p:extLst>
      <p:ext uri="{BB962C8B-B14F-4D97-AF65-F5344CB8AC3E}">
        <p14:creationId xmlns:p14="http://schemas.microsoft.com/office/powerpoint/2010/main" val="131534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1077218"/>
          </a:xfrm>
          <a:prstGeom prst="rect">
            <a:avLst/>
          </a:prstGeom>
        </p:spPr>
        <p:txBody>
          <a:bodyPr wrap="square">
            <a:spAutoFit/>
          </a:bodyPr>
          <a:lstStyle/>
          <a:p>
            <a:pPr>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DFD </a:t>
            </a:r>
            <a:r>
              <a:rPr lang="en-IN" altLang="en-US" sz="1800" b="1" dirty="0">
                <a:ln w="1905"/>
                <a:effectLst>
                  <a:innerShdw blurRad="69850" dist="43180" dir="5400000">
                    <a:srgbClr val="000000">
                      <a:alpha val="65000"/>
                    </a:srgbClr>
                  </a:innerShdw>
                </a:effectLst>
                <a:latin typeface="+mj-lt"/>
              </a:rPr>
              <a:t>(</a:t>
            </a:r>
            <a:r>
              <a:rPr kumimoji="0" lang="en-US" altLang="en-US" sz="18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DFD 0,1,2 diagram)</a:t>
            </a:r>
            <a:endParaRPr kumimoji="0" lang="en-US" altLang="en-US" sz="400" b="0" i="0" u="none" strike="noStrike" cap="none" normalizeH="0" baseline="0" dirty="0">
              <a:ln>
                <a:noFill/>
              </a:ln>
              <a:effectLst/>
            </a:endParaRPr>
          </a:p>
          <a:p>
            <a:pPr lvl="0">
              <a:spcBef>
                <a:spcPct val="0"/>
              </a:spcBef>
              <a:defRPr/>
            </a:pPr>
            <a:endParaRPr lang="en-IN" altLang="en-US" sz="3200" b="1" dirty="0">
              <a:ln w="1905"/>
              <a:solidFill>
                <a:srgbClr val="7CCA62">
                  <a:lumMod val="50000"/>
                </a:srgbClr>
              </a:solidFill>
              <a:effectLst>
                <a:innerShdw blurRad="69850" dist="43180" dir="5400000">
                  <a:srgbClr val="000000">
                    <a:alpha val="65000"/>
                  </a:srgbClr>
                </a:innerShdw>
              </a:effectLst>
              <a:latin typeface="+mj-lt"/>
            </a:endParaRPr>
          </a:p>
        </p:txBody>
      </p:sp>
      <p:sp>
        <p:nvSpPr>
          <p:cNvPr id="7" name="Rectangle 9">
            <a:extLst>
              <a:ext uri="{FF2B5EF4-FFF2-40B4-BE49-F238E27FC236}">
                <a16:creationId xmlns:a16="http://schemas.microsoft.com/office/drawing/2014/main" id="{F9396947-E1DF-DC1D-9ECF-21A10B43205A}"/>
              </a:ext>
            </a:extLst>
          </p:cNvPr>
          <p:cNvSpPr>
            <a:spLocks noChangeArrowheads="1"/>
          </p:cNvSpPr>
          <p:nvPr/>
        </p:nvSpPr>
        <p:spPr bwMode="auto">
          <a:xfrm>
            <a:off x="5005412" y="1139577"/>
            <a:ext cx="1847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6" name="Picture 2" descr="A diagram of a hand-free navigation system&#10;&#10;Description automatically generated">
            <a:extLst>
              <a:ext uri="{FF2B5EF4-FFF2-40B4-BE49-F238E27FC236}">
                <a16:creationId xmlns:a16="http://schemas.microsoft.com/office/drawing/2014/main" id="{81257956-6A10-BDBB-356E-7A4E6D9CE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9" y="1143000"/>
            <a:ext cx="2171700" cy="4000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diagram of a computer process&#10;&#10;Description automatically generated">
            <a:extLst>
              <a:ext uri="{FF2B5EF4-FFF2-40B4-BE49-F238E27FC236}">
                <a16:creationId xmlns:a16="http://schemas.microsoft.com/office/drawing/2014/main" id="{06A2CF1B-480F-479B-39EB-D9216E2A5A1D}"/>
              </a:ext>
            </a:extLst>
          </p:cNvPr>
          <p:cNvPicPr>
            <a:picLocks noChangeAspect="1"/>
          </p:cNvPicPr>
          <p:nvPr/>
        </p:nvPicPr>
        <p:blipFill>
          <a:blip r:embed="rId4"/>
          <a:stretch>
            <a:fillRect/>
          </a:stretch>
        </p:blipFill>
        <p:spPr>
          <a:xfrm>
            <a:off x="3684799" y="1085850"/>
            <a:ext cx="1505343" cy="4000500"/>
          </a:xfrm>
          <a:prstGeom prst="rect">
            <a:avLst/>
          </a:prstGeom>
        </p:spPr>
      </p:pic>
      <p:pic>
        <p:nvPicPr>
          <p:cNvPr id="9" name="Picture 8" descr="A diagram of a process&#10;&#10;Description automatically generated">
            <a:extLst>
              <a:ext uri="{FF2B5EF4-FFF2-40B4-BE49-F238E27FC236}">
                <a16:creationId xmlns:a16="http://schemas.microsoft.com/office/drawing/2014/main" id="{2FFEE726-EE53-3524-F024-AF1DE5B2293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09162" y="1039512"/>
            <a:ext cx="1869918" cy="40468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UML Diagrams </a:t>
            </a:r>
            <a:r>
              <a:rPr lang="en-IN" altLang="en-US" sz="1600" b="1" dirty="0">
                <a:ln w="1905"/>
                <a:solidFill>
                  <a:srgbClr val="7CCA62">
                    <a:lumMod val="50000"/>
                  </a:srgbClr>
                </a:solidFill>
                <a:effectLst>
                  <a:innerShdw blurRad="69850" dist="43180" dir="5400000">
                    <a:srgbClr val="000000">
                      <a:alpha val="65000"/>
                    </a:srgbClr>
                  </a:innerShdw>
                </a:effectLst>
                <a:latin typeface="+mj-lt"/>
              </a:rPr>
              <a:t>(Flowchart)</a:t>
            </a:r>
            <a:endParaRPr lang="en-IN" altLang="en-US" sz="3200" b="1" dirty="0">
              <a:ln w="1905"/>
              <a:solidFill>
                <a:srgbClr val="7CCA62">
                  <a:lumMod val="50000"/>
                </a:srgbClr>
              </a:solidFill>
              <a:effectLst>
                <a:innerShdw blurRad="69850" dist="43180" dir="5400000">
                  <a:srgbClr val="000000">
                    <a:alpha val="65000"/>
                  </a:srgbClr>
                </a:innerShdw>
              </a:effectLst>
              <a:latin typeface="+mj-lt"/>
            </a:endParaRPr>
          </a:p>
        </p:txBody>
      </p:sp>
      <p:pic>
        <p:nvPicPr>
          <p:cNvPr id="3" name="Picture 2" descr="A diagram of a software system&#10;&#10;Description automatically generated">
            <a:extLst>
              <a:ext uri="{FF2B5EF4-FFF2-40B4-BE49-F238E27FC236}">
                <a16:creationId xmlns:a16="http://schemas.microsoft.com/office/drawing/2014/main" id="{714E03F3-A41A-7A9C-0EC1-9378488B63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6145" y="1073150"/>
            <a:ext cx="3794760" cy="3940810"/>
          </a:xfrm>
          <a:prstGeom prst="rect">
            <a:avLst/>
          </a:prstGeom>
          <a:noFill/>
          <a:ln>
            <a:noFill/>
          </a:ln>
        </p:spPr>
      </p:pic>
    </p:spTree>
    <p:extLst>
      <p:ext uri="{BB962C8B-B14F-4D97-AF65-F5344CB8AC3E}">
        <p14:creationId xmlns:p14="http://schemas.microsoft.com/office/powerpoint/2010/main" val="161893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Technologies Used</a:t>
            </a:r>
          </a:p>
        </p:txBody>
      </p:sp>
      <p:sp>
        <p:nvSpPr>
          <p:cNvPr id="3" name="TextBox 2"/>
          <p:cNvSpPr txBox="1"/>
          <p:nvPr/>
        </p:nvSpPr>
        <p:spPr>
          <a:xfrm>
            <a:off x="726145" y="935990"/>
            <a:ext cx="8085345" cy="397031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Hardware Requirements: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Webcam: For gesture and movement recognition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Computer/Device: Capable of processing image and gesture data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Display Screen: For visual feedback and interaction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Software Requirements: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Windows, macOS, or Linux</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For scripting and implementing algorithms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OpenCV: For computer vision and gesture recognition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MediaPipe: For hand and eye tracking, gesture detection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IDE: VS Code for coding and debugging</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Front End: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GUI Frameworks: </a:t>
            </a: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for user interfaces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Back End: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For backend logic and command processing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27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Pros and Cons</a:t>
            </a:r>
          </a:p>
        </p:txBody>
      </p:sp>
      <p:sp>
        <p:nvSpPr>
          <p:cNvPr id="4" name="TextBox 3">
            <a:extLst>
              <a:ext uri="{FF2B5EF4-FFF2-40B4-BE49-F238E27FC236}">
                <a16:creationId xmlns:a16="http://schemas.microsoft.com/office/drawing/2014/main" id="{71CA717D-417D-3CAE-27DF-A1E9E6CB9606}"/>
              </a:ext>
            </a:extLst>
          </p:cNvPr>
          <p:cNvSpPr txBox="1"/>
          <p:nvPr/>
        </p:nvSpPr>
        <p:spPr>
          <a:xfrm>
            <a:off x="726145" y="1119277"/>
            <a:ext cx="7647709" cy="2677656"/>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Pros: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Increased Accessibility:</a:t>
            </a:r>
            <a:r>
              <a:rPr lang="en-US" dirty="0">
                <a:latin typeface="Times New Roman" panose="02020603050405020304" pitchFamily="18" charset="0"/>
                <a:cs typeface="Times New Roman" panose="02020603050405020304" pitchFamily="18" charset="0"/>
              </a:rPr>
              <a:t> Empowers individuals with limited mobility to interact with devices.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User Autonomy:</a:t>
            </a:r>
            <a:r>
              <a:rPr lang="en-US" dirty="0">
                <a:latin typeface="Times New Roman" panose="02020603050405020304" pitchFamily="18" charset="0"/>
                <a:cs typeface="Times New Roman" panose="02020603050405020304" pitchFamily="18" charset="0"/>
              </a:rPr>
              <a:t> Enables hands-free navigation, fostering independence.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Versatile Use Cases:</a:t>
            </a:r>
            <a:r>
              <a:rPr lang="en-US" dirty="0">
                <a:latin typeface="Times New Roman" panose="02020603050405020304" pitchFamily="18" charset="0"/>
                <a:cs typeface="Times New Roman" panose="02020603050405020304" pitchFamily="18" charset="0"/>
              </a:rPr>
              <a:t> Applicable across education, healthcare, entertainment, and professional settings.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Utilizes standard hardware like webcams, lowering equipment costs.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Touchless Interaction:</a:t>
            </a:r>
            <a:r>
              <a:rPr lang="en-US" dirty="0">
                <a:latin typeface="Times New Roman" panose="02020603050405020304" pitchFamily="18" charset="0"/>
                <a:cs typeface="Times New Roman" panose="02020603050405020304" pitchFamily="18" charset="0"/>
              </a:rPr>
              <a:t> Promotes hygiene by reducing physical contact with surfaces.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Environmental Limitations:</a:t>
            </a:r>
            <a:r>
              <a:rPr lang="en-US" dirty="0">
                <a:latin typeface="Times New Roman" panose="02020603050405020304" pitchFamily="18" charset="0"/>
                <a:cs typeface="Times New Roman" panose="02020603050405020304" pitchFamily="18" charset="0"/>
              </a:rPr>
              <a:t> Requires proper lighting and minimal background.</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Extended Use:</a:t>
            </a:r>
            <a:r>
              <a:rPr lang="en-US" dirty="0">
                <a:latin typeface="Times New Roman" panose="02020603050405020304" pitchFamily="18" charset="0"/>
                <a:cs typeface="Times New Roman" panose="02020603050405020304" pitchFamily="18" charset="0"/>
              </a:rPr>
              <a:t> Prolonged gesture use may cause discomfort or fatigue.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Privacy and Security Concerns:</a:t>
            </a:r>
            <a:r>
              <a:rPr lang="en-US" dirty="0">
                <a:latin typeface="Times New Roman" panose="02020603050405020304" pitchFamily="18" charset="0"/>
                <a:cs typeface="Times New Roman" panose="02020603050405020304" pitchFamily="18" charset="0"/>
              </a:rPr>
              <a:t> Continuous camera use can raise privacy issues.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Future Scope</a:t>
            </a:r>
          </a:p>
        </p:txBody>
      </p:sp>
      <p:sp>
        <p:nvSpPr>
          <p:cNvPr id="3" name="Rectangle 1">
            <a:extLst>
              <a:ext uri="{FF2B5EF4-FFF2-40B4-BE49-F238E27FC236}">
                <a16:creationId xmlns:a16="http://schemas.microsoft.com/office/drawing/2014/main" id="{DFB9A7B4-EE37-4E5E-A940-8D7A1D4C4781}"/>
              </a:ext>
            </a:extLst>
          </p:cNvPr>
          <p:cNvSpPr>
            <a:spLocks noChangeArrowheads="1"/>
          </p:cNvSpPr>
          <p:nvPr/>
        </p:nvSpPr>
        <p:spPr bwMode="auto">
          <a:xfrm>
            <a:off x="679302" y="1359366"/>
            <a:ext cx="778539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Gesture Recognition Accuracy: </a:t>
            </a:r>
          </a:p>
          <a:p>
            <a:pPr marR="0" lvl="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precision to detect subtle movements across various environments.</a:t>
            </a:r>
          </a:p>
          <a:p>
            <a:pPr marR="0" lvl="0"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Compatibility: </a:t>
            </a:r>
          </a:p>
          <a:p>
            <a:pPr marR="0" lvl="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seamless functionality across smartphones, smart TVs, tablets, and assistive devices.</a:t>
            </a:r>
          </a:p>
          <a:p>
            <a:pPr marR="0" lvl="0"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Incorporation of Voice Commands: </a:t>
            </a:r>
          </a:p>
          <a:p>
            <a:pPr marR="0" lvl="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multi-modal interaction by combining gestures with voice control.</a:t>
            </a:r>
          </a:p>
          <a:p>
            <a:pPr marR="0" lvl="0"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Greater Customization Options: </a:t>
            </a:r>
          </a:p>
          <a:p>
            <a:pPr marR="0" lvl="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adjustable gesture sensitivity, custom command mapping, and accessibility preferences.</a:t>
            </a:r>
          </a:p>
          <a:p>
            <a:pPr marR="0" lvl="0"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Collaborative Tools and Remote Control: </a:t>
            </a:r>
          </a:p>
          <a:p>
            <a:pPr marR="0" lvl="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remote control of appliances, robotics, and smart home devices for enhanced independence.</a:t>
            </a:r>
          </a:p>
        </p:txBody>
      </p:sp>
    </p:spTree>
    <p:extLst>
      <p:ext uri="{BB962C8B-B14F-4D97-AF65-F5344CB8AC3E}">
        <p14:creationId xmlns:p14="http://schemas.microsoft.com/office/powerpoint/2010/main" val="814005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Applications</a:t>
            </a:r>
          </a:p>
        </p:txBody>
      </p:sp>
      <p:sp>
        <p:nvSpPr>
          <p:cNvPr id="3" name="Rectangle 1">
            <a:extLst>
              <a:ext uri="{FF2B5EF4-FFF2-40B4-BE49-F238E27FC236}">
                <a16:creationId xmlns:a16="http://schemas.microsoft.com/office/drawing/2014/main" id="{5B251FE8-94BA-6C0E-DFDD-5CE140D76EF5}"/>
              </a:ext>
            </a:extLst>
          </p:cNvPr>
          <p:cNvSpPr>
            <a:spLocks noChangeArrowheads="1"/>
          </p:cNvSpPr>
          <p:nvPr/>
        </p:nvSpPr>
        <p:spPr bwMode="auto">
          <a:xfrm>
            <a:off x="664062" y="1366092"/>
            <a:ext cx="770979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Assistive Technology: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individuals with limited mobility to interact with computers and smart devices using head or eye movements for tasks like internet browsing and document management.</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accessibility for students with disabilities, facilitating easier access to learning resources and virtual classrooms.</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&amp; Rehabilitation: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Serves as a therapeutic tool for physical therapy and strengthening exercises, aiding recovery for patients with injuries.</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Workplace Inclusivity: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Empowers employees with disabilities to manage workflows and participate in virtual meetings, broadening employment opportunities.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Services: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Integrates into kiosks, ticket machines, and ATMs, making services more user-friendly for individuals with disabilities.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Conclusion</a:t>
            </a:r>
          </a:p>
        </p:txBody>
      </p:sp>
      <p:sp>
        <p:nvSpPr>
          <p:cNvPr id="4" name="TextBox 3">
            <a:extLst>
              <a:ext uri="{FF2B5EF4-FFF2-40B4-BE49-F238E27FC236}">
                <a16:creationId xmlns:a16="http://schemas.microsoft.com/office/drawing/2014/main" id="{6AC796CB-FD62-5CF5-B608-3A22E8721F44}"/>
              </a:ext>
            </a:extLst>
          </p:cNvPr>
          <p:cNvSpPr txBox="1"/>
          <p:nvPr/>
        </p:nvSpPr>
        <p:spPr>
          <a:xfrm>
            <a:off x="726145" y="1242625"/>
            <a:ext cx="7556795" cy="116955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hands-free navigation project for individuals with disabilities signifies a transformative leap toward more inclusive and accessible technology. By utilizing head and eye movement recognition, this solution eliminates traditional barriers to digital interaction, allowing users to engage with devices without physical input.</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9709" y="397179"/>
            <a:ext cx="4585854" cy="461665"/>
          </a:xfrm>
          <a:prstGeom prst="rect">
            <a:avLst/>
          </a:prstGeom>
          <a:noFill/>
          <a:ln>
            <a:noFill/>
          </a:ln>
        </p:spPr>
        <p:txBody>
          <a:bodyPr wrap="square" rtlCol="0">
            <a:spAutoFit/>
          </a:bodyPr>
          <a:lstStyle/>
          <a:p>
            <a:pPr>
              <a:spcBef>
                <a:spcPct val="0"/>
              </a:spcBef>
              <a:defRPr/>
            </a:pPr>
            <a:r>
              <a:rPr lang="en-US" sz="2400" b="1"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rPr>
              <a:t>Group No:- IFA6</a:t>
            </a:r>
          </a:p>
        </p:txBody>
      </p:sp>
      <p:sp>
        <p:nvSpPr>
          <p:cNvPr id="7" name="Rectangle 6"/>
          <p:cNvSpPr/>
          <p:nvPr/>
        </p:nvSpPr>
        <p:spPr>
          <a:xfrm>
            <a:off x="649703" y="4499242"/>
            <a:ext cx="7778565" cy="5589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1703713" y="4578678"/>
            <a:ext cx="5477692" cy="400110"/>
          </a:xfrm>
          <a:prstGeom prst="rect">
            <a:avLst/>
          </a:prstGeom>
          <a:noFill/>
        </p:spPr>
        <p:txBody>
          <a:bodyPr wrap="square" rtlCol="0">
            <a:spAutoFit/>
          </a:bodyPr>
          <a:lstStyle/>
          <a:p>
            <a:pPr algn="ctr"/>
            <a:r>
              <a:rPr lang="en-US" sz="2000" b="1" dirty="0">
                <a:cs typeface="Times New Roman" panose="02020603050405020304" pitchFamily="18" charset="0"/>
              </a:rPr>
              <a:t>AY 2024-2025</a:t>
            </a:r>
          </a:p>
        </p:txBody>
      </p:sp>
      <p:grpSp>
        <p:nvGrpSpPr>
          <p:cNvPr id="9" name="Group 8"/>
          <p:cNvGrpSpPr/>
          <p:nvPr/>
        </p:nvGrpSpPr>
        <p:grpSpPr>
          <a:xfrm>
            <a:off x="649705" y="1180286"/>
            <a:ext cx="7778564" cy="2085363"/>
            <a:chOff x="1041246" y="1021395"/>
            <a:chExt cx="5477692" cy="1946381"/>
          </a:xfrm>
        </p:grpSpPr>
        <p:sp>
          <p:nvSpPr>
            <p:cNvPr id="10" name="TextBox 9"/>
            <p:cNvSpPr txBox="1"/>
            <p:nvPr/>
          </p:nvSpPr>
          <p:spPr>
            <a:xfrm>
              <a:off x="1643312" y="1318940"/>
              <a:ext cx="4273559" cy="1120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800" b="1" dirty="0">
                  <a:cs typeface="Times New Roman" panose="02020603050405020304" pitchFamily="18" charset="0"/>
                </a:rPr>
                <a:t>Soham Bandbe - 22202A0066</a:t>
              </a:r>
            </a:p>
            <a:p>
              <a:pPr algn="ctr"/>
              <a:r>
                <a:rPr lang="en-US" sz="1800" b="1" dirty="0">
                  <a:cs typeface="Times New Roman" panose="02020603050405020304" pitchFamily="18" charset="0"/>
                </a:rPr>
                <a:t>Apurva Pednekar - 22202A0036</a:t>
              </a:r>
            </a:p>
            <a:p>
              <a:pPr algn="ctr"/>
              <a:r>
                <a:rPr lang="en-US" sz="1800" b="1" dirty="0">
                  <a:cs typeface="Times New Roman" panose="02020603050405020304" pitchFamily="18" charset="0"/>
                </a:rPr>
                <a:t>Vardhan Khobarekar - 22202A0062</a:t>
              </a:r>
            </a:p>
            <a:p>
              <a:pPr algn="ctr"/>
              <a:r>
                <a:rPr lang="en-US" sz="1800" b="1" dirty="0">
                  <a:cs typeface="Times New Roman" panose="02020603050405020304" pitchFamily="18" charset="0"/>
                </a:rPr>
                <a:t>Yash Patil - 22202A0063</a:t>
              </a:r>
            </a:p>
          </p:txBody>
        </p:sp>
        <p:sp>
          <p:nvSpPr>
            <p:cNvPr id="11" name="Rectangle 10"/>
            <p:cNvSpPr/>
            <p:nvPr/>
          </p:nvSpPr>
          <p:spPr>
            <a:xfrm>
              <a:off x="1041246" y="1021395"/>
              <a:ext cx="5477692" cy="19463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2" name="Group 11"/>
          <p:cNvGrpSpPr/>
          <p:nvPr/>
        </p:nvGrpSpPr>
        <p:grpSpPr>
          <a:xfrm>
            <a:off x="649703" y="3472404"/>
            <a:ext cx="7778565" cy="845617"/>
            <a:chOff x="1030290" y="905691"/>
            <a:chExt cx="5477692" cy="1628503"/>
          </a:xfrm>
        </p:grpSpPr>
        <p:sp>
          <p:nvSpPr>
            <p:cNvPr id="13" name="TextBox 12"/>
            <p:cNvSpPr txBox="1"/>
            <p:nvPr/>
          </p:nvSpPr>
          <p:spPr>
            <a:xfrm>
              <a:off x="1641742" y="1038312"/>
              <a:ext cx="4254788" cy="1363258"/>
            </a:xfrm>
            <a:prstGeom prst="rect">
              <a:avLst/>
            </a:prstGeom>
            <a:noFill/>
            <a:ln>
              <a:noFill/>
            </a:ln>
          </p:spPr>
          <p:txBody>
            <a:bodyPr wrap="square" rtlCol="0">
              <a:spAutoFit/>
            </a:bodyPr>
            <a:lstStyle/>
            <a:p>
              <a:pPr algn="ctr"/>
              <a:r>
                <a:rPr lang="en-US" sz="1600" b="1" dirty="0">
                  <a:cs typeface="Times New Roman" panose="02020603050405020304" pitchFamily="18" charset="0"/>
                </a:rPr>
                <a:t>Under the guidance of:</a:t>
              </a:r>
            </a:p>
            <a:p>
              <a:pPr algn="ctr"/>
              <a:r>
                <a:rPr lang="en-US" sz="2400" b="1" dirty="0">
                  <a:cs typeface="Times New Roman" panose="02020603050405020304" pitchFamily="18" charset="0"/>
                </a:rPr>
                <a:t>Ms. Gauri </a:t>
              </a:r>
              <a:r>
                <a:rPr lang="en-US" sz="2400" b="1" dirty="0" err="1">
                  <a:cs typeface="Times New Roman" panose="02020603050405020304" pitchFamily="18" charset="0"/>
                </a:rPr>
                <a:t>Bobade</a:t>
              </a:r>
              <a:endParaRPr lang="en-US" sz="2400" b="1" dirty="0">
                <a:cs typeface="Times New Roman" panose="02020603050405020304" pitchFamily="18" charset="0"/>
              </a:endParaRPr>
            </a:p>
          </p:txBody>
        </p:sp>
        <p:sp>
          <p:nvSpPr>
            <p:cNvPr id="14" name="Rectangle 13"/>
            <p:cNvSpPr/>
            <p:nvPr/>
          </p:nvSpPr>
          <p:spPr>
            <a:xfrm>
              <a:off x="1030290" y="905691"/>
              <a:ext cx="5477692" cy="162850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6444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981" y="2208934"/>
            <a:ext cx="4122947"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Questions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1526" y="2181225"/>
            <a:ext cx="4122947"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Thank You …!!!</a:t>
            </a:r>
          </a:p>
        </p:txBody>
      </p:sp>
    </p:spTree>
    <p:extLst>
      <p:ext uri="{BB962C8B-B14F-4D97-AF65-F5344CB8AC3E}">
        <p14:creationId xmlns:p14="http://schemas.microsoft.com/office/powerpoint/2010/main" val="54797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rPr>
              <a:t>Project Domain :</a:t>
            </a:r>
            <a:r>
              <a:rPr lang="en-IN" altLang="en-US" sz="2800"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rPr>
              <a:t> Application Software </a:t>
            </a:r>
            <a:endParaRPr lang="en-IN" altLang="en-US" sz="3200"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endParaRPr>
          </a:p>
        </p:txBody>
      </p:sp>
      <p:sp>
        <p:nvSpPr>
          <p:cNvPr id="5" name="Rectangle 4"/>
          <p:cNvSpPr/>
          <p:nvPr/>
        </p:nvSpPr>
        <p:spPr>
          <a:xfrm>
            <a:off x="726145" y="1363807"/>
            <a:ext cx="7647710" cy="2062103"/>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rPr>
              <a:t>Project Title : </a:t>
            </a:r>
            <a:r>
              <a:rPr lang="en-US" altLang="en-US" sz="2800"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rPr>
              <a:t>Hands-free navigation technology for people with disabilities</a:t>
            </a:r>
            <a:br>
              <a:rPr lang="en-IN" altLang="en-US" sz="3200" b="1"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rPr>
            </a:br>
            <a:br>
              <a:rPr lang="en-IN" altLang="en-US" sz="3200" b="1"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rPr>
            </a:br>
            <a:r>
              <a:rPr lang="en-IN" altLang="en-US" sz="3200" b="1"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rPr>
              <a:t> </a:t>
            </a:r>
          </a:p>
        </p:txBody>
      </p:sp>
      <p:sp>
        <p:nvSpPr>
          <p:cNvPr id="6" name="Rectangle 5"/>
          <p:cNvSpPr/>
          <p:nvPr/>
        </p:nvSpPr>
        <p:spPr>
          <a:xfrm>
            <a:off x="726145" y="3248025"/>
            <a:ext cx="7647710" cy="400110"/>
          </a:xfrm>
          <a:prstGeom prst="rect">
            <a:avLst/>
          </a:prstGeom>
        </p:spPr>
        <p:txBody>
          <a:bodyPr wrap="square">
            <a:spAutoFit/>
          </a:bodyPr>
          <a:lstStyle/>
          <a:p>
            <a:pPr lvl="0">
              <a:spcBef>
                <a:spcPct val="0"/>
              </a:spcBef>
              <a:defRPr/>
            </a:pPr>
            <a:r>
              <a:rPr lang="en-IN" altLang="en-US" sz="2000" b="1" dirty="0">
                <a:ln w="1905"/>
                <a:solidFill>
                  <a:srgbClr val="7CCA62">
                    <a:lumMod val="50000"/>
                  </a:srgbClr>
                </a:solidFill>
                <a:effectLst>
                  <a:innerShdw blurRad="69850" dist="43180" dir="5400000">
                    <a:srgbClr val="000000">
                      <a:alpha val="65000"/>
                    </a:srgbClr>
                  </a:innerShdw>
                </a:effectLst>
                <a:cs typeface="Times New Roman" panose="02020603050405020304" pitchFamily="18" charset="0"/>
              </a:rPr>
              <a:t>Category : Society / Product </a:t>
            </a:r>
          </a:p>
        </p:txBody>
      </p:sp>
      <p:pic>
        <p:nvPicPr>
          <p:cNvPr id="3" name="Picture 2" descr="A person with a computer screen&#10;&#10;Description automatically generated">
            <a:extLst>
              <a:ext uri="{FF2B5EF4-FFF2-40B4-BE49-F238E27FC236}">
                <a16:creationId xmlns:a16="http://schemas.microsoft.com/office/drawing/2014/main" id="{DB2529A3-7629-B631-1306-DEBD291A3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647" y="2281697"/>
            <a:ext cx="2030613" cy="26072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Abstract</a:t>
            </a:r>
          </a:p>
        </p:txBody>
      </p:sp>
      <p:sp>
        <p:nvSpPr>
          <p:cNvPr id="3" name="TextBox 2"/>
          <p:cNvSpPr txBox="1"/>
          <p:nvPr/>
        </p:nvSpPr>
        <p:spPr>
          <a:xfrm>
            <a:off x="726145" y="1235142"/>
            <a:ext cx="7432018" cy="138499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Face-Controlled Mouse</a:t>
            </a:r>
            <a:r>
              <a:rPr lang="en-US" dirty="0">
                <a:latin typeface="Times New Roman" panose="02020603050405020304" pitchFamily="18" charset="0"/>
                <a:cs typeface="Times New Roman" panose="02020603050405020304" pitchFamily="18" charset="0"/>
              </a:rPr>
              <a:t> is an accessible, hands-free computer control system designed for individuals with physical disabilities. Using computer vision through OpenCV and MediaPipe, it converts facial gestures into mouse actions. Head movements control the cursor, eye blinks register clicks, and mouth gestures pause or resume actions—all without physical touch. This inclusive technology enhances accessibility, aiming to provide a smooth, touch-free experience for users, with potential for added features like scrolling and voice commands.</a:t>
            </a:r>
            <a:endParaRPr lang="en-IN" alt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Introduction</a:t>
            </a:r>
          </a:p>
        </p:txBody>
      </p:sp>
      <p:sp>
        <p:nvSpPr>
          <p:cNvPr id="3" name="TextBox 2"/>
          <p:cNvSpPr txBox="1"/>
          <p:nvPr/>
        </p:nvSpPr>
        <p:spPr>
          <a:xfrm>
            <a:off x="635988" y="1063598"/>
            <a:ext cx="8050813" cy="2657138"/>
          </a:xfrm>
          <a:prstGeom prst="rect">
            <a:avLst/>
          </a:prstGeom>
          <a:noFill/>
        </p:spPr>
        <p:txBody>
          <a:bodyPr wrap="square" rtlCol="0">
            <a:spAutoFit/>
          </a:bodyPr>
          <a:lstStyle/>
          <a:p>
            <a:pPr algn="just">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Introducing an innovative project that reimagines accessibility by transforming facial gestures into seamless control for digital devices. </a:t>
            </a:r>
          </a:p>
          <a:p>
            <a:pPr algn="just">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Acting as a virtual mouse, this hands-free system cuts the need for physical contact or external peripherals, making it a significant change for individuals with physical limitations.</a:t>
            </a:r>
          </a:p>
          <a:p>
            <a:pPr algn="just">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With only a webcam as its hardware requirement, the technology uses facial recognition and gesture interpretation to detect movements such as eye blinks and mouth gestures, instantly translating them into cursor actions and device commands.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technology allows users to effortlessly navigate applications, open and close windows, and perform basic task like clicking all through intuitive facial gestures. </a:t>
            </a:r>
          </a:p>
          <a:p>
            <a:pPr algn="just"/>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Problem Statement</a:t>
            </a:r>
          </a:p>
        </p:txBody>
      </p:sp>
      <p:sp>
        <p:nvSpPr>
          <p:cNvPr id="5" name="TextBox 4"/>
          <p:cNvSpPr txBox="1"/>
          <p:nvPr/>
        </p:nvSpPr>
        <p:spPr>
          <a:xfrm>
            <a:off x="726146" y="1117626"/>
            <a:ext cx="7647709" cy="1559081"/>
          </a:xfrm>
          <a:prstGeom prst="rect">
            <a:avLst/>
          </a:prstGeom>
          <a:noFill/>
        </p:spPr>
        <p:txBody>
          <a:bodyPr wrap="square" rtlCol="0">
            <a:spAutoFit/>
          </a:bodyPr>
          <a:lstStyle/>
          <a:p>
            <a:pPr lvl="0" algn="just">
              <a:lnSpc>
                <a:spcPct val="115000"/>
              </a:lnSpc>
            </a:pPr>
            <a:r>
              <a:rPr lang="en-US" dirty="0">
                <a:effectLst/>
                <a:latin typeface="Times New Roman" panose="02020603050405020304" pitchFamily="18" charset="0"/>
                <a:ea typeface="Times New Roman" panose="02020603050405020304" pitchFamily="18" charset="0"/>
              </a:rPr>
              <a:t>The Face-Controlled Mouse minimizes the need for external hardware, allowing users to control devices through facial gestures. This hands-free solution redefines accessibility</a:t>
            </a:r>
            <a:r>
              <a:rPr lang="en-US"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efficient human-device interaction. Unlike traditional systems requiring physical input or specialized hardware, this project uses a simple webcam, making it a cost-effective, widely accessible alternative. With facial gesture recognition, it offers a highly intuitive and precise touchless experience that is easy to set up and user-friendly.</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Features of the project</a:t>
            </a:r>
          </a:p>
        </p:txBody>
      </p:sp>
      <p:sp>
        <p:nvSpPr>
          <p:cNvPr id="16" name="Rectangle 1">
            <a:extLst>
              <a:ext uri="{FF2B5EF4-FFF2-40B4-BE49-F238E27FC236}">
                <a16:creationId xmlns:a16="http://schemas.microsoft.com/office/drawing/2014/main" id="{AD83EA7A-F588-7EDC-BDF2-7C4C1693ECF8}"/>
              </a:ext>
            </a:extLst>
          </p:cNvPr>
          <p:cNvSpPr>
            <a:spLocks noChangeArrowheads="1"/>
          </p:cNvSpPr>
          <p:nvPr/>
        </p:nvSpPr>
        <p:spPr bwMode="auto">
          <a:xfrm>
            <a:off x="726145" y="223849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CE2E3264-6CC0-1D58-0361-864EE3861FF1}"/>
              </a:ext>
            </a:extLst>
          </p:cNvPr>
          <p:cNvSpPr>
            <a:spLocks noChangeArrowheads="1"/>
          </p:cNvSpPr>
          <p:nvPr/>
        </p:nvSpPr>
        <p:spPr bwMode="auto">
          <a:xfrm>
            <a:off x="818510" y="1052558"/>
            <a:ext cx="5283586" cy="237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8A515E7E-A894-2ADD-5A4D-2B7962409264}"/>
              </a:ext>
            </a:extLst>
          </p:cNvPr>
          <p:cNvSpPr>
            <a:spLocks noChangeArrowheads="1"/>
          </p:cNvSpPr>
          <p:nvPr/>
        </p:nvSpPr>
        <p:spPr bwMode="auto">
          <a:xfrm>
            <a:off x="511400" y="1161276"/>
            <a:ext cx="808396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Hands-Free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users to control devices without using their hands, enhancing convenience and accessibility.</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Gesture Recognition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camera or sensor technology to interpret user gestures, allowing intuitive control through movement.</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Responsiveness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Quickly and accurately responds to user actions, providing a smooth and seamless interaction experience.</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Base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cluding those with limited mobility or special needs.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Touchless Interaction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interact with devices without physical contact, enhancing hygiene and convenience.</a:t>
            </a:r>
          </a:p>
        </p:txBody>
      </p:sp>
    </p:spTree>
    <p:extLst>
      <p:ext uri="{BB962C8B-B14F-4D97-AF65-F5344CB8AC3E}">
        <p14:creationId xmlns:p14="http://schemas.microsoft.com/office/powerpoint/2010/main" val="59047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Literature Review / Market Survey</a:t>
            </a:r>
          </a:p>
        </p:txBody>
      </p:sp>
      <p:sp>
        <p:nvSpPr>
          <p:cNvPr id="7" name="Rectangle 2">
            <a:extLst>
              <a:ext uri="{FF2B5EF4-FFF2-40B4-BE49-F238E27FC236}">
                <a16:creationId xmlns:a16="http://schemas.microsoft.com/office/drawing/2014/main" id="{FB31A24F-77F9-74D9-F039-6B07189B9D84}"/>
              </a:ext>
            </a:extLst>
          </p:cNvPr>
          <p:cNvSpPr>
            <a:spLocks noChangeArrowheads="1"/>
          </p:cNvSpPr>
          <p:nvPr/>
        </p:nvSpPr>
        <p:spPr bwMode="auto">
          <a:xfrm>
            <a:off x="4410074" y="1193800"/>
            <a:ext cx="1014784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8" name="Table 7">
            <a:extLst>
              <a:ext uri="{FF2B5EF4-FFF2-40B4-BE49-F238E27FC236}">
                <a16:creationId xmlns:a16="http://schemas.microsoft.com/office/drawing/2014/main" id="{12DC0858-3856-7387-FB34-B4997E2239F6}"/>
              </a:ext>
            </a:extLst>
          </p:cNvPr>
          <p:cNvGraphicFramePr>
            <a:graphicFrameLocks noGrp="1"/>
          </p:cNvGraphicFramePr>
          <p:nvPr>
            <p:extLst>
              <p:ext uri="{D42A27DB-BD31-4B8C-83A1-F6EECF244321}">
                <p14:modId xmlns:p14="http://schemas.microsoft.com/office/powerpoint/2010/main" val="194669919"/>
              </p:ext>
            </p:extLst>
          </p:nvPr>
        </p:nvGraphicFramePr>
        <p:xfrm>
          <a:off x="792480" y="1200148"/>
          <a:ext cx="7459980" cy="2510202"/>
        </p:xfrm>
        <a:graphic>
          <a:graphicData uri="http://schemas.openxmlformats.org/drawingml/2006/table">
            <a:tbl>
              <a:tblPr firstRow="1" firstCol="1" bandRow="1">
                <a:tableStyleId>{5C22544A-7EE6-4342-B048-85BDC9FD1C3A}</a:tableStyleId>
              </a:tblPr>
              <a:tblGrid>
                <a:gridCol w="1722120">
                  <a:extLst>
                    <a:ext uri="{9D8B030D-6E8A-4147-A177-3AD203B41FA5}">
                      <a16:colId xmlns:a16="http://schemas.microsoft.com/office/drawing/2014/main" val="1319107861"/>
                    </a:ext>
                  </a:extLst>
                </a:gridCol>
                <a:gridCol w="2735580">
                  <a:extLst>
                    <a:ext uri="{9D8B030D-6E8A-4147-A177-3AD203B41FA5}">
                      <a16:colId xmlns:a16="http://schemas.microsoft.com/office/drawing/2014/main" val="560701529"/>
                    </a:ext>
                  </a:extLst>
                </a:gridCol>
                <a:gridCol w="3002280">
                  <a:extLst>
                    <a:ext uri="{9D8B030D-6E8A-4147-A177-3AD203B41FA5}">
                      <a16:colId xmlns:a16="http://schemas.microsoft.com/office/drawing/2014/main" val="115475513"/>
                    </a:ext>
                  </a:extLst>
                </a:gridCol>
              </a:tblGrid>
              <a:tr h="227365">
                <a:tc>
                  <a:txBody>
                    <a:bodyPr/>
                    <a:lstStyle/>
                    <a:p>
                      <a:pPr>
                        <a:lnSpc>
                          <a:spcPct val="150000"/>
                        </a:lnSpc>
                        <a:spcAft>
                          <a:spcPts val="800"/>
                        </a:spcAft>
                      </a:pPr>
                      <a:r>
                        <a:rPr lang="en-IN" sz="1400">
                          <a:effectLst/>
                          <a:latin typeface="Times New Roman" panose="02020603050405020304" pitchFamily="18" charset="0"/>
                          <a:cs typeface="Times New Roman" panose="02020603050405020304" pitchFamily="18" charset="0"/>
                        </a:rPr>
                        <a:t>Feature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a:effectLst/>
                          <a:latin typeface="Times New Roman" panose="02020603050405020304" pitchFamily="18" charset="0"/>
                          <a:cs typeface="Times New Roman" panose="02020603050405020304" pitchFamily="18" charset="0"/>
                        </a:rPr>
                        <a:t>Existing System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a:effectLst/>
                          <a:latin typeface="Times New Roman" panose="02020603050405020304" pitchFamily="18" charset="0"/>
                          <a:cs typeface="Times New Roman" panose="02020603050405020304" pitchFamily="18" charset="0"/>
                        </a:rPr>
                        <a:t>Proposed System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209488952"/>
                  </a:ext>
                </a:extLst>
              </a:tr>
              <a:tr h="480781">
                <a:tc>
                  <a:txBody>
                    <a:bodyPr/>
                    <a:lstStyle/>
                    <a:p>
                      <a:pPr>
                        <a:lnSpc>
                          <a:spcPct val="150000"/>
                        </a:lnSpc>
                        <a:spcAft>
                          <a:spcPts val="800"/>
                        </a:spcAft>
                      </a:pPr>
                      <a:r>
                        <a:rPr lang="en-IN" sz="1400" dirty="0">
                          <a:effectLst/>
                          <a:latin typeface="Times New Roman" panose="02020603050405020304" pitchFamily="18" charset="0"/>
                          <a:cs typeface="Times New Roman" panose="02020603050405020304" pitchFamily="18" charset="0"/>
                        </a:rPr>
                        <a:t>Hands-Free Control</a:t>
                      </a:r>
                    </a:p>
                    <a:p>
                      <a:pPr>
                        <a:lnSpc>
                          <a:spcPct val="150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dirty="0">
                          <a:effectLst/>
                          <a:latin typeface="Times New Roman" panose="02020603050405020304" pitchFamily="18" charset="0"/>
                          <a:cs typeface="Times New Roman" panose="02020603050405020304" pitchFamily="18" charset="0"/>
                        </a:rPr>
                        <a:t>Requires specialized equipment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a:effectLst/>
                          <a:latin typeface="Times New Roman" panose="02020603050405020304" pitchFamily="18" charset="0"/>
                          <a:cs typeface="Times New Roman" panose="02020603050405020304" pitchFamily="18" charset="0"/>
                        </a:rPr>
                        <a:t>Uses standard webcam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2648816287"/>
                  </a:ext>
                </a:extLst>
              </a:tr>
              <a:tr h="227365">
                <a:tc>
                  <a:txBody>
                    <a:bodyPr/>
                    <a:lstStyle/>
                    <a:p>
                      <a:pPr>
                        <a:lnSpc>
                          <a:spcPct val="150000"/>
                        </a:lnSpc>
                        <a:spcAft>
                          <a:spcPts val="800"/>
                        </a:spcAft>
                      </a:pPr>
                      <a:r>
                        <a:rPr lang="en-IN" sz="1400" dirty="0">
                          <a:effectLst/>
                          <a:latin typeface="Times New Roman" panose="02020603050405020304" pitchFamily="18" charset="0"/>
                          <a:cs typeface="Times New Roman" panose="02020603050405020304" pitchFamily="18" charset="0"/>
                        </a:rPr>
                        <a:t>Hardware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a:effectLst/>
                          <a:latin typeface="Times New Roman" panose="02020603050405020304" pitchFamily="18" charset="0"/>
                          <a:cs typeface="Times New Roman" panose="02020603050405020304" pitchFamily="18" charset="0"/>
                        </a:rPr>
                        <a:t>Additional hardware needed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a:effectLst/>
                          <a:latin typeface="Times New Roman" panose="02020603050405020304" pitchFamily="18" charset="0"/>
                          <a:cs typeface="Times New Roman" panose="02020603050405020304" pitchFamily="18" charset="0"/>
                        </a:rPr>
                        <a:t>Webcam only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1723953914"/>
                  </a:ext>
                </a:extLst>
              </a:tr>
              <a:tr h="227365">
                <a:tc>
                  <a:txBody>
                    <a:bodyPr/>
                    <a:lstStyle/>
                    <a:p>
                      <a:pPr>
                        <a:lnSpc>
                          <a:spcPct val="150000"/>
                        </a:lnSpc>
                        <a:spcAft>
                          <a:spcPts val="800"/>
                        </a:spcAft>
                      </a:pPr>
                      <a:r>
                        <a:rPr lang="en-IN" sz="1400" dirty="0">
                          <a:effectLst/>
                          <a:latin typeface="Times New Roman" panose="02020603050405020304" pitchFamily="18" charset="0"/>
                          <a:cs typeface="Times New Roman" panose="02020603050405020304" pitchFamily="18" charset="0"/>
                        </a:rPr>
                        <a:t>Ease of Use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dirty="0">
                          <a:effectLst/>
                          <a:latin typeface="Times New Roman" panose="02020603050405020304" pitchFamily="18" charset="0"/>
                          <a:cs typeface="Times New Roman" panose="02020603050405020304" pitchFamily="18" charset="0"/>
                        </a:rPr>
                        <a:t>Complex setup</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dirty="0">
                          <a:effectLst/>
                          <a:latin typeface="Times New Roman" panose="02020603050405020304" pitchFamily="18" charset="0"/>
                          <a:cs typeface="Times New Roman" panose="02020603050405020304" pitchFamily="18" charset="0"/>
                        </a:rPr>
                        <a:t>Simple, user-friendly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2088123861"/>
                  </a:ext>
                </a:extLst>
              </a:tr>
              <a:tr h="480781">
                <a:tc>
                  <a:txBody>
                    <a:bodyPr/>
                    <a:lstStyle/>
                    <a:p>
                      <a:pPr>
                        <a:lnSpc>
                          <a:spcPct val="150000"/>
                        </a:lnSpc>
                        <a:spcAft>
                          <a:spcPts val="800"/>
                        </a:spcAft>
                      </a:pPr>
                      <a:r>
                        <a:rPr lang="en-IN" sz="1400" dirty="0">
                          <a:effectLst/>
                          <a:latin typeface="Times New Roman" panose="02020603050405020304" pitchFamily="18" charset="0"/>
                          <a:cs typeface="Times New Roman" panose="02020603050405020304" pitchFamily="18" charset="0"/>
                        </a:rPr>
                        <a:t>Implementation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a:effectLst/>
                          <a:latin typeface="Times New Roman" panose="02020603050405020304" pitchFamily="18" charset="0"/>
                          <a:cs typeface="Times New Roman" panose="02020603050405020304" pitchFamily="18" charset="0"/>
                        </a:rPr>
                        <a:t>Requires proprietary software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dirty="0">
                          <a:effectLst/>
                          <a:latin typeface="Times New Roman" panose="02020603050405020304" pitchFamily="18" charset="0"/>
                          <a:cs typeface="Times New Roman" panose="02020603050405020304" pitchFamily="18" charset="0"/>
                        </a:rPr>
                        <a:t>Minimal setup</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2077383725"/>
                  </a:ext>
                </a:extLst>
              </a:tr>
              <a:tr h="480781">
                <a:tc>
                  <a:txBody>
                    <a:bodyPr/>
                    <a:lstStyle/>
                    <a:p>
                      <a:pPr>
                        <a:lnSpc>
                          <a:spcPct val="150000"/>
                        </a:lnSpc>
                        <a:spcAft>
                          <a:spcPts val="800"/>
                        </a:spcAft>
                      </a:pPr>
                      <a:r>
                        <a:rPr lang="en-IN" sz="1400">
                          <a:effectLst/>
                          <a:latin typeface="Times New Roman" panose="02020603050405020304" pitchFamily="18" charset="0"/>
                          <a:cs typeface="Times New Roman" panose="02020603050405020304" pitchFamily="18" charset="0"/>
                        </a:rPr>
                        <a:t>Touchless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a:effectLst/>
                          <a:latin typeface="Times New Roman" panose="02020603050405020304" pitchFamily="18" charset="0"/>
                          <a:cs typeface="Times New Roman" panose="02020603050405020304" pitchFamily="18" charset="0"/>
                        </a:rPr>
                        <a:t>Often requires physical contact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a:lnSpc>
                          <a:spcPct val="150000"/>
                        </a:lnSpc>
                        <a:spcAft>
                          <a:spcPts val="800"/>
                        </a:spcAft>
                      </a:pPr>
                      <a:r>
                        <a:rPr lang="en-IN" sz="1400" dirty="0">
                          <a:effectLst/>
                          <a:latin typeface="Times New Roman" panose="02020603050405020304" pitchFamily="18" charset="0"/>
                          <a:cs typeface="Times New Roman" panose="02020603050405020304" pitchFamily="18" charset="0"/>
                        </a:rPr>
                        <a:t>Fully touchless with facial gestures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1534637492"/>
                  </a:ext>
                </a:extLst>
              </a:tr>
            </a:tbl>
          </a:graphicData>
        </a:graphic>
      </p:graphicFrame>
    </p:spTree>
    <p:extLst>
      <p:ext uri="{BB962C8B-B14F-4D97-AF65-F5344CB8AC3E}">
        <p14:creationId xmlns:p14="http://schemas.microsoft.com/office/powerpoint/2010/main" val="145896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145" y="352425"/>
            <a:ext cx="7647710" cy="583565"/>
          </a:xfrm>
          <a:prstGeom prst="rect">
            <a:avLst/>
          </a:prstGeom>
        </p:spPr>
        <p:txBody>
          <a:bodyPr wrap="square">
            <a:spAutoFit/>
          </a:bodyPr>
          <a:lstStyle/>
          <a:p>
            <a:pPr lvl="0">
              <a:spcBef>
                <a:spcPct val="0"/>
              </a:spcBef>
              <a:defRPr/>
            </a:pPr>
            <a:r>
              <a:rPr lang="en-IN" altLang="en-US" sz="3200" b="1" dirty="0">
                <a:ln w="1905"/>
                <a:solidFill>
                  <a:srgbClr val="7CCA62">
                    <a:lumMod val="50000"/>
                  </a:srgbClr>
                </a:solidFill>
                <a:effectLst>
                  <a:innerShdw blurRad="69850" dist="43180" dir="5400000">
                    <a:srgbClr val="000000">
                      <a:alpha val="65000"/>
                    </a:srgbClr>
                  </a:innerShdw>
                </a:effectLst>
                <a:latin typeface="+mj-lt"/>
              </a:rPr>
              <a:t>Modules</a:t>
            </a:r>
          </a:p>
        </p:txBody>
      </p:sp>
      <p:sp>
        <p:nvSpPr>
          <p:cNvPr id="5" name="TextBox 4"/>
          <p:cNvSpPr txBox="1"/>
          <p:nvPr/>
        </p:nvSpPr>
        <p:spPr>
          <a:xfrm>
            <a:off x="726145" y="1009142"/>
            <a:ext cx="7518695" cy="375487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Gesture Recognition Module:</a:t>
            </a:r>
          </a:p>
          <a:p>
            <a:r>
              <a:rPr lang="en-IN" dirty="0">
                <a:latin typeface="Times New Roman" panose="02020603050405020304" pitchFamily="18" charset="0"/>
                <a:cs typeface="Times New Roman" panose="02020603050405020304" pitchFamily="18" charset="0"/>
              </a:rPr>
              <a:t>Captures and interprets user hand, head, and eye gestures through the webcam or other sensors.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Mouse Control Module:</a:t>
            </a:r>
          </a:p>
          <a:p>
            <a:r>
              <a:rPr lang="en-US" dirty="0">
                <a:latin typeface="Times New Roman" panose="02020603050405020304" pitchFamily="18" charset="0"/>
                <a:cs typeface="Times New Roman" panose="02020603050405020304" pitchFamily="18" charset="0"/>
              </a:rPr>
              <a:t>Translates detected gestures into mouse movements along the 8 axes and performs click actions.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Command Mapping and Filtering Module</a:t>
            </a:r>
            <a:r>
              <a:rPr lang="en-IN"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Processes and maps gestures to ensure smooth navigation and prevent unintentional cursor jumps.</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User Interface Module:</a:t>
            </a:r>
            <a:br>
              <a:rPr lang="en-IN"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Provides a small GUI for configuring movement sensitivity and click gesture type.</a:t>
            </a:r>
            <a:endParaRPr lang="en-IN" b="1" dirty="0">
              <a:latin typeface="Times New Roman" panose="02020603050405020304" pitchFamily="18" charset="0"/>
              <a:cs typeface="Times New Roman" panose="02020603050405020304" pitchFamily="18" charset="0"/>
            </a:endParaRPr>
          </a:p>
          <a:p>
            <a:endParaRPr lang="en-IN" dirty="0"/>
          </a:p>
          <a:p>
            <a:endParaRPr lang="en-IN" dirty="0"/>
          </a:p>
          <a:p>
            <a:endParaRPr lang="en-US" dirty="0"/>
          </a:p>
          <a:p>
            <a:endParaRPr lang="en-IN" dirty="0"/>
          </a:p>
          <a:p>
            <a:endParaRPr lang="en-IN" dirty="0"/>
          </a:p>
          <a:p>
            <a:endParaRPr lang="en-US" dirty="0"/>
          </a:p>
        </p:txBody>
      </p:sp>
    </p:spTree>
    <p:extLst>
      <p:ext uri="{BB962C8B-B14F-4D97-AF65-F5344CB8AC3E}">
        <p14:creationId xmlns:p14="http://schemas.microsoft.com/office/powerpoint/2010/main" val="258053233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FA6ADF1DC09B40A749704800C5EEA4" ma:contentTypeVersion="4" ma:contentTypeDescription="Create a new document." ma:contentTypeScope="" ma:versionID="aba6cd115e4a08f1e48c30bfbd263faa">
  <xsd:schema xmlns:xsd="http://www.w3.org/2001/XMLSchema" xmlns:xs="http://www.w3.org/2001/XMLSchema" xmlns:p="http://schemas.microsoft.com/office/2006/metadata/properties" xmlns:ns3="ef7e748e-c8cb-4572-8309-333a570f2ee7" targetNamespace="http://schemas.microsoft.com/office/2006/metadata/properties" ma:root="true" ma:fieldsID="20614c066c055500512444fdf2daf44b" ns3:_="">
    <xsd:import namespace="ef7e748e-c8cb-4572-8309-333a570f2ee7"/>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7e748e-c8cb-4572-8309-333a570f2e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7416C4-6218-4A1F-A5F1-7F18CCE68935}">
  <ds:schemaRefs>
    <ds:schemaRef ds:uri="http://schemas.microsoft.com/sharepoint/v3/contenttype/forms"/>
  </ds:schemaRefs>
</ds:datastoreItem>
</file>

<file path=customXml/itemProps2.xml><?xml version="1.0" encoding="utf-8"?>
<ds:datastoreItem xmlns:ds="http://schemas.openxmlformats.org/officeDocument/2006/customXml" ds:itemID="{E6622687-4D3C-4C40-A8F2-D4DC57BA49E9}">
  <ds:schemaRefs>
    <ds:schemaRef ds:uri="http://schemas.microsoft.com/office/2006/documentManagement/types"/>
    <ds:schemaRef ds:uri="http://schemas.microsoft.com/office/2006/metadata/properties"/>
    <ds:schemaRef ds:uri="ef7e748e-c8cb-4572-8309-333a570f2ee7"/>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57820DDC-3959-4898-AF3A-2A33519734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7e748e-c8cb-4572-8309-333a570f2e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493</TotalTime>
  <Words>1419</Words>
  <Application>Microsoft Office PowerPoint</Application>
  <PresentationFormat>On-screen Show (16:9)</PresentationFormat>
  <Paragraphs>202</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Vidyalankar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Vidyalankar Institute of Technology   Welcomes   Governing Body Members    28 December 2013</dc:title>
  <dc:creator>Mandar</dc:creator>
  <cp:lastModifiedBy>Soham Bandbe</cp:lastModifiedBy>
  <cp:revision>2532</cp:revision>
  <cp:lastPrinted>2019-08-06T04:17:00Z</cp:lastPrinted>
  <dcterms:created xsi:type="dcterms:W3CDTF">2013-12-27T09:43:00Z</dcterms:created>
  <dcterms:modified xsi:type="dcterms:W3CDTF">2024-11-08T17:10:48Z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y fmtid="{D5CDD505-2E9C-101B-9397-08002B2CF9AE}" pid="3" name="ContentTypeId">
    <vt:lpwstr>0x0101002DFA6ADF1DC09B40A749704800C5EEA4</vt:lpwstr>
  </property>
</Properties>
</file>