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Tic-Tac-Toe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Soham Purandare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science major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Graduating this semester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Interests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reading books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solving challenges/puzzles like Rubik’s cube, Sudoku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Considered options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the problem set is specific and very obviously a case to be solved with the minimax algorithm, it has been the sole approach towards solving the tic tac toe in a way that the computer tries to win every time.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Solution Approach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Minimax algorithm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75" y="1399550"/>
            <a:ext cx="5785350" cy="35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PEAS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measure: not letting the player win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Environment:The 4x4 Tic-Tac-Toe grid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Actuators: Mouse clicks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Final outcome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87" y="1265962"/>
            <a:ext cx="5170223" cy="3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550" y="369150"/>
            <a:ext cx="6248901" cy="440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50" y="278574"/>
            <a:ext cx="6305300" cy="458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