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Stock Price Prediction using LSTM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Predicting NTT Stock Prices with Sequential Models</a:t>
            </a:r>
          </a:p>
          <a:p>
            <a:r>
              <a:t>Your Name</a:t>
            </a:r>
          </a:p>
          <a:p>
            <a:r>
              <a:t>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Importance of Stock Price Prediction:</a:t>
            </a:r>
          </a:p>
          <a:p>
            <a:r>
              <a:t>• Predicting stock prices helps investors make informed decisions.</a:t>
            </a:r>
          </a:p>
          <a:p>
            <a:r>
              <a:t>• Crucial for managing risks and maximizing returns.</a:t>
            </a:r>
          </a:p>
          <a:p>
            <a:r>
              <a:t>Issues in Stock Price Prediction:</a:t>
            </a:r>
          </a:p>
          <a:p>
            <a:r>
              <a:t>• High volatility and randomness in market movements.</a:t>
            </a:r>
          </a:p>
          <a:p>
            <a:r>
              <a:t>• Difficulty in capturing long-term trends with traditional models.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Analysis Results (Exploratory Data Analysis)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Overview:</a:t>
            </a:r>
          </a:p>
          <a:p>
            <a:r>
              <a:t>• Data includes: Open, Close, High, Low, Volume, and Change Rate %.</a:t>
            </a:r>
          </a:p>
          <a:p>
            <a:r>
              <a:t>• Date range: Start Date - End Date (replace with actual dates).</a:t>
            </a:r>
          </a:p>
          <a:p>
            <a:r>
              <a:t>Key EDA Findings:</a:t>
            </a:r>
          </a:p>
          <a:p>
            <a:r>
              <a:t>• Trend in closing prices shows both short-term volatility and long-term patterns.</a:t>
            </a:r>
          </a:p>
          <a:p>
            <a:r>
              <a:t>• Daily returns and volatility calculated.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Used: LSTM (Long Short-Term Memory)</a:t>
            </a:r>
          </a:p>
          <a:p>
            <a:r>
              <a:t>• Captures temporal dependencies in sequential data like stock prices.</a:t>
            </a:r>
          </a:p>
          <a:p>
            <a:r>
              <a:t>• Able to learn long-term dependencies, unlike traditional models.</a:t>
            </a:r>
          </a:p>
          <a:p>
            <a:r>
              <a:t>Feature Engineering:</a:t>
            </a:r>
          </a:p>
          <a:p>
            <a:r>
              <a:t>• Moving Averages (MA7, MA30) for short and long-term trends.</a:t>
            </a:r>
          </a:p>
          <a:p>
            <a:r>
              <a:t>• Daily Return to gauge percentage change.</a:t>
            </a:r>
          </a:p>
          <a:p>
            <a:r>
              <a:t>• Volatility to capture market risk.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Evaluation Metrics:</a:t>
            </a:r>
          </a:p>
          <a:p>
            <a:r>
              <a:t>• Root Mean Squared Error (RMSE): Measures the model's accuracy.</a:t>
            </a:r>
          </a:p>
          <a:p>
            <a:r>
              <a:t>• Price Movement Direction Accuracy: Predicting up/down movements.</a:t>
            </a:r>
          </a:p>
          <a:p>
            <a:r>
              <a:t>Results:</a:t>
            </a:r>
          </a:p>
          <a:p>
            <a:r>
              <a:t>• Train RMSE: X (replace with actual value)</a:t>
            </a:r>
          </a:p>
          <a:p>
            <a:r>
              <a:t>• Test RMSE: Y (replace with actual value)</a:t>
            </a:r>
          </a:p>
          <a:p>
            <a:r>
              <a:t>• Direction Accuracy: Z% (replace with actual value)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Verification Content (Hypotheses)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Hypotheses for Model Improvement:</a:t>
            </a:r>
          </a:p>
          <a:p>
            <a:r>
              <a:t>• Hypothesis 1: Adding additional features like moving averages helps.</a:t>
            </a:r>
          </a:p>
          <a:p>
            <a:r>
              <a:t>• Hypothesis 2: Increasing sequence length improves prediction accuracy.</a:t>
            </a:r>
          </a:p>
          <a:p>
            <a:r>
              <a:t>Method:</a:t>
            </a:r>
          </a:p>
          <a:p>
            <a:r>
              <a:t>• Added new features and evaluated performance.</a:t>
            </a:r>
          </a:p>
          <a:p>
            <a:r>
              <a:t>• Tested different sequence lengths for optimal configuration.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Verification Result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Hypothesis 1: Adding Moving Averages (MA7, MA30)</a:t>
            </a:r>
          </a:p>
          <a:p>
            <a:r>
              <a:t>• Result: Moving averages improved the model's accuracy in capturing trends.</a:t>
            </a:r>
          </a:p>
          <a:p>
            <a:r>
              <a:t>• Considerations: Reduced RMSE, but slight overfitting was observed.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Verification Result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Hypothesis 2: Increasing Sequence Length</a:t>
            </a:r>
          </a:p>
          <a:p>
            <a:r>
              <a:t>• Result: A longer sequence length improved long-term trend predictions.</a:t>
            </a:r>
          </a:p>
          <a:p>
            <a:r>
              <a:t>• Considerations: Improved RMSE but slower training times were noted.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Findings:</a:t>
            </a:r>
          </a:p>
          <a:p>
            <a:r>
              <a:t>• LSTM model with added features performed better in predicting stock prices.</a:t>
            </a:r>
          </a:p>
          <a:p>
            <a:r>
              <a:t>• Sequence length optimization improved prediction accuracy.</a:t>
            </a:r>
          </a:p>
          <a:p>
            <a:r>
              <a:t>Challenges:</a:t>
            </a:r>
          </a:p>
          <a:p>
            <a:r>
              <a:t>• Overfitting observed with too many features.</a:t>
            </a:r>
          </a:p>
          <a:p>
            <a:r>
              <a:t>• Capturing sudden market fluctuations remains difficult.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