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Meta OT"/>
        <a:ea typeface="Meta OT"/>
        <a:cs typeface="Meta OT"/>
        <a:sym typeface="Meta OT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Meta OT"/>
        <a:ea typeface="Meta OT"/>
        <a:cs typeface="Meta OT"/>
        <a:sym typeface="Meta OT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Meta OT"/>
        <a:ea typeface="Meta OT"/>
        <a:cs typeface="Meta OT"/>
        <a:sym typeface="Meta OT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Meta OT"/>
        <a:ea typeface="Meta OT"/>
        <a:cs typeface="Meta OT"/>
        <a:sym typeface="Meta OT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Meta OT"/>
        <a:ea typeface="Meta OT"/>
        <a:cs typeface="Meta OT"/>
        <a:sym typeface="Meta OT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Meta OT"/>
        <a:ea typeface="Meta OT"/>
        <a:cs typeface="Meta OT"/>
        <a:sym typeface="Meta OT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Meta OT"/>
        <a:ea typeface="Meta OT"/>
        <a:cs typeface="Meta OT"/>
        <a:sym typeface="Meta OT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Meta OT"/>
        <a:ea typeface="Meta OT"/>
        <a:cs typeface="Meta OT"/>
        <a:sym typeface="Meta OT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Meta OT"/>
        <a:ea typeface="Meta OT"/>
        <a:cs typeface="Meta OT"/>
        <a:sym typeface="Meta O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Meta OT"/>
          <a:ea typeface="Meta OT"/>
          <a:cs typeface="Meta O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Meta OT"/>
          <a:ea typeface="Meta OT"/>
          <a:cs typeface="Meta OT"/>
        </a:font>
        <a:srgbClr val="000000"/>
      </a:tcTxStyle>
      <a:tcStyle>
        <a:tcBdr>
          <a:left>
            <a:ln w="9525" cap="flat">
              <a:solidFill>
                <a:srgbClr val="EB9100"/>
              </a:solidFill>
              <a:prstDash val="solid"/>
              <a:round/>
            </a:ln>
          </a:left>
          <a:right>
            <a:ln w="9525" cap="flat">
              <a:solidFill>
                <a:srgbClr val="EB9100"/>
              </a:solidFill>
              <a:prstDash val="solid"/>
              <a:round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Meta OT"/>
          <a:ea typeface="Meta OT"/>
          <a:cs typeface="Meta O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9525" cap="flat">
              <a:solidFill>
                <a:srgbClr val="EB91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Meta OT"/>
          <a:ea typeface="Meta OT"/>
          <a:cs typeface="Meta O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9525" cap="flat">
              <a:solidFill>
                <a:srgbClr val="EB9100"/>
              </a:solidFill>
              <a:prstDash val="solid"/>
              <a:round/>
            </a:ln>
          </a:top>
          <a:bottom>
            <a:ln w="9525" cap="flat">
              <a:solidFill>
                <a:srgbClr val="EB91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Meta OT"/>
          <a:ea typeface="Meta OT"/>
          <a:cs typeface="Meta O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DCCA"/>
          </a:solidFill>
        </a:fill>
      </a:tcStyle>
    </a:wholeTbl>
    <a:band2H>
      <a:tcTxStyle b="def" i="def"/>
      <a:tcStyle>
        <a:tcBdr/>
        <a:fill>
          <a:solidFill>
            <a:srgbClr val="FCEEE6"/>
          </a:solidFill>
        </a:fill>
      </a:tcStyle>
    </a:band2H>
    <a:firstCol>
      <a:tcTxStyle b="on" i="off">
        <a:font>
          <a:latin typeface="Meta OT"/>
          <a:ea typeface="Meta OT"/>
          <a:cs typeface="Meta O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Meta OT"/>
          <a:ea typeface="Meta OT"/>
          <a:cs typeface="Meta O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Meta OT"/>
          <a:ea typeface="Meta OT"/>
          <a:cs typeface="Meta O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Meta OT"/>
          <a:ea typeface="Meta OT"/>
          <a:cs typeface="Meta O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FCED8"/>
          </a:solidFill>
        </a:fill>
      </a:tcStyle>
    </a:wholeTbl>
    <a:band2H>
      <a:tcTxStyle b="def" i="def"/>
      <a:tcStyle>
        <a:tcBdr/>
        <a:fill>
          <a:solidFill>
            <a:srgbClr val="F0E8ED"/>
          </a:solidFill>
        </a:fill>
      </a:tcStyle>
    </a:band2H>
    <a:firstCol>
      <a:tcTxStyle b="on" i="off">
        <a:font>
          <a:latin typeface="Meta OT"/>
          <a:ea typeface="Meta OT"/>
          <a:cs typeface="Meta O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Meta OT"/>
          <a:ea typeface="Meta OT"/>
          <a:cs typeface="Meta O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Meta OT"/>
          <a:ea typeface="Meta OT"/>
          <a:cs typeface="Meta O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Meta OT"/>
          <a:ea typeface="Meta OT"/>
          <a:cs typeface="Meta O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E7D3"/>
          </a:solidFill>
        </a:fill>
      </a:tcStyle>
    </a:wholeTbl>
    <a:band2H>
      <a:tcTxStyle b="def" i="def"/>
      <a:tcStyle>
        <a:tcBdr/>
        <a:fill>
          <a:solidFill>
            <a:srgbClr val="FEF3EA"/>
          </a:solidFill>
        </a:fill>
      </a:tcStyle>
    </a:band2H>
    <a:firstCol>
      <a:tcTxStyle b="on" i="off">
        <a:font>
          <a:latin typeface="Meta OT"/>
          <a:ea typeface="Meta OT"/>
          <a:cs typeface="Meta O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Meta OT"/>
          <a:ea typeface="Meta OT"/>
          <a:cs typeface="Meta O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Meta OT"/>
          <a:ea typeface="Meta OT"/>
          <a:cs typeface="Meta O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Meta OT"/>
          <a:ea typeface="Meta OT"/>
          <a:cs typeface="Meta O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Meta OT"/>
          <a:ea typeface="Meta OT"/>
          <a:cs typeface="Meta O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Meta OT"/>
          <a:ea typeface="Meta OT"/>
          <a:cs typeface="Meta O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Meta OT"/>
          <a:ea typeface="Meta OT"/>
          <a:cs typeface="Meta O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Meta OT"/>
          <a:ea typeface="Meta OT"/>
          <a:cs typeface="Meta O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Meta OT"/>
          <a:ea typeface="Meta OT"/>
          <a:cs typeface="Meta O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Meta OT"/>
          <a:ea typeface="Meta OT"/>
          <a:cs typeface="Meta O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Meta OT"/>
          <a:ea typeface="Meta OT"/>
          <a:cs typeface="Meta O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99" name="Shape 49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Tahoma"/>
      </a:defRPr>
    </a:lvl1pPr>
    <a:lvl2pPr indent="228600" latinLnBrk="0">
      <a:defRPr sz="1200">
        <a:latin typeface="+mn-lt"/>
        <a:ea typeface="+mn-ea"/>
        <a:cs typeface="+mn-cs"/>
        <a:sym typeface="Tahoma"/>
      </a:defRPr>
    </a:lvl2pPr>
    <a:lvl3pPr indent="457200" latinLnBrk="0">
      <a:defRPr sz="1200">
        <a:latin typeface="+mn-lt"/>
        <a:ea typeface="+mn-ea"/>
        <a:cs typeface="+mn-cs"/>
        <a:sym typeface="Tahoma"/>
      </a:defRPr>
    </a:lvl3pPr>
    <a:lvl4pPr indent="685800" latinLnBrk="0">
      <a:defRPr sz="1200">
        <a:latin typeface="+mn-lt"/>
        <a:ea typeface="+mn-ea"/>
        <a:cs typeface="+mn-cs"/>
        <a:sym typeface="Tahoma"/>
      </a:defRPr>
    </a:lvl4pPr>
    <a:lvl5pPr indent="914400" latinLnBrk="0">
      <a:defRPr sz="1200">
        <a:latin typeface="+mn-lt"/>
        <a:ea typeface="+mn-ea"/>
        <a:cs typeface="+mn-cs"/>
        <a:sym typeface="Tahoma"/>
      </a:defRPr>
    </a:lvl5pPr>
    <a:lvl6pPr indent="1143000" latinLnBrk="0">
      <a:defRPr sz="1200">
        <a:latin typeface="+mn-lt"/>
        <a:ea typeface="+mn-ea"/>
        <a:cs typeface="+mn-cs"/>
        <a:sym typeface="Tahoma"/>
      </a:defRPr>
    </a:lvl6pPr>
    <a:lvl7pPr indent="1371600" latinLnBrk="0">
      <a:defRPr sz="1200">
        <a:latin typeface="+mn-lt"/>
        <a:ea typeface="+mn-ea"/>
        <a:cs typeface="+mn-cs"/>
        <a:sym typeface="Tahoma"/>
      </a:defRPr>
    </a:lvl7pPr>
    <a:lvl8pPr indent="1600200" latinLnBrk="0">
      <a:defRPr sz="1200">
        <a:latin typeface="+mn-lt"/>
        <a:ea typeface="+mn-ea"/>
        <a:cs typeface="+mn-cs"/>
        <a:sym typeface="Tahoma"/>
      </a:defRPr>
    </a:lvl8pPr>
    <a:lvl9pPr indent="1828800" latinLnBrk="0">
      <a:defRPr sz="1200">
        <a:latin typeface="+mn-lt"/>
        <a:ea typeface="+mn-ea"/>
        <a:cs typeface="+mn-cs"/>
        <a:sym typeface="Tahoma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 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Ihrer Präsentation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 Ihrer Präsentation</a:t>
            </a:r>
          </a:p>
        </p:txBody>
      </p:sp>
      <p:sp>
        <p:nvSpPr>
          <p:cNvPr id="15" name="Bildplatzhalter 18"/>
          <p:cNvSpPr/>
          <p:nvPr>
            <p:ph type="pic" idx="21"/>
          </p:nvPr>
        </p:nvSpPr>
        <p:spPr>
          <a:xfrm>
            <a:off x="539999" y="1287552"/>
            <a:ext cx="11112002" cy="3655923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Inhalt +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rafik 7" descr="Grafik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39192" y="452261"/>
            <a:ext cx="2212809" cy="359194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Straight Connector 8"/>
          <p:cNvSpPr/>
          <p:nvPr/>
        </p:nvSpPr>
        <p:spPr>
          <a:xfrm>
            <a:off x="539999" y="1305317"/>
            <a:ext cx="566505" cy="1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82" name="Gerader Verbinder 27"/>
          <p:cNvSpPr/>
          <p:nvPr/>
        </p:nvSpPr>
        <p:spPr>
          <a:xfrm>
            <a:off x="540000" y="6426000"/>
            <a:ext cx="11112001" cy="1"/>
          </a:xfrm>
          <a:prstGeom prst="line">
            <a:avLst/>
          </a:prstGeom>
          <a:ln w="12700" cap="rnd">
            <a:solidFill>
              <a:srgbClr val="B0A79D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83" name="Body Level One…"/>
          <p:cNvSpPr txBox="1"/>
          <p:nvPr>
            <p:ph type="body" sz="quarter" idx="1" hasCustomPrompt="1"/>
          </p:nvPr>
        </p:nvSpPr>
        <p:spPr>
          <a:xfrm>
            <a:off x="539999" y="829124"/>
            <a:ext cx="11112002" cy="360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 sz="2800"/>
            </a:lvl1pPr>
            <a:lvl2pPr marL="922592" indent="-472547">
              <a:lnSpc>
                <a:spcPct val="90000"/>
              </a:lnSpc>
              <a:spcBef>
                <a:spcPts val="0"/>
              </a:spcBef>
              <a:buClrTx/>
              <a:buFontTx/>
              <a:defRPr sz="2800"/>
            </a:lvl2pPr>
            <a:lvl3pPr marL="1440144" indent="-630063">
              <a:lnSpc>
                <a:spcPct val="90000"/>
              </a:lnSpc>
              <a:spcBef>
                <a:spcPts val="0"/>
              </a:spcBef>
              <a:buClrTx/>
              <a:buFontTx/>
              <a:defRPr sz="2800"/>
            </a:lvl3pPr>
            <a:lvl4pPr marL="1800180" indent="-630063">
              <a:lnSpc>
                <a:spcPct val="90000"/>
              </a:lnSpc>
              <a:spcBef>
                <a:spcPts val="0"/>
              </a:spcBef>
              <a:buClrTx/>
              <a:buFontTx/>
              <a:defRPr sz="2800"/>
            </a:lvl4pPr>
            <a:lvl5pPr marL="2286228" indent="-756075">
              <a:lnSpc>
                <a:spcPct val="90000"/>
              </a:lnSpc>
              <a:spcBef>
                <a:spcPts val="0"/>
              </a:spcBef>
              <a:buClrTx/>
              <a:buFontTx/>
              <a:defRPr sz="2800"/>
            </a:lvl5pPr>
          </a:lstStyle>
          <a:p>
            <a:pPr/>
            <a:r>
              <a:t>Zweite Überschrift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84" name="Slide Number"/>
          <p:cNvSpPr txBox="1"/>
          <p:nvPr>
            <p:ph type="sldNum" sz="quarter" idx="2"/>
          </p:nvPr>
        </p:nvSpPr>
        <p:spPr>
          <a:xfrm>
            <a:off x="11524999" y="6573563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5" name="Textplatzhalter 5"/>
          <p:cNvSpPr/>
          <p:nvPr>
            <p:ph type="body" sz="quarter" idx="21" hasCustomPrompt="1"/>
          </p:nvPr>
        </p:nvSpPr>
        <p:spPr>
          <a:xfrm>
            <a:off x="539997" y="6020548"/>
            <a:ext cx="5400003" cy="28800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spcBef>
                <a:spcPts val="400"/>
              </a:spcBef>
              <a:buClrTx/>
              <a:buSzTx/>
              <a:buFontTx/>
              <a:buNone/>
              <a:defRPr sz="1000"/>
            </a:lvl1pPr>
          </a:lstStyle>
          <a:p>
            <a:pPr/>
            <a:r>
              <a:t>Quellen:</a:t>
            </a:r>
          </a:p>
        </p:txBody>
      </p:sp>
      <p:sp>
        <p:nvSpPr>
          <p:cNvPr id="186" name="Title Text"/>
          <p:cNvSpPr txBox="1"/>
          <p:nvPr>
            <p:ph type="title"/>
          </p:nvPr>
        </p:nvSpPr>
        <p:spPr>
          <a:xfrm>
            <a:off x="539999" y="431999"/>
            <a:ext cx="11112002" cy="360001"/>
          </a:xfrm>
          <a:prstGeom prst="rect">
            <a:avLst/>
          </a:prstGeom>
        </p:spPr>
        <p:txBody>
          <a:bodyPr/>
          <a:lstStyle>
            <a:lvl1pPr>
              <a:defRPr cap="none" spc="0" sz="2800"/>
            </a:lvl1pPr>
          </a:lstStyle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 Spalten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rafik 7" descr="Grafik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39192" y="452261"/>
            <a:ext cx="2212809" cy="359194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Straight Connector 8"/>
          <p:cNvSpPr/>
          <p:nvPr/>
        </p:nvSpPr>
        <p:spPr>
          <a:xfrm>
            <a:off x="539999" y="1305317"/>
            <a:ext cx="566505" cy="1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95" name="Gerader Verbinder 27"/>
          <p:cNvSpPr/>
          <p:nvPr/>
        </p:nvSpPr>
        <p:spPr>
          <a:xfrm>
            <a:off x="540000" y="6426000"/>
            <a:ext cx="11112001" cy="1"/>
          </a:xfrm>
          <a:prstGeom prst="line">
            <a:avLst/>
          </a:prstGeom>
          <a:ln w="12700" cap="rnd">
            <a:solidFill>
              <a:srgbClr val="B0A79D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96" name="Body Level One…"/>
          <p:cNvSpPr txBox="1"/>
          <p:nvPr>
            <p:ph type="body" sz="quarter" idx="1" hasCustomPrompt="1"/>
          </p:nvPr>
        </p:nvSpPr>
        <p:spPr>
          <a:xfrm>
            <a:off x="539999" y="829124"/>
            <a:ext cx="11112002" cy="360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 sz="2800"/>
            </a:lvl1pPr>
            <a:lvl2pPr marL="922592" indent="-472547">
              <a:lnSpc>
                <a:spcPct val="90000"/>
              </a:lnSpc>
              <a:spcBef>
                <a:spcPts val="0"/>
              </a:spcBef>
              <a:buClrTx/>
              <a:buFontTx/>
              <a:defRPr sz="2800"/>
            </a:lvl2pPr>
            <a:lvl3pPr marL="1440144" indent="-630063">
              <a:lnSpc>
                <a:spcPct val="90000"/>
              </a:lnSpc>
              <a:spcBef>
                <a:spcPts val="0"/>
              </a:spcBef>
              <a:buClrTx/>
              <a:buFontTx/>
              <a:defRPr sz="2800"/>
            </a:lvl3pPr>
            <a:lvl4pPr marL="1800180" indent="-630063">
              <a:lnSpc>
                <a:spcPct val="90000"/>
              </a:lnSpc>
              <a:spcBef>
                <a:spcPts val="0"/>
              </a:spcBef>
              <a:buClrTx/>
              <a:buFontTx/>
              <a:defRPr sz="2800"/>
            </a:lvl4pPr>
            <a:lvl5pPr marL="2286228" indent="-756075">
              <a:lnSpc>
                <a:spcPct val="90000"/>
              </a:lnSpc>
              <a:spcBef>
                <a:spcPts val="0"/>
              </a:spcBef>
              <a:buClrTx/>
              <a:buFontTx/>
              <a:defRPr sz="2800"/>
            </a:lvl5pPr>
          </a:lstStyle>
          <a:p>
            <a:pPr/>
            <a:r>
              <a:t>Zweite Überschrift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97" name="Slide Number"/>
          <p:cNvSpPr txBox="1"/>
          <p:nvPr>
            <p:ph type="sldNum" sz="quarter" idx="2"/>
          </p:nvPr>
        </p:nvSpPr>
        <p:spPr>
          <a:xfrm>
            <a:off x="11524999" y="6573563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8" name="Textplatzhalter 5"/>
          <p:cNvSpPr/>
          <p:nvPr>
            <p:ph type="body" sz="quarter" idx="21" hasCustomPrompt="1"/>
          </p:nvPr>
        </p:nvSpPr>
        <p:spPr>
          <a:xfrm>
            <a:off x="539999" y="6020548"/>
            <a:ext cx="11112002" cy="28800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spcBef>
                <a:spcPts val="400"/>
              </a:spcBef>
              <a:buClrTx/>
              <a:buSzTx/>
              <a:buFontTx/>
              <a:buNone/>
              <a:defRPr sz="1000"/>
            </a:lvl1pPr>
          </a:lstStyle>
          <a:p>
            <a:pPr/>
            <a:r>
              <a:t>Quellen:</a:t>
            </a:r>
          </a:p>
        </p:txBody>
      </p:sp>
      <p:sp>
        <p:nvSpPr>
          <p:cNvPr id="199" name="Title Text"/>
          <p:cNvSpPr txBox="1"/>
          <p:nvPr>
            <p:ph type="title"/>
          </p:nvPr>
        </p:nvSpPr>
        <p:spPr>
          <a:xfrm>
            <a:off x="539999" y="431999"/>
            <a:ext cx="11112002" cy="360001"/>
          </a:xfrm>
          <a:prstGeom prst="rect">
            <a:avLst/>
          </a:prstGeom>
        </p:spPr>
        <p:txBody>
          <a:bodyPr/>
          <a:lstStyle>
            <a:lvl1pPr>
              <a:defRPr cap="none" spc="0" sz="2800"/>
            </a:lvl1pPr>
          </a:lstStyle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 Spalten Inhal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rafik 7" descr="Grafik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39192" y="452261"/>
            <a:ext cx="2212809" cy="359194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Straight Connector 8"/>
          <p:cNvSpPr/>
          <p:nvPr/>
        </p:nvSpPr>
        <p:spPr>
          <a:xfrm>
            <a:off x="539999" y="1305317"/>
            <a:ext cx="566505" cy="1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08" name="Gerader Verbinder 27"/>
          <p:cNvSpPr/>
          <p:nvPr/>
        </p:nvSpPr>
        <p:spPr>
          <a:xfrm>
            <a:off x="540000" y="6426000"/>
            <a:ext cx="11112001" cy="1"/>
          </a:xfrm>
          <a:prstGeom prst="line">
            <a:avLst/>
          </a:prstGeom>
          <a:ln w="12700" cap="rnd">
            <a:solidFill>
              <a:srgbClr val="B0A79D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09" name="Body Level One…"/>
          <p:cNvSpPr txBox="1"/>
          <p:nvPr>
            <p:ph type="body" sz="quarter" idx="1" hasCustomPrompt="1"/>
          </p:nvPr>
        </p:nvSpPr>
        <p:spPr>
          <a:xfrm>
            <a:off x="539999" y="829124"/>
            <a:ext cx="11112002" cy="360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 sz="2800"/>
            </a:lvl1pPr>
            <a:lvl2pPr marL="922592" indent="-472547">
              <a:lnSpc>
                <a:spcPct val="90000"/>
              </a:lnSpc>
              <a:spcBef>
                <a:spcPts val="0"/>
              </a:spcBef>
              <a:buClrTx/>
              <a:buFontTx/>
              <a:defRPr sz="2800"/>
            </a:lvl2pPr>
            <a:lvl3pPr marL="1440144" indent="-630063">
              <a:lnSpc>
                <a:spcPct val="90000"/>
              </a:lnSpc>
              <a:spcBef>
                <a:spcPts val="0"/>
              </a:spcBef>
              <a:buClrTx/>
              <a:buFontTx/>
              <a:defRPr sz="2800"/>
            </a:lvl3pPr>
            <a:lvl4pPr marL="1800180" indent="-630063">
              <a:lnSpc>
                <a:spcPct val="90000"/>
              </a:lnSpc>
              <a:spcBef>
                <a:spcPts val="0"/>
              </a:spcBef>
              <a:buClrTx/>
              <a:buFontTx/>
              <a:defRPr sz="2800"/>
            </a:lvl4pPr>
            <a:lvl5pPr marL="2286228" indent="-756075">
              <a:lnSpc>
                <a:spcPct val="90000"/>
              </a:lnSpc>
              <a:spcBef>
                <a:spcPts val="0"/>
              </a:spcBef>
              <a:buClrTx/>
              <a:buFontTx/>
              <a:defRPr sz="2800"/>
            </a:lvl5pPr>
          </a:lstStyle>
          <a:p>
            <a:pPr/>
            <a:r>
              <a:t>Zweite Überschrift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10" name="Slide Number"/>
          <p:cNvSpPr txBox="1"/>
          <p:nvPr>
            <p:ph type="sldNum" sz="quarter" idx="2"/>
          </p:nvPr>
        </p:nvSpPr>
        <p:spPr>
          <a:xfrm>
            <a:off x="11524999" y="6573563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1" name="Textplatzhalter 5"/>
          <p:cNvSpPr/>
          <p:nvPr>
            <p:ph type="body" sz="quarter" idx="21" hasCustomPrompt="1"/>
          </p:nvPr>
        </p:nvSpPr>
        <p:spPr>
          <a:xfrm>
            <a:off x="539999" y="6020548"/>
            <a:ext cx="11112002" cy="28800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spcBef>
                <a:spcPts val="400"/>
              </a:spcBef>
              <a:buClrTx/>
              <a:buSzTx/>
              <a:buFontTx/>
              <a:buNone/>
              <a:defRPr sz="1000"/>
            </a:lvl1pPr>
          </a:lstStyle>
          <a:p>
            <a:pPr/>
            <a:r>
              <a:t>Quellen:</a:t>
            </a:r>
          </a:p>
        </p:txBody>
      </p:sp>
      <p:sp>
        <p:nvSpPr>
          <p:cNvPr id="212" name="Title Text"/>
          <p:cNvSpPr txBox="1"/>
          <p:nvPr>
            <p:ph type="title"/>
          </p:nvPr>
        </p:nvSpPr>
        <p:spPr>
          <a:xfrm>
            <a:off x="539999" y="431999"/>
            <a:ext cx="11112002" cy="360001"/>
          </a:xfrm>
          <a:prstGeom prst="rect">
            <a:avLst/>
          </a:prstGeom>
        </p:spPr>
        <p:txBody>
          <a:bodyPr/>
          <a:lstStyle>
            <a:lvl1pPr>
              <a:defRPr cap="none" spc="0" sz="2800"/>
            </a:lvl1pPr>
          </a:lstStyle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 Spalten/2 Zeilen Inhal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rafik 7" descr="Grafik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39192" y="452261"/>
            <a:ext cx="2212809" cy="359194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Straight Connector 8"/>
          <p:cNvSpPr/>
          <p:nvPr/>
        </p:nvSpPr>
        <p:spPr>
          <a:xfrm>
            <a:off x="539999" y="1305317"/>
            <a:ext cx="566505" cy="1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21" name="Gerader Verbinder 27"/>
          <p:cNvSpPr/>
          <p:nvPr/>
        </p:nvSpPr>
        <p:spPr>
          <a:xfrm>
            <a:off x="540000" y="6426000"/>
            <a:ext cx="11112001" cy="1"/>
          </a:xfrm>
          <a:prstGeom prst="line">
            <a:avLst/>
          </a:prstGeom>
          <a:ln w="12700" cap="rnd">
            <a:solidFill>
              <a:srgbClr val="B0A79D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22" name="Body Level One…"/>
          <p:cNvSpPr txBox="1"/>
          <p:nvPr>
            <p:ph type="body" sz="quarter" idx="1" hasCustomPrompt="1"/>
          </p:nvPr>
        </p:nvSpPr>
        <p:spPr>
          <a:xfrm>
            <a:off x="539999" y="829124"/>
            <a:ext cx="11112002" cy="360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 sz="2800"/>
            </a:lvl1pPr>
            <a:lvl2pPr marL="922592" indent="-472547">
              <a:lnSpc>
                <a:spcPct val="90000"/>
              </a:lnSpc>
              <a:spcBef>
                <a:spcPts val="0"/>
              </a:spcBef>
              <a:buClrTx/>
              <a:buFontTx/>
              <a:defRPr sz="2800"/>
            </a:lvl2pPr>
            <a:lvl3pPr marL="1440144" indent="-630063">
              <a:lnSpc>
                <a:spcPct val="90000"/>
              </a:lnSpc>
              <a:spcBef>
                <a:spcPts val="0"/>
              </a:spcBef>
              <a:buClrTx/>
              <a:buFontTx/>
              <a:defRPr sz="2800"/>
            </a:lvl3pPr>
            <a:lvl4pPr marL="1800180" indent="-630063">
              <a:lnSpc>
                <a:spcPct val="90000"/>
              </a:lnSpc>
              <a:spcBef>
                <a:spcPts val="0"/>
              </a:spcBef>
              <a:buClrTx/>
              <a:buFontTx/>
              <a:defRPr sz="2800"/>
            </a:lvl4pPr>
            <a:lvl5pPr marL="2286228" indent="-756075">
              <a:lnSpc>
                <a:spcPct val="90000"/>
              </a:lnSpc>
              <a:spcBef>
                <a:spcPts val="0"/>
              </a:spcBef>
              <a:buClrTx/>
              <a:buFontTx/>
              <a:defRPr sz="2800"/>
            </a:lvl5pPr>
          </a:lstStyle>
          <a:p>
            <a:pPr/>
            <a:r>
              <a:t>Zweite Überschrift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23" name="Slide Number"/>
          <p:cNvSpPr txBox="1"/>
          <p:nvPr>
            <p:ph type="sldNum" sz="quarter" idx="2"/>
          </p:nvPr>
        </p:nvSpPr>
        <p:spPr>
          <a:xfrm>
            <a:off x="11524999" y="6573563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4" name="Textplatzhalter 5"/>
          <p:cNvSpPr/>
          <p:nvPr>
            <p:ph type="body" sz="quarter" idx="21" hasCustomPrompt="1"/>
          </p:nvPr>
        </p:nvSpPr>
        <p:spPr>
          <a:xfrm>
            <a:off x="539999" y="6020548"/>
            <a:ext cx="11112002" cy="28800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spcBef>
                <a:spcPts val="400"/>
              </a:spcBef>
              <a:buClrTx/>
              <a:buSzTx/>
              <a:buFontTx/>
              <a:buNone/>
              <a:defRPr sz="1000"/>
            </a:lvl1pPr>
          </a:lstStyle>
          <a:p>
            <a:pPr/>
            <a:r>
              <a:t>Quellen:</a:t>
            </a:r>
          </a:p>
        </p:txBody>
      </p:sp>
      <p:sp>
        <p:nvSpPr>
          <p:cNvPr id="225" name="Title Text"/>
          <p:cNvSpPr txBox="1"/>
          <p:nvPr>
            <p:ph type="title"/>
          </p:nvPr>
        </p:nvSpPr>
        <p:spPr>
          <a:xfrm>
            <a:off x="539999" y="431999"/>
            <a:ext cx="11112002" cy="360001"/>
          </a:xfrm>
          <a:prstGeom prst="rect">
            <a:avLst/>
          </a:prstGeom>
        </p:spPr>
        <p:txBody>
          <a:bodyPr/>
          <a:lstStyle>
            <a:lvl1pPr>
              <a:defRPr cap="none" spc="0" sz="2800"/>
            </a:lvl1pPr>
          </a:lstStyle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 Inhalt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rafik 7" descr="Grafik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39192" y="452261"/>
            <a:ext cx="2212809" cy="359194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Straight Connector 8"/>
          <p:cNvSpPr/>
          <p:nvPr/>
        </p:nvSpPr>
        <p:spPr>
          <a:xfrm>
            <a:off x="539999" y="1305317"/>
            <a:ext cx="566505" cy="1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34" name="Gerader Verbinder 27"/>
          <p:cNvSpPr/>
          <p:nvPr/>
        </p:nvSpPr>
        <p:spPr>
          <a:xfrm>
            <a:off x="540000" y="6426000"/>
            <a:ext cx="11112001" cy="1"/>
          </a:xfrm>
          <a:prstGeom prst="line">
            <a:avLst/>
          </a:prstGeom>
          <a:ln w="12700" cap="rnd">
            <a:solidFill>
              <a:srgbClr val="B0A79D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35" name="Body Level One…"/>
          <p:cNvSpPr txBox="1"/>
          <p:nvPr>
            <p:ph type="body" sz="quarter" idx="1" hasCustomPrompt="1"/>
          </p:nvPr>
        </p:nvSpPr>
        <p:spPr>
          <a:xfrm>
            <a:off x="539999" y="829124"/>
            <a:ext cx="11112002" cy="360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 sz="2800"/>
            </a:lvl1pPr>
            <a:lvl2pPr marL="922592" indent="-472547">
              <a:lnSpc>
                <a:spcPct val="90000"/>
              </a:lnSpc>
              <a:spcBef>
                <a:spcPts val="0"/>
              </a:spcBef>
              <a:buClrTx/>
              <a:buFontTx/>
              <a:defRPr sz="2800"/>
            </a:lvl2pPr>
            <a:lvl3pPr marL="1440144" indent="-630063">
              <a:lnSpc>
                <a:spcPct val="90000"/>
              </a:lnSpc>
              <a:spcBef>
                <a:spcPts val="0"/>
              </a:spcBef>
              <a:buClrTx/>
              <a:buFontTx/>
              <a:defRPr sz="2800"/>
            </a:lvl3pPr>
            <a:lvl4pPr marL="1800180" indent="-630063">
              <a:lnSpc>
                <a:spcPct val="90000"/>
              </a:lnSpc>
              <a:spcBef>
                <a:spcPts val="0"/>
              </a:spcBef>
              <a:buClrTx/>
              <a:buFontTx/>
              <a:defRPr sz="2800"/>
            </a:lvl4pPr>
            <a:lvl5pPr marL="2286228" indent="-756075">
              <a:lnSpc>
                <a:spcPct val="90000"/>
              </a:lnSpc>
              <a:spcBef>
                <a:spcPts val="0"/>
              </a:spcBef>
              <a:buClrTx/>
              <a:buFontTx/>
              <a:defRPr sz="2800"/>
            </a:lvl5pPr>
          </a:lstStyle>
          <a:p>
            <a:pPr/>
            <a:r>
              <a:t>Zweite Überschrift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36" name="Slide Number"/>
          <p:cNvSpPr txBox="1"/>
          <p:nvPr>
            <p:ph type="sldNum" sz="quarter" idx="2"/>
          </p:nvPr>
        </p:nvSpPr>
        <p:spPr>
          <a:xfrm>
            <a:off x="11524999" y="6573563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7" name="Textplatzhalter 5"/>
          <p:cNvSpPr/>
          <p:nvPr>
            <p:ph type="body" sz="quarter" idx="21" hasCustomPrompt="1"/>
          </p:nvPr>
        </p:nvSpPr>
        <p:spPr>
          <a:xfrm>
            <a:off x="539998" y="6020548"/>
            <a:ext cx="11112001" cy="28800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spcBef>
                <a:spcPts val="400"/>
              </a:spcBef>
              <a:buClrTx/>
              <a:buSzTx/>
              <a:buFontTx/>
              <a:buNone/>
              <a:defRPr sz="1000"/>
            </a:lvl1pPr>
          </a:lstStyle>
          <a:p>
            <a:pPr/>
            <a:r>
              <a:t>Quellen:</a:t>
            </a:r>
          </a:p>
        </p:txBody>
      </p:sp>
      <p:sp>
        <p:nvSpPr>
          <p:cNvPr id="238" name="Bildplatzhalter 4"/>
          <p:cNvSpPr/>
          <p:nvPr>
            <p:ph type="pic" sz="half" idx="22"/>
          </p:nvPr>
        </p:nvSpPr>
        <p:spPr>
          <a:xfrm>
            <a:off x="8124000" y="1341673"/>
            <a:ext cx="4068001" cy="4526327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39" name="Textplatzhalter 11"/>
          <p:cNvSpPr/>
          <p:nvPr>
            <p:ph type="body" sz="quarter" idx="23" hasCustomPrompt="1"/>
          </p:nvPr>
        </p:nvSpPr>
        <p:spPr>
          <a:xfrm>
            <a:off x="8124001" y="5254671"/>
            <a:ext cx="4068001" cy="613329"/>
          </a:xfrm>
          <a:prstGeom prst="rect">
            <a:avLst/>
          </a:prstGeom>
          <a:solidFill>
            <a:srgbClr val="FFFFFF">
              <a:alpha val="90000"/>
            </a:srgbClr>
          </a:solidFill>
        </p:spPr>
        <p:txBody>
          <a:bodyPr lIns="179999" tIns="179999" rIns="179999" bIns="179999" anchor="b">
            <a:normAutofit fontScale="100000" lnSpcReduction="0"/>
          </a:bodyPr>
          <a:lstStyle>
            <a:lvl1pPr marL="0" indent="0" defTabSz="832186">
              <a:spcBef>
                <a:spcPts val="1000"/>
              </a:spcBef>
              <a:buClrTx/>
              <a:buSzTx/>
              <a:buFontTx/>
              <a:buNone/>
              <a:defRPr b="1" sz="1638"/>
            </a:lvl1pPr>
          </a:lstStyle>
          <a:p>
            <a:pPr/>
            <a:r>
              <a:t>Bildbeschreibung</a:t>
            </a:r>
          </a:p>
        </p:txBody>
      </p:sp>
      <p:sp>
        <p:nvSpPr>
          <p:cNvPr id="240" name="Title Text"/>
          <p:cNvSpPr txBox="1"/>
          <p:nvPr>
            <p:ph type="title"/>
          </p:nvPr>
        </p:nvSpPr>
        <p:spPr>
          <a:xfrm>
            <a:off x="539999" y="431999"/>
            <a:ext cx="11112002" cy="360001"/>
          </a:xfrm>
          <a:prstGeom prst="rect">
            <a:avLst/>
          </a:prstGeom>
        </p:spPr>
        <p:txBody>
          <a:bodyPr/>
          <a:lstStyle>
            <a:lvl1pPr>
              <a:defRPr cap="none" spc="0" sz="2800"/>
            </a:lvl1pPr>
          </a:lstStyle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 Inhalt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rafik 7" descr="Grafik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39192" y="452261"/>
            <a:ext cx="2212809" cy="359194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Straight Connector 8"/>
          <p:cNvSpPr/>
          <p:nvPr/>
        </p:nvSpPr>
        <p:spPr>
          <a:xfrm>
            <a:off x="539999" y="1305317"/>
            <a:ext cx="566505" cy="1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49" name="Gerader Verbinder 27"/>
          <p:cNvSpPr/>
          <p:nvPr/>
        </p:nvSpPr>
        <p:spPr>
          <a:xfrm>
            <a:off x="540000" y="6426000"/>
            <a:ext cx="11112001" cy="1"/>
          </a:xfrm>
          <a:prstGeom prst="line">
            <a:avLst/>
          </a:prstGeom>
          <a:ln w="12700" cap="rnd">
            <a:solidFill>
              <a:srgbClr val="B0A79D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50" name="Freeform: Shape 8"/>
          <p:cNvSpPr/>
          <p:nvPr/>
        </p:nvSpPr>
        <p:spPr>
          <a:xfrm>
            <a:off x="9077453" y="1343025"/>
            <a:ext cx="3114547" cy="496552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algn="ctr">
              <a:defRPr>
                <a:solidFill>
                  <a:schemeClr val="accent2"/>
                </a:solidFill>
                <a:latin typeface="+mn-lt"/>
                <a:ea typeface="+mn-ea"/>
                <a:cs typeface="+mn-cs"/>
                <a:sym typeface="Tahoma"/>
              </a:defRPr>
            </a:pPr>
          </a:p>
        </p:txBody>
      </p:sp>
      <p:sp>
        <p:nvSpPr>
          <p:cNvPr id="251" name="Body Level One…"/>
          <p:cNvSpPr txBox="1"/>
          <p:nvPr>
            <p:ph type="body" sz="quarter" idx="1" hasCustomPrompt="1"/>
          </p:nvPr>
        </p:nvSpPr>
        <p:spPr>
          <a:xfrm>
            <a:off x="539999" y="829124"/>
            <a:ext cx="11112002" cy="360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 sz="2800"/>
            </a:lvl1pPr>
            <a:lvl2pPr marL="922592" indent="-472547">
              <a:lnSpc>
                <a:spcPct val="90000"/>
              </a:lnSpc>
              <a:spcBef>
                <a:spcPts val="0"/>
              </a:spcBef>
              <a:buClrTx/>
              <a:buFontTx/>
              <a:defRPr sz="2800"/>
            </a:lvl2pPr>
            <a:lvl3pPr marL="1440144" indent="-630063">
              <a:lnSpc>
                <a:spcPct val="90000"/>
              </a:lnSpc>
              <a:spcBef>
                <a:spcPts val="0"/>
              </a:spcBef>
              <a:buClrTx/>
              <a:buFontTx/>
              <a:defRPr sz="2800"/>
            </a:lvl3pPr>
            <a:lvl4pPr marL="1800180" indent="-630063">
              <a:lnSpc>
                <a:spcPct val="90000"/>
              </a:lnSpc>
              <a:spcBef>
                <a:spcPts val="0"/>
              </a:spcBef>
              <a:buClrTx/>
              <a:buFontTx/>
              <a:defRPr sz="2800"/>
            </a:lvl4pPr>
            <a:lvl5pPr marL="2286228" indent="-756075">
              <a:lnSpc>
                <a:spcPct val="90000"/>
              </a:lnSpc>
              <a:spcBef>
                <a:spcPts val="0"/>
              </a:spcBef>
              <a:buClrTx/>
              <a:buFontTx/>
              <a:defRPr sz="2800"/>
            </a:lvl5pPr>
          </a:lstStyle>
          <a:p>
            <a:pPr/>
            <a:r>
              <a:t>Zweite Überschrift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2" name="Slide Number"/>
          <p:cNvSpPr txBox="1"/>
          <p:nvPr>
            <p:ph type="sldNum" sz="quarter" idx="2"/>
          </p:nvPr>
        </p:nvSpPr>
        <p:spPr>
          <a:xfrm>
            <a:off x="11524999" y="6573563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3" name="Textplatzhalter 5"/>
          <p:cNvSpPr/>
          <p:nvPr>
            <p:ph type="body" sz="quarter" idx="21" hasCustomPrompt="1"/>
          </p:nvPr>
        </p:nvSpPr>
        <p:spPr>
          <a:xfrm>
            <a:off x="539999" y="6020548"/>
            <a:ext cx="5400001" cy="28800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spcBef>
                <a:spcPts val="400"/>
              </a:spcBef>
              <a:buClrTx/>
              <a:buSzTx/>
              <a:buFontTx/>
              <a:buNone/>
              <a:defRPr sz="1000"/>
            </a:lvl1pPr>
          </a:lstStyle>
          <a:p>
            <a:pPr/>
            <a:r>
              <a:t>Quellen:</a:t>
            </a:r>
          </a:p>
        </p:txBody>
      </p:sp>
      <p:sp>
        <p:nvSpPr>
          <p:cNvPr id="254" name="Bildplatzhalter 4"/>
          <p:cNvSpPr/>
          <p:nvPr>
            <p:ph type="pic" sz="half" idx="22"/>
          </p:nvPr>
        </p:nvSpPr>
        <p:spPr>
          <a:xfrm>
            <a:off x="6252000" y="1727999"/>
            <a:ext cx="5400001" cy="4158483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55" name="Title Text"/>
          <p:cNvSpPr txBox="1"/>
          <p:nvPr>
            <p:ph type="title"/>
          </p:nvPr>
        </p:nvSpPr>
        <p:spPr>
          <a:xfrm>
            <a:off x="539999" y="431999"/>
            <a:ext cx="11112002" cy="360001"/>
          </a:xfrm>
          <a:prstGeom prst="rect">
            <a:avLst/>
          </a:prstGeom>
        </p:spPr>
        <p:txBody>
          <a:bodyPr/>
          <a:lstStyle>
            <a:lvl1pPr>
              <a:defRPr cap="none" spc="0" sz="2800"/>
            </a:lvl1pPr>
          </a:lstStyle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 Inhalt +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rafik 7" descr="Grafik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39192" y="452261"/>
            <a:ext cx="2212809" cy="359194"/>
          </a:xfrm>
          <a:prstGeom prst="rect">
            <a:avLst/>
          </a:prstGeom>
          <a:ln w="12700">
            <a:miter lim="400000"/>
          </a:ln>
        </p:spPr>
      </p:pic>
      <p:sp>
        <p:nvSpPr>
          <p:cNvPr id="263" name="Straight Connector 8"/>
          <p:cNvSpPr/>
          <p:nvPr/>
        </p:nvSpPr>
        <p:spPr>
          <a:xfrm>
            <a:off x="539999" y="1305317"/>
            <a:ext cx="566505" cy="1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64" name="Gerader Verbinder 27"/>
          <p:cNvSpPr/>
          <p:nvPr/>
        </p:nvSpPr>
        <p:spPr>
          <a:xfrm>
            <a:off x="540000" y="6426000"/>
            <a:ext cx="11112001" cy="1"/>
          </a:xfrm>
          <a:prstGeom prst="line">
            <a:avLst/>
          </a:prstGeom>
          <a:ln w="12700" cap="rnd">
            <a:solidFill>
              <a:srgbClr val="B0A79D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65" name="Body Level One…"/>
          <p:cNvSpPr txBox="1"/>
          <p:nvPr>
            <p:ph type="body" sz="quarter" idx="1" hasCustomPrompt="1"/>
          </p:nvPr>
        </p:nvSpPr>
        <p:spPr>
          <a:xfrm>
            <a:off x="539999" y="829124"/>
            <a:ext cx="11112002" cy="360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 sz="2800"/>
            </a:lvl1pPr>
            <a:lvl2pPr marL="922592" indent="-472547">
              <a:lnSpc>
                <a:spcPct val="90000"/>
              </a:lnSpc>
              <a:spcBef>
                <a:spcPts val="0"/>
              </a:spcBef>
              <a:buClrTx/>
              <a:buFontTx/>
              <a:defRPr sz="2800"/>
            </a:lvl2pPr>
            <a:lvl3pPr marL="1440144" indent="-630063">
              <a:lnSpc>
                <a:spcPct val="90000"/>
              </a:lnSpc>
              <a:spcBef>
                <a:spcPts val="0"/>
              </a:spcBef>
              <a:buClrTx/>
              <a:buFontTx/>
              <a:defRPr sz="2800"/>
            </a:lvl3pPr>
            <a:lvl4pPr marL="1800180" indent="-630063">
              <a:lnSpc>
                <a:spcPct val="90000"/>
              </a:lnSpc>
              <a:spcBef>
                <a:spcPts val="0"/>
              </a:spcBef>
              <a:buClrTx/>
              <a:buFontTx/>
              <a:defRPr sz="2800"/>
            </a:lvl4pPr>
            <a:lvl5pPr marL="2286228" indent="-756075">
              <a:lnSpc>
                <a:spcPct val="90000"/>
              </a:lnSpc>
              <a:spcBef>
                <a:spcPts val="0"/>
              </a:spcBef>
              <a:buClrTx/>
              <a:buFontTx/>
              <a:defRPr sz="2800"/>
            </a:lvl5pPr>
          </a:lstStyle>
          <a:p>
            <a:pPr/>
            <a:r>
              <a:t>Zweite Überschrift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66" name="Slide Number"/>
          <p:cNvSpPr txBox="1"/>
          <p:nvPr>
            <p:ph type="sldNum" sz="quarter" idx="2"/>
          </p:nvPr>
        </p:nvSpPr>
        <p:spPr>
          <a:xfrm>
            <a:off x="11524999" y="6573563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7" name="Textplatzhalter 5"/>
          <p:cNvSpPr/>
          <p:nvPr>
            <p:ph type="body" sz="quarter" idx="21" hasCustomPrompt="1"/>
          </p:nvPr>
        </p:nvSpPr>
        <p:spPr>
          <a:xfrm>
            <a:off x="540513" y="6020548"/>
            <a:ext cx="11110940" cy="28800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spcBef>
                <a:spcPts val="400"/>
              </a:spcBef>
              <a:buClrTx/>
              <a:buSzTx/>
              <a:buFontTx/>
              <a:buNone/>
              <a:defRPr sz="1000"/>
            </a:lvl1pPr>
          </a:lstStyle>
          <a:p>
            <a:pPr/>
            <a:r>
              <a:t>Quellen:</a:t>
            </a:r>
          </a:p>
        </p:txBody>
      </p:sp>
      <p:sp>
        <p:nvSpPr>
          <p:cNvPr id="268" name="Bildplatzhalter 3"/>
          <p:cNvSpPr/>
          <p:nvPr>
            <p:ph type="pic" sz="quarter" idx="22"/>
          </p:nvPr>
        </p:nvSpPr>
        <p:spPr>
          <a:xfrm>
            <a:off x="-1" y="1727998"/>
            <a:ext cx="3936002" cy="2504203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69" name="Bildplatzhalter 4"/>
          <p:cNvSpPr/>
          <p:nvPr>
            <p:ph type="pic" sz="quarter" idx="23"/>
          </p:nvPr>
        </p:nvSpPr>
        <p:spPr>
          <a:xfrm>
            <a:off x="4127999" y="1727998"/>
            <a:ext cx="3936002" cy="2504203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70" name="Bildplatzhalter 5"/>
          <p:cNvSpPr/>
          <p:nvPr>
            <p:ph type="pic" sz="quarter" idx="24"/>
          </p:nvPr>
        </p:nvSpPr>
        <p:spPr>
          <a:xfrm>
            <a:off x="8255999" y="1727998"/>
            <a:ext cx="3936001" cy="2504203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71" name="Rectangle 23"/>
          <p:cNvSpPr/>
          <p:nvPr/>
        </p:nvSpPr>
        <p:spPr>
          <a:xfrm>
            <a:off x="-528" y="4232200"/>
            <a:ext cx="12192528" cy="2657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Tahoma"/>
              </a:defRPr>
            </a:pPr>
          </a:p>
        </p:txBody>
      </p:sp>
      <p:sp>
        <p:nvSpPr>
          <p:cNvPr id="272" name="Title Text"/>
          <p:cNvSpPr txBox="1"/>
          <p:nvPr>
            <p:ph type="title"/>
          </p:nvPr>
        </p:nvSpPr>
        <p:spPr>
          <a:xfrm>
            <a:off x="539999" y="431999"/>
            <a:ext cx="11112002" cy="360001"/>
          </a:xfrm>
          <a:prstGeom prst="rect">
            <a:avLst/>
          </a:prstGeom>
        </p:spPr>
        <p:txBody>
          <a:bodyPr/>
          <a:lstStyle>
            <a:lvl1pPr>
              <a:defRPr cap="none" spc="0" sz="2800"/>
            </a:lvl1pPr>
          </a:lstStyle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 Inhalt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rafik 7" descr="Grafik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39192" y="452261"/>
            <a:ext cx="2212809" cy="359194"/>
          </a:xfrm>
          <a:prstGeom prst="rect">
            <a:avLst/>
          </a:prstGeom>
          <a:ln w="12700">
            <a:miter lim="400000"/>
          </a:ln>
        </p:spPr>
      </p:pic>
      <p:sp>
        <p:nvSpPr>
          <p:cNvPr id="280" name="Straight Connector 8"/>
          <p:cNvSpPr/>
          <p:nvPr/>
        </p:nvSpPr>
        <p:spPr>
          <a:xfrm>
            <a:off x="539999" y="1305317"/>
            <a:ext cx="566505" cy="1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81" name="Gerader Verbinder 27"/>
          <p:cNvSpPr/>
          <p:nvPr/>
        </p:nvSpPr>
        <p:spPr>
          <a:xfrm>
            <a:off x="540000" y="6426000"/>
            <a:ext cx="11112001" cy="1"/>
          </a:xfrm>
          <a:prstGeom prst="line">
            <a:avLst/>
          </a:prstGeom>
          <a:ln w="12700" cap="rnd">
            <a:solidFill>
              <a:srgbClr val="B0A79D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82" name="Body Level One…"/>
          <p:cNvSpPr txBox="1"/>
          <p:nvPr>
            <p:ph type="body" sz="quarter" idx="1"/>
          </p:nvPr>
        </p:nvSpPr>
        <p:spPr>
          <a:xfrm>
            <a:off x="539999" y="4722295"/>
            <a:ext cx="11112002" cy="1145705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>
              <a:buClrTx/>
              <a:buSzTx/>
              <a:buFontTx/>
              <a:buNone/>
            </a:lvl1pPr>
            <a:lvl2pPr algn="ctr">
              <a:buClrTx/>
              <a:buFontTx/>
            </a:lvl2pPr>
            <a:lvl3pPr algn="ctr">
              <a:buClrTx/>
              <a:buFontTx/>
            </a:lvl3pPr>
            <a:lvl4pPr algn="ctr">
              <a:buClrTx/>
              <a:buFontTx/>
            </a:lvl4pPr>
            <a:lvl5pPr algn="ctr"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3" name="Subtitle"/>
          <p:cNvSpPr/>
          <p:nvPr>
            <p:ph type="body" sz="quarter" idx="21" hasCustomPrompt="1"/>
          </p:nvPr>
        </p:nvSpPr>
        <p:spPr>
          <a:xfrm>
            <a:off x="539999" y="829124"/>
            <a:ext cx="11112002" cy="360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defTabSz="759027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 sz="2324"/>
            </a:lvl1pPr>
          </a:lstStyle>
          <a:p>
            <a:pPr/>
            <a:r>
              <a:t>Zweite Überschrift</a:t>
            </a:r>
          </a:p>
        </p:txBody>
      </p:sp>
      <p:sp>
        <p:nvSpPr>
          <p:cNvPr id="284" name="Slide Number"/>
          <p:cNvSpPr txBox="1"/>
          <p:nvPr>
            <p:ph type="sldNum" sz="quarter" idx="2"/>
          </p:nvPr>
        </p:nvSpPr>
        <p:spPr>
          <a:xfrm>
            <a:off x="11524999" y="6573563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5" name="Textplatzhalter 5"/>
          <p:cNvSpPr/>
          <p:nvPr>
            <p:ph type="body" sz="quarter" idx="22" hasCustomPrompt="1"/>
          </p:nvPr>
        </p:nvSpPr>
        <p:spPr>
          <a:xfrm>
            <a:off x="540531" y="6020548"/>
            <a:ext cx="11110940" cy="28800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spcBef>
                <a:spcPts val="400"/>
              </a:spcBef>
              <a:buClrTx/>
              <a:buSzTx/>
              <a:buFontTx/>
              <a:buNone/>
              <a:defRPr sz="1000"/>
            </a:lvl1pPr>
          </a:lstStyle>
          <a:p>
            <a:pPr/>
            <a:r>
              <a:t>Quellen:</a:t>
            </a:r>
          </a:p>
        </p:txBody>
      </p:sp>
      <p:sp>
        <p:nvSpPr>
          <p:cNvPr id="286" name="Bildplatzhalter 3"/>
          <p:cNvSpPr/>
          <p:nvPr>
            <p:ph type="pic" sz="half" idx="23"/>
          </p:nvPr>
        </p:nvSpPr>
        <p:spPr>
          <a:xfrm>
            <a:off x="0" y="1727998"/>
            <a:ext cx="12192000" cy="2504203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87" name="Rectangle 23"/>
          <p:cNvSpPr/>
          <p:nvPr/>
        </p:nvSpPr>
        <p:spPr>
          <a:xfrm>
            <a:off x="-528" y="4232200"/>
            <a:ext cx="12192528" cy="2657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Tahoma"/>
              </a:defRPr>
            </a:pPr>
          </a:p>
        </p:txBody>
      </p:sp>
      <p:sp>
        <p:nvSpPr>
          <p:cNvPr id="288" name="Title Text"/>
          <p:cNvSpPr txBox="1"/>
          <p:nvPr>
            <p:ph type="title"/>
          </p:nvPr>
        </p:nvSpPr>
        <p:spPr>
          <a:xfrm>
            <a:off x="539999" y="431999"/>
            <a:ext cx="11112002" cy="360001"/>
          </a:xfrm>
          <a:prstGeom prst="rect">
            <a:avLst/>
          </a:prstGeom>
        </p:spPr>
        <p:txBody>
          <a:bodyPr/>
          <a:lstStyle>
            <a:lvl1pPr>
              <a:defRPr cap="none" spc="0" sz="2800"/>
            </a:lvl1pPr>
          </a:lstStyle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E Inhalt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rafik 7" descr="Grafik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39192" y="452261"/>
            <a:ext cx="2212809" cy="359194"/>
          </a:xfrm>
          <a:prstGeom prst="rect">
            <a:avLst/>
          </a:prstGeom>
          <a:ln w="12700">
            <a:miter lim="400000"/>
          </a:ln>
        </p:spPr>
      </p:pic>
      <p:sp>
        <p:nvSpPr>
          <p:cNvPr id="296" name="Straight Connector 8"/>
          <p:cNvSpPr/>
          <p:nvPr/>
        </p:nvSpPr>
        <p:spPr>
          <a:xfrm>
            <a:off x="539999" y="1305317"/>
            <a:ext cx="566505" cy="1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97" name="Gerader Verbinder 27"/>
          <p:cNvSpPr/>
          <p:nvPr/>
        </p:nvSpPr>
        <p:spPr>
          <a:xfrm>
            <a:off x="540000" y="6426000"/>
            <a:ext cx="11112001" cy="1"/>
          </a:xfrm>
          <a:prstGeom prst="line">
            <a:avLst/>
          </a:prstGeom>
          <a:ln w="12700" cap="rnd">
            <a:solidFill>
              <a:srgbClr val="B0A79D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98" name="Bildplatzhalter 3"/>
          <p:cNvSpPr/>
          <p:nvPr>
            <p:ph type="pic" idx="21"/>
          </p:nvPr>
        </p:nvSpPr>
        <p:spPr>
          <a:xfrm>
            <a:off x="0" y="1727999"/>
            <a:ext cx="12192000" cy="4140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99" name="Body Level One…"/>
          <p:cNvSpPr txBox="1"/>
          <p:nvPr>
            <p:ph type="body" sz="quarter" idx="1" hasCustomPrompt="1"/>
          </p:nvPr>
        </p:nvSpPr>
        <p:spPr>
          <a:xfrm>
            <a:off x="539999" y="829124"/>
            <a:ext cx="11112002" cy="360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 sz="2800"/>
            </a:lvl1pPr>
            <a:lvl2pPr marL="922592" indent="-472547">
              <a:lnSpc>
                <a:spcPct val="90000"/>
              </a:lnSpc>
              <a:spcBef>
                <a:spcPts val="0"/>
              </a:spcBef>
              <a:buClrTx/>
              <a:buFontTx/>
              <a:defRPr sz="2800"/>
            </a:lvl2pPr>
            <a:lvl3pPr marL="1440144" indent="-630063">
              <a:lnSpc>
                <a:spcPct val="90000"/>
              </a:lnSpc>
              <a:spcBef>
                <a:spcPts val="0"/>
              </a:spcBef>
              <a:buClrTx/>
              <a:buFontTx/>
              <a:defRPr sz="2800"/>
            </a:lvl3pPr>
            <a:lvl4pPr marL="1800180" indent="-630063">
              <a:lnSpc>
                <a:spcPct val="90000"/>
              </a:lnSpc>
              <a:spcBef>
                <a:spcPts val="0"/>
              </a:spcBef>
              <a:buClrTx/>
              <a:buFontTx/>
              <a:defRPr sz="2800"/>
            </a:lvl4pPr>
            <a:lvl5pPr marL="2286228" indent="-756075">
              <a:lnSpc>
                <a:spcPct val="90000"/>
              </a:lnSpc>
              <a:spcBef>
                <a:spcPts val="0"/>
              </a:spcBef>
              <a:buClrTx/>
              <a:buFontTx/>
              <a:defRPr sz="2800"/>
            </a:lvl5pPr>
          </a:lstStyle>
          <a:p>
            <a:pPr/>
            <a:r>
              <a:t>Zweite Überschrift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00" name="Slide Number"/>
          <p:cNvSpPr txBox="1"/>
          <p:nvPr>
            <p:ph type="sldNum" sz="quarter" idx="2"/>
          </p:nvPr>
        </p:nvSpPr>
        <p:spPr>
          <a:xfrm>
            <a:off x="11524999" y="6573563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1" name="Textplatzhalter 5"/>
          <p:cNvSpPr/>
          <p:nvPr>
            <p:ph type="body" sz="quarter" idx="22" hasCustomPrompt="1"/>
          </p:nvPr>
        </p:nvSpPr>
        <p:spPr>
          <a:xfrm>
            <a:off x="540530" y="6020548"/>
            <a:ext cx="11110940" cy="28800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spcBef>
                <a:spcPts val="400"/>
              </a:spcBef>
              <a:buClrTx/>
              <a:buSzTx/>
              <a:buFontTx/>
              <a:buNone/>
              <a:defRPr sz="1000"/>
            </a:lvl1pPr>
          </a:lstStyle>
          <a:p>
            <a:pPr/>
            <a:r>
              <a:t>Quellen:</a:t>
            </a:r>
          </a:p>
        </p:txBody>
      </p:sp>
      <p:sp>
        <p:nvSpPr>
          <p:cNvPr id="302" name="Textplatzhalter 4"/>
          <p:cNvSpPr/>
          <p:nvPr>
            <p:ph type="body" sz="quarter" idx="23"/>
          </p:nvPr>
        </p:nvSpPr>
        <p:spPr>
          <a:xfrm>
            <a:off x="8302018" y="1727999"/>
            <a:ext cx="3349983" cy="4138614"/>
          </a:xfrm>
          <a:prstGeom prst="rect">
            <a:avLst/>
          </a:prstGeom>
          <a:solidFill>
            <a:schemeClr val="accent1">
              <a:alpha val="90000"/>
            </a:schemeClr>
          </a:solidFill>
        </p:spPr>
        <p:txBody>
          <a:bodyPr lIns="288000" tIns="288000" rIns="288000" bIns="288000">
            <a:normAutofit fontScale="100000" lnSpcReduction="0"/>
          </a:bodyPr>
          <a:lstStyle/>
          <a:p>
            <a:pPr>
              <a:buClr>
                <a:srgbClr val="FFFFFF"/>
              </a:buCl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3" name="Title Text"/>
          <p:cNvSpPr txBox="1"/>
          <p:nvPr>
            <p:ph type="title"/>
          </p:nvPr>
        </p:nvSpPr>
        <p:spPr>
          <a:xfrm>
            <a:off x="539999" y="431999"/>
            <a:ext cx="11112002" cy="360001"/>
          </a:xfrm>
          <a:prstGeom prst="rect">
            <a:avLst/>
          </a:prstGeom>
        </p:spPr>
        <p:txBody>
          <a:bodyPr/>
          <a:lstStyle>
            <a:lvl1pPr>
              <a:defRPr cap="none" spc="0" sz="2800"/>
            </a:lvl1pPr>
          </a:lstStyle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 Inhalt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rafik 7" descr="Grafik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39192" y="452261"/>
            <a:ext cx="2212809" cy="359194"/>
          </a:xfrm>
          <a:prstGeom prst="rect">
            <a:avLst/>
          </a:prstGeom>
          <a:ln w="12700">
            <a:miter lim="400000"/>
          </a:ln>
        </p:spPr>
      </p:pic>
      <p:sp>
        <p:nvSpPr>
          <p:cNvPr id="311" name="Straight Connector 8"/>
          <p:cNvSpPr/>
          <p:nvPr/>
        </p:nvSpPr>
        <p:spPr>
          <a:xfrm>
            <a:off x="539999" y="1305317"/>
            <a:ext cx="566505" cy="1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12" name="Gerader Verbinder 27"/>
          <p:cNvSpPr/>
          <p:nvPr/>
        </p:nvSpPr>
        <p:spPr>
          <a:xfrm>
            <a:off x="540000" y="6426000"/>
            <a:ext cx="11112001" cy="1"/>
          </a:xfrm>
          <a:prstGeom prst="line">
            <a:avLst/>
          </a:prstGeom>
          <a:ln w="12700" cap="rnd">
            <a:solidFill>
              <a:srgbClr val="B0A79D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13" name="Bildplatzhalter 3"/>
          <p:cNvSpPr/>
          <p:nvPr>
            <p:ph type="pic" idx="21"/>
          </p:nvPr>
        </p:nvSpPr>
        <p:spPr>
          <a:xfrm>
            <a:off x="0" y="1727999"/>
            <a:ext cx="12192000" cy="4140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314" name="Body Level One…"/>
          <p:cNvSpPr txBox="1"/>
          <p:nvPr>
            <p:ph type="body" sz="quarter" idx="1" hasCustomPrompt="1"/>
          </p:nvPr>
        </p:nvSpPr>
        <p:spPr>
          <a:xfrm>
            <a:off x="539999" y="829124"/>
            <a:ext cx="11112002" cy="360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 sz="2800"/>
            </a:lvl1pPr>
            <a:lvl2pPr marL="922592" indent="-472547">
              <a:lnSpc>
                <a:spcPct val="90000"/>
              </a:lnSpc>
              <a:spcBef>
                <a:spcPts val="0"/>
              </a:spcBef>
              <a:buClrTx/>
              <a:buFontTx/>
              <a:defRPr sz="2800"/>
            </a:lvl2pPr>
            <a:lvl3pPr marL="1440144" indent="-630063">
              <a:lnSpc>
                <a:spcPct val="90000"/>
              </a:lnSpc>
              <a:spcBef>
                <a:spcPts val="0"/>
              </a:spcBef>
              <a:buClrTx/>
              <a:buFontTx/>
              <a:defRPr sz="2800"/>
            </a:lvl3pPr>
            <a:lvl4pPr marL="1800180" indent="-630063">
              <a:lnSpc>
                <a:spcPct val="90000"/>
              </a:lnSpc>
              <a:spcBef>
                <a:spcPts val="0"/>
              </a:spcBef>
              <a:buClrTx/>
              <a:buFontTx/>
              <a:defRPr sz="2800"/>
            </a:lvl4pPr>
            <a:lvl5pPr marL="2286228" indent="-756075">
              <a:lnSpc>
                <a:spcPct val="90000"/>
              </a:lnSpc>
              <a:spcBef>
                <a:spcPts val="0"/>
              </a:spcBef>
              <a:buClrTx/>
              <a:buFontTx/>
              <a:defRPr sz="2800"/>
            </a:lvl5pPr>
          </a:lstStyle>
          <a:p>
            <a:pPr/>
            <a:r>
              <a:t>Zweite Überschrift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15" name="Slide Number"/>
          <p:cNvSpPr txBox="1"/>
          <p:nvPr>
            <p:ph type="sldNum" sz="quarter" idx="2"/>
          </p:nvPr>
        </p:nvSpPr>
        <p:spPr>
          <a:xfrm>
            <a:off x="11524999" y="6573563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6" name="Textplatzhalter 5"/>
          <p:cNvSpPr/>
          <p:nvPr>
            <p:ph type="body" sz="quarter" idx="22" hasCustomPrompt="1"/>
          </p:nvPr>
        </p:nvSpPr>
        <p:spPr>
          <a:xfrm>
            <a:off x="540530" y="6020548"/>
            <a:ext cx="11110940" cy="28800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spcBef>
                <a:spcPts val="400"/>
              </a:spcBef>
              <a:buClrTx/>
              <a:buSzTx/>
              <a:buFontTx/>
              <a:buNone/>
              <a:defRPr sz="1000"/>
            </a:lvl1pPr>
          </a:lstStyle>
          <a:p>
            <a:pPr/>
            <a:r>
              <a:t>Quellen:</a:t>
            </a:r>
          </a:p>
        </p:txBody>
      </p:sp>
      <p:sp>
        <p:nvSpPr>
          <p:cNvPr id="317" name="Textplatzhalter 4"/>
          <p:cNvSpPr/>
          <p:nvPr>
            <p:ph type="body" sz="quarter" idx="23"/>
          </p:nvPr>
        </p:nvSpPr>
        <p:spPr>
          <a:xfrm>
            <a:off x="8302018" y="1727999"/>
            <a:ext cx="3349983" cy="4138614"/>
          </a:xfrm>
          <a:prstGeom prst="rect">
            <a:avLst/>
          </a:prstGeom>
          <a:solidFill>
            <a:srgbClr val="FFFFFF">
              <a:alpha val="90000"/>
            </a:srgbClr>
          </a:solidFill>
        </p:spPr>
        <p:txBody>
          <a:bodyPr lIns="288000" tIns="288000" rIns="288000" bIns="288000">
            <a:normAutofit fontScale="100000" lnSpcReduction="0"/>
          </a:bodyPr>
          <a:lstStyle/>
          <a:p>
            <a:pPr/>
          </a:p>
        </p:txBody>
      </p:sp>
      <p:sp>
        <p:nvSpPr>
          <p:cNvPr id="318" name="Title Text"/>
          <p:cNvSpPr txBox="1"/>
          <p:nvPr>
            <p:ph type="title"/>
          </p:nvPr>
        </p:nvSpPr>
        <p:spPr>
          <a:xfrm>
            <a:off x="539999" y="431999"/>
            <a:ext cx="11112002" cy="360001"/>
          </a:xfrm>
          <a:prstGeom prst="rect">
            <a:avLst/>
          </a:prstGeom>
        </p:spPr>
        <p:txBody>
          <a:bodyPr/>
          <a:lstStyle>
            <a:lvl1pPr>
              <a:defRPr cap="none" spc="0" sz="2800"/>
            </a:lvl1pPr>
          </a:lstStyle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 Titel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Ihrer Präsentation"/>
          <p:cNvSpPr txBox="1"/>
          <p:nvPr>
            <p:ph type="title" hasCustomPrompt="1"/>
          </p:nvPr>
        </p:nvSpPr>
        <p:spPr>
          <a:xfrm>
            <a:off x="539999" y="1287552"/>
            <a:ext cx="11112002" cy="540001"/>
          </a:xfrm>
          <a:prstGeom prst="rect">
            <a:avLst/>
          </a:prstGeom>
        </p:spPr>
        <p:txBody>
          <a:bodyPr/>
          <a:lstStyle/>
          <a:p>
            <a:pPr/>
            <a:r>
              <a:t>Titel Ihrer Präsentation</a:t>
            </a:r>
          </a:p>
        </p:txBody>
      </p:sp>
      <p:sp>
        <p:nvSpPr>
          <p:cNvPr id="24" name="Freeform: Shape 8"/>
          <p:cNvSpPr/>
          <p:nvPr/>
        </p:nvSpPr>
        <p:spPr>
          <a:xfrm>
            <a:off x="0" y="4108360"/>
            <a:ext cx="12192000" cy="106724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algn="ctr">
              <a:defRPr>
                <a:solidFill>
                  <a:schemeClr val="accent2"/>
                </a:solidFill>
                <a:latin typeface="+mn-lt"/>
                <a:ea typeface="+mn-ea"/>
                <a:cs typeface="+mn-cs"/>
                <a:sym typeface="Tahoma"/>
              </a:defRPr>
            </a:pPr>
          </a:p>
        </p:txBody>
      </p:sp>
      <p:sp>
        <p:nvSpPr>
          <p:cNvPr id="25" name="Straight Connector 8"/>
          <p:cNvSpPr/>
          <p:nvPr/>
        </p:nvSpPr>
        <p:spPr>
          <a:xfrm>
            <a:off x="539999" y="2410486"/>
            <a:ext cx="566505" cy="1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6" name="Body Level One…"/>
          <p:cNvSpPr txBox="1"/>
          <p:nvPr>
            <p:ph type="body" sz="quarter" idx="1" hasCustomPrompt="1"/>
          </p:nvPr>
        </p:nvSpPr>
        <p:spPr>
          <a:xfrm>
            <a:off x="539999" y="1879433"/>
            <a:ext cx="11112002" cy="360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 sz="2800"/>
            </a:lvl1pPr>
            <a:lvl2pPr marL="922592" indent="-472547">
              <a:lnSpc>
                <a:spcPct val="90000"/>
              </a:lnSpc>
              <a:spcBef>
                <a:spcPts val="0"/>
              </a:spcBef>
              <a:buClrTx/>
              <a:buFontTx/>
              <a:defRPr sz="2800"/>
            </a:lvl2pPr>
            <a:lvl3pPr marL="1440144" indent="-630063">
              <a:lnSpc>
                <a:spcPct val="90000"/>
              </a:lnSpc>
              <a:spcBef>
                <a:spcPts val="0"/>
              </a:spcBef>
              <a:buClrTx/>
              <a:buFontTx/>
              <a:defRPr sz="2800"/>
            </a:lvl3pPr>
            <a:lvl4pPr marL="1800180" indent="-630063">
              <a:lnSpc>
                <a:spcPct val="90000"/>
              </a:lnSpc>
              <a:spcBef>
                <a:spcPts val="0"/>
              </a:spcBef>
              <a:buClrTx/>
              <a:buFontTx/>
              <a:defRPr sz="2800"/>
            </a:lvl4pPr>
            <a:lvl5pPr marL="2286228" indent="-756075">
              <a:lnSpc>
                <a:spcPct val="90000"/>
              </a:lnSpc>
              <a:spcBef>
                <a:spcPts val="0"/>
              </a:spcBef>
              <a:buClrTx/>
              <a:buFontTx/>
              <a:defRPr sz="2800"/>
            </a:lvl5pPr>
          </a:lstStyle>
          <a:p>
            <a:pPr/>
            <a:r>
              <a:t>Zweite Überschrift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7" name="Textplatzhalter 5"/>
          <p:cNvSpPr/>
          <p:nvPr>
            <p:ph type="body" sz="quarter" idx="21" hasCustomPrompt="1"/>
          </p:nvPr>
        </p:nvSpPr>
        <p:spPr>
          <a:xfrm>
            <a:off x="540530" y="2634761"/>
            <a:ext cx="11110940" cy="216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defTabSz="731592">
              <a:lnSpc>
                <a:spcPct val="90000"/>
              </a:lnSpc>
              <a:spcBef>
                <a:spcPts val="900"/>
              </a:spcBef>
              <a:buClrTx/>
              <a:buSzTx/>
              <a:buFontTx/>
              <a:buNone/>
              <a:defRPr sz="1440"/>
            </a:lvl1pPr>
          </a:lstStyle>
          <a:p>
            <a:pPr/>
            <a:r>
              <a:t>Optionaler Text</a:t>
            </a:r>
          </a:p>
        </p:txBody>
      </p:sp>
      <p:sp>
        <p:nvSpPr>
          <p:cNvPr id="28" name="Textplatzhalter 5"/>
          <p:cNvSpPr/>
          <p:nvPr>
            <p:ph type="body" sz="quarter" idx="22" hasCustomPrompt="1"/>
          </p:nvPr>
        </p:nvSpPr>
        <p:spPr>
          <a:xfrm>
            <a:off x="540530" y="2900798"/>
            <a:ext cx="11110940" cy="216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defTabSz="731592">
              <a:lnSpc>
                <a:spcPct val="90000"/>
              </a:lnSpc>
              <a:spcBef>
                <a:spcPts val="900"/>
              </a:spcBef>
              <a:buClrTx/>
              <a:buSzTx/>
              <a:buFontTx/>
              <a:buNone/>
              <a:defRPr sz="1440"/>
            </a:lvl1pPr>
          </a:lstStyle>
          <a:p>
            <a:pPr/>
            <a:r>
              <a:t>Optionaler Text</a:t>
            </a:r>
          </a:p>
        </p:txBody>
      </p:sp>
      <p:pic>
        <p:nvPicPr>
          <p:cNvPr id="29" name="Grafik 12" descr="Grafik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39192" y="452261"/>
            <a:ext cx="2212809" cy="359194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G Inhalt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rafik 7" descr="Grafik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39192" y="452261"/>
            <a:ext cx="2212809" cy="359194"/>
          </a:xfrm>
          <a:prstGeom prst="rect">
            <a:avLst/>
          </a:prstGeom>
          <a:ln w="12700">
            <a:miter lim="400000"/>
          </a:ln>
        </p:spPr>
      </p:pic>
      <p:sp>
        <p:nvSpPr>
          <p:cNvPr id="326" name="Straight Connector 8"/>
          <p:cNvSpPr/>
          <p:nvPr/>
        </p:nvSpPr>
        <p:spPr>
          <a:xfrm>
            <a:off x="539999" y="1305317"/>
            <a:ext cx="566505" cy="1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27" name="Gerader Verbinder 27"/>
          <p:cNvSpPr/>
          <p:nvPr/>
        </p:nvSpPr>
        <p:spPr>
          <a:xfrm>
            <a:off x="540000" y="6426000"/>
            <a:ext cx="11112001" cy="1"/>
          </a:xfrm>
          <a:prstGeom prst="line">
            <a:avLst/>
          </a:prstGeom>
          <a:ln w="12700" cap="rnd">
            <a:solidFill>
              <a:srgbClr val="B0A79D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28" name="Slide Number"/>
          <p:cNvSpPr txBox="1"/>
          <p:nvPr>
            <p:ph type="sldNum" sz="quarter" idx="2"/>
          </p:nvPr>
        </p:nvSpPr>
        <p:spPr>
          <a:xfrm>
            <a:off x="11524999" y="6573563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9" name="Body Level One…"/>
          <p:cNvSpPr txBox="1"/>
          <p:nvPr>
            <p:ph type="body" sz="quarter" idx="1" hasCustomPrompt="1"/>
          </p:nvPr>
        </p:nvSpPr>
        <p:spPr>
          <a:xfrm>
            <a:off x="539999" y="6020548"/>
            <a:ext cx="11112002" cy="28800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spcBef>
                <a:spcPts val="400"/>
              </a:spcBef>
              <a:buClrTx/>
              <a:buSzTx/>
              <a:buFontTx/>
              <a:buNone/>
              <a:defRPr sz="1000"/>
            </a:lvl1pPr>
            <a:lvl2pPr marL="618811" indent="-168766">
              <a:spcBef>
                <a:spcPts val="400"/>
              </a:spcBef>
              <a:buClrTx/>
              <a:buFontTx/>
              <a:defRPr sz="1000"/>
            </a:lvl2pPr>
            <a:lvl3pPr marL="1035103" indent="-225022">
              <a:spcBef>
                <a:spcPts val="400"/>
              </a:spcBef>
              <a:buClrTx/>
              <a:buFontTx/>
              <a:defRPr sz="1000"/>
            </a:lvl3pPr>
            <a:lvl4pPr marL="1395139" indent="-225022">
              <a:spcBef>
                <a:spcPts val="400"/>
              </a:spcBef>
              <a:buClrTx/>
              <a:buFontTx/>
              <a:defRPr sz="1000"/>
            </a:lvl4pPr>
            <a:lvl5pPr marL="1800180" indent="-270027">
              <a:spcBef>
                <a:spcPts val="400"/>
              </a:spcBef>
              <a:buClrTx/>
              <a:buFontTx/>
              <a:defRPr sz="1000"/>
            </a:lvl5pPr>
          </a:lstStyle>
          <a:p>
            <a:pPr/>
            <a:r>
              <a:t>Quellen: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30" name="Bildplatzhalter 3"/>
          <p:cNvSpPr/>
          <p:nvPr>
            <p:ph type="pic" sz="quarter" idx="21"/>
          </p:nvPr>
        </p:nvSpPr>
        <p:spPr>
          <a:xfrm>
            <a:off x="6252000" y="1287552"/>
            <a:ext cx="5400001" cy="2160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331" name="Bildplatzhalter 3"/>
          <p:cNvSpPr/>
          <p:nvPr>
            <p:ph type="pic" sz="quarter" idx="22"/>
          </p:nvPr>
        </p:nvSpPr>
        <p:spPr>
          <a:xfrm>
            <a:off x="6252000" y="3708000"/>
            <a:ext cx="5400001" cy="21600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332" name="Rechteck 2"/>
          <p:cNvSpPr/>
          <p:nvPr/>
        </p:nvSpPr>
        <p:spPr>
          <a:xfrm>
            <a:off x="0" y="979714"/>
            <a:ext cx="1455576" cy="76510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algn="ctr">
              <a:lnSpc>
                <a:spcPct val="90000"/>
              </a:lnSpc>
              <a:spcBef>
                <a:spcPts val="1000"/>
              </a:spcBef>
              <a:defRPr sz="1400">
                <a:solidFill>
                  <a:srgbClr val="FFFFFF"/>
                </a:solidFill>
                <a:latin typeface="+mn-lt"/>
                <a:ea typeface="+mn-ea"/>
                <a:cs typeface="+mn-cs"/>
                <a:sym typeface="Tahoma"/>
              </a:defRPr>
            </a:pPr>
          </a:p>
        </p:txBody>
      </p:sp>
      <p:sp>
        <p:nvSpPr>
          <p:cNvPr id="333" name="Bildplatzhalter 3"/>
          <p:cNvSpPr/>
          <p:nvPr>
            <p:ph type="pic" sz="half" idx="23"/>
          </p:nvPr>
        </p:nvSpPr>
        <p:spPr>
          <a:xfrm>
            <a:off x="539999" y="1287555"/>
            <a:ext cx="5400002" cy="4580445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334" name="Textplatzhalter 11"/>
          <p:cNvSpPr/>
          <p:nvPr>
            <p:ph type="body" sz="quarter" idx="24" hasCustomPrompt="1"/>
          </p:nvPr>
        </p:nvSpPr>
        <p:spPr>
          <a:xfrm>
            <a:off x="539999" y="5183306"/>
            <a:ext cx="5400002" cy="684695"/>
          </a:xfrm>
          <a:prstGeom prst="rect">
            <a:avLst/>
          </a:prstGeom>
          <a:solidFill>
            <a:srgbClr val="FFFFFF">
              <a:alpha val="90000"/>
            </a:srgbClr>
          </a:solidFill>
        </p:spPr>
        <p:txBody>
          <a:bodyPr lIns="179999" tIns="179999" rIns="179999" bIns="179999" anchor="b">
            <a:normAutofit fontScale="100000" lnSpcReduction="0"/>
          </a:bodyPr>
          <a:lstStyle>
            <a:lvl1pPr marL="0" indent="0">
              <a:buClrTx/>
              <a:buSzTx/>
              <a:buFontTx/>
              <a:buNone/>
              <a:defRPr b="1"/>
            </a:lvl1pPr>
          </a:lstStyle>
          <a:p>
            <a:pPr/>
            <a:r>
              <a:t>Bildbeschreibung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alken +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rafik 7" descr="Grafik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39192" y="452261"/>
            <a:ext cx="2212809" cy="359194"/>
          </a:xfrm>
          <a:prstGeom prst="rect">
            <a:avLst/>
          </a:prstGeom>
          <a:ln w="12700">
            <a:miter lim="400000"/>
          </a:ln>
        </p:spPr>
      </p:pic>
      <p:sp>
        <p:nvSpPr>
          <p:cNvPr id="342" name="Straight Connector 8"/>
          <p:cNvSpPr/>
          <p:nvPr/>
        </p:nvSpPr>
        <p:spPr>
          <a:xfrm>
            <a:off x="539999" y="1305317"/>
            <a:ext cx="566505" cy="1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43" name="Gerader Verbinder 27"/>
          <p:cNvSpPr/>
          <p:nvPr/>
        </p:nvSpPr>
        <p:spPr>
          <a:xfrm>
            <a:off x="540000" y="6426000"/>
            <a:ext cx="11112001" cy="1"/>
          </a:xfrm>
          <a:prstGeom prst="line">
            <a:avLst/>
          </a:prstGeom>
          <a:ln w="12700" cap="rnd">
            <a:solidFill>
              <a:srgbClr val="B0A79D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44" name="Body Level One…"/>
          <p:cNvSpPr txBox="1"/>
          <p:nvPr>
            <p:ph type="body" sz="quarter" idx="1" hasCustomPrompt="1"/>
          </p:nvPr>
        </p:nvSpPr>
        <p:spPr>
          <a:xfrm>
            <a:off x="539999" y="829124"/>
            <a:ext cx="11112002" cy="360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 sz="2800"/>
            </a:lvl1pPr>
            <a:lvl2pPr marL="922592" indent="-472547">
              <a:lnSpc>
                <a:spcPct val="90000"/>
              </a:lnSpc>
              <a:spcBef>
                <a:spcPts val="0"/>
              </a:spcBef>
              <a:buClrTx/>
              <a:buFontTx/>
              <a:defRPr sz="2800"/>
            </a:lvl2pPr>
            <a:lvl3pPr marL="1440144" indent="-630063">
              <a:lnSpc>
                <a:spcPct val="90000"/>
              </a:lnSpc>
              <a:spcBef>
                <a:spcPts val="0"/>
              </a:spcBef>
              <a:buClrTx/>
              <a:buFontTx/>
              <a:defRPr sz="2800"/>
            </a:lvl3pPr>
            <a:lvl4pPr marL="1800180" indent="-630063">
              <a:lnSpc>
                <a:spcPct val="90000"/>
              </a:lnSpc>
              <a:spcBef>
                <a:spcPts val="0"/>
              </a:spcBef>
              <a:buClrTx/>
              <a:buFontTx/>
              <a:defRPr sz="2800"/>
            </a:lvl4pPr>
            <a:lvl5pPr marL="2286228" indent="-756075">
              <a:lnSpc>
                <a:spcPct val="90000"/>
              </a:lnSpc>
              <a:spcBef>
                <a:spcPts val="0"/>
              </a:spcBef>
              <a:buClrTx/>
              <a:buFontTx/>
              <a:defRPr sz="2800"/>
            </a:lvl5pPr>
          </a:lstStyle>
          <a:p>
            <a:pPr/>
            <a:r>
              <a:t>Zweite Überschrift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5" name="Slide Number"/>
          <p:cNvSpPr txBox="1"/>
          <p:nvPr>
            <p:ph type="sldNum" sz="quarter" idx="2"/>
          </p:nvPr>
        </p:nvSpPr>
        <p:spPr>
          <a:xfrm>
            <a:off x="11524999" y="6573563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6" name="Textplatzhalter 5"/>
          <p:cNvSpPr/>
          <p:nvPr>
            <p:ph type="body" sz="quarter" idx="21" hasCustomPrompt="1"/>
          </p:nvPr>
        </p:nvSpPr>
        <p:spPr>
          <a:xfrm>
            <a:off x="539999" y="6020548"/>
            <a:ext cx="11112002" cy="28800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spcBef>
                <a:spcPts val="400"/>
              </a:spcBef>
              <a:buClrTx/>
              <a:buSzTx/>
              <a:buFontTx/>
              <a:buNone/>
              <a:defRPr sz="1000"/>
            </a:lvl1pPr>
          </a:lstStyle>
          <a:p>
            <a:pPr/>
            <a:r>
              <a:t>Quellen:</a:t>
            </a:r>
          </a:p>
        </p:txBody>
      </p:sp>
      <p:sp>
        <p:nvSpPr>
          <p:cNvPr id="347" name="Textplatzhalter 17"/>
          <p:cNvSpPr/>
          <p:nvPr>
            <p:ph type="body" sz="quarter" idx="22"/>
          </p:nvPr>
        </p:nvSpPr>
        <p:spPr>
          <a:xfrm>
            <a:off x="1126997" y="1837820"/>
            <a:ext cx="3600001" cy="16950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lnSpc>
                <a:spcPct val="90000"/>
              </a:lnSpc>
              <a:buClrTx/>
              <a:buSzTx/>
              <a:buFontTx/>
              <a:buNone/>
            </a:pPr>
          </a:p>
        </p:txBody>
      </p:sp>
      <p:sp>
        <p:nvSpPr>
          <p:cNvPr id="348" name="Textplatzhalter 13"/>
          <p:cNvSpPr/>
          <p:nvPr>
            <p:ph type="body" sz="quarter" idx="23" hasCustomPrompt="1"/>
          </p:nvPr>
        </p:nvSpPr>
        <p:spPr>
          <a:xfrm>
            <a:off x="1134905" y="2091042"/>
            <a:ext cx="704185" cy="38185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>
            <a:lvl1pPr marL="0" indent="0" defTabSz="365796">
              <a:spcBef>
                <a:spcPts val="400"/>
              </a:spcBef>
              <a:buClrTx/>
              <a:buSzTx/>
              <a:buFontTx/>
              <a:buNone/>
              <a:defRPr sz="720"/>
            </a:lvl1pPr>
          </a:lstStyle>
          <a:p>
            <a:pPr/>
            <a:r>
              <a:t> </a:t>
            </a:r>
          </a:p>
        </p:txBody>
      </p:sp>
      <p:sp>
        <p:nvSpPr>
          <p:cNvPr id="349" name="Textplatzhalter 17"/>
          <p:cNvSpPr/>
          <p:nvPr>
            <p:ph type="body" sz="quarter" idx="24" hasCustomPrompt="1"/>
          </p:nvPr>
        </p:nvSpPr>
        <p:spPr>
          <a:xfrm>
            <a:off x="4991365" y="1948277"/>
            <a:ext cx="900001" cy="3060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>
              <a:lnSpc>
                <a:spcPct val="90000"/>
              </a:lnSpc>
              <a:buClrTx/>
              <a:buSzTx/>
              <a:buFontTx/>
              <a:buNone/>
              <a:defRPr b="1"/>
            </a:lvl1pPr>
          </a:lstStyle>
          <a:p>
            <a:pPr/>
            <a:r>
              <a:t>Text</a:t>
            </a:r>
          </a:p>
        </p:txBody>
      </p:sp>
      <p:sp>
        <p:nvSpPr>
          <p:cNvPr id="350" name="Textplatzhalter 17"/>
          <p:cNvSpPr/>
          <p:nvPr>
            <p:ph type="body" sz="quarter" idx="25"/>
          </p:nvPr>
        </p:nvSpPr>
        <p:spPr>
          <a:xfrm>
            <a:off x="1126997" y="2560565"/>
            <a:ext cx="3600001" cy="16950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lnSpc>
                <a:spcPct val="90000"/>
              </a:lnSpc>
              <a:buClrTx/>
              <a:buSzTx/>
              <a:buFontTx/>
              <a:buNone/>
            </a:pPr>
          </a:p>
        </p:txBody>
      </p:sp>
      <p:sp>
        <p:nvSpPr>
          <p:cNvPr id="351" name="Textplatzhalter 13"/>
          <p:cNvSpPr/>
          <p:nvPr>
            <p:ph type="body" sz="quarter" idx="26" hasCustomPrompt="1"/>
          </p:nvPr>
        </p:nvSpPr>
        <p:spPr>
          <a:xfrm>
            <a:off x="1134905" y="2813786"/>
            <a:ext cx="704185" cy="38185"/>
          </a:xfrm>
          <a:prstGeom prst="rect">
            <a:avLst/>
          </a:prstGeom>
          <a:solidFill>
            <a:srgbClr val="000000"/>
          </a:solidFill>
        </p:spPr>
        <p:txBody>
          <a:bodyPr>
            <a:normAutofit fontScale="100000" lnSpcReduction="0"/>
          </a:bodyPr>
          <a:lstStyle>
            <a:lvl1pPr marL="0" indent="0" defTabSz="365796">
              <a:spcBef>
                <a:spcPts val="400"/>
              </a:spcBef>
              <a:buClrTx/>
              <a:buSzTx/>
              <a:buFontTx/>
              <a:buNone/>
              <a:defRPr sz="720"/>
            </a:lvl1pPr>
          </a:lstStyle>
          <a:p>
            <a:pPr/>
            <a:r>
              <a:t> </a:t>
            </a:r>
          </a:p>
        </p:txBody>
      </p:sp>
      <p:sp>
        <p:nvSpPr>
          <p:cNvPr id="352" name="Textplatzhalter 17"/>
          <p:cNvSpPr/>
          <p:nvPr>
            <p:ph type="body" sz="quarter" idx="27" hasCustomPrompt="1"/>
          </p:nvPr>
        </p:nvSpPr>
        <p:spPr>
          <a:xfrm>
            <a:off x="4991365" y="2671021"/>
            <a:ext cx="900001" cy="3060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>
              <a:lnSpc>
                <a:spcPct val="90000"/>
              </a:lnSpc>
              <a:buClrTx/>
              <a:buSzTx/>
              <a:buFontTx/>
              <a:buNone/>
              <a:defRPr b="1"/>
            </a:lvl1pPr>
          </a:lstStyle>
          <a:p>
            <a:pPr/>
            <a:r>
              <a:t>Text</a:t>
            </a:r>
          </a:p>
        </p:txBody>
      </p:sp>
      <p:sp>
        <p:nvSpPr>
          <p:cNvPr id="353" name="Textplatzhalter 17"/>
          <p:cNvSpPr/>
          <p:nvPr>
            <p:ph type="body" sz="quarter" idx="28"/>
          </p:nvPr>
        </p:nvSpPr>
        <p:spPr>
          <a:xfrm>
            <a:off x="1126997" y="3283308"/>
            <a:ext cx="3600001" cy="16950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lnSpc>
                <a:spcPct val="90000"/>
              </a:lnSpc>
              <a:buClrTx/>
              <a:buSzTx/>
              <a:buFontTx/>
              <a:buNone/>
            </a:pPr>
          </a:p>
        </p:txBody>
      </p:sp>
      <p:sp>
        <p:nvSpPr>
          <p:cNvPr id="354" name="Textplatzhalter 13"/>
          <p:cNvSpPr/>
          <p:nvPr>
            <p:ph type="body" sz="quarter" idx="29" hasCustomPrompt="1"/>
          </p:nvPr>
        </p:nvSpPr>
        <p:spPr>
          <a:xfrm>
            <a:off x="1134905" y="3536529"/>
            <a:ext cx="704185" cy="38185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>
            <a:lvl1pPr marL="0" indent="0" defTabSz="365796">
              <a:spcBef>
                <a:spcPts val="400"/>
              </a:spcBef>
              <a:buClrTx/>
              <a:buSzTx/>
              <a:buFontTx/>
              <a:buNone/>
              <a:defRPr sz="720"/>
            </a:lvl1pPr>
          </a:lstStyle>
          <a:p>
            <a:pPr/>
            <a:r>
              <a:t> </a:t>
            </a:r>
          </a:p>
        </p:txBody>
      </p:sp>
      <p:sp>
        <p:nvSpPr>
          <p:cNvPr id="355" name="Textplatzhalter 17"/>
          <p:cNvSpPr/>
          <p:nvPr>
            <p:ph type="body" sz="quarter" idx="30" hasCustomPrompt="1"/>
          </p:nvPr>
        </p:nvSpPr>
        <p:spPr>
          <a:xfrm>
            <a:off x="4991365" y="3393764"/>
            <a:ext cx="900001" cy="3060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>
              <a:lnSpc>
                <a:spcPct val="90000"/>
              </a:lnSpc>
              <a:buClrTx/>
              <a:buSzTx/>
              <a:buFontTx/>
              <a:buNone/>
              <a:defRPr b="1"/>
            </a:lvl1pPr>
          </a:lstStyle>
          <a:p>
            <a:pPr/>
            <a:r>
              <a:t>Text</a:t>
            </a:r>
          </a:p>
        </p:txBody>
      </p:sp>
      <p:sp>
        <p:nvSpPr>
          <p:cNvPr id="356" name="Textplatzhalter 17"/>
          <p:cNvSpPr/>
          <p:nvPr>
            <p:ph type="body" sz="quarter" idx="31"/>
          </p:nvPr>
        </p:nvSpPr>
        <p:spPr>
          <a:xfrm>
            <a:off x="1126997" y="4006053"/>
            <a:ext cx="3600001" cy="16950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lnSpc>
                <a:spcPct val="90000"/>
              </a:lnSpc>
              <a:buClrTx/>
              <a:buSzTx/>
              <a:buFontTx/>
              <a:buNone/>
            </a:pPr>
          </a:p>
        </p:txBody>
      </p:sp>
      <p:sp>
        <p:nvSpPr>
          <p:cNvPr id="357" name="Textplatzhalter 13"/>
          <p:cNvSpPr/>
          <p:nvPr>
            <p:ph type="body" sz="quarter" idx="32" hasCustomPrompt="1"/>
          </p:nvPr>
        </p:nvSpPr>
        <p:spPr>
          <a:xfrm>
            <a:off x="1134905" y="4259274"/>
            <a:ext cx="704185" cy="38185"/>
          </a:xfrm>
          <a:prstGeom prst="rect">
            <a:avLst/>
          </a:prstGeom>
          <a:solidFill>
            <a:srgbClr val="000000"/>
          </a:solidFill>
        </p:spPr>
        <p:txBody>
          <a:bodyPr>
            <a:normAutofit fontScale="100000" lnSpcReduction="0"/>
          </a:bodyPr>
          <a:lstStyle>
            <a:lvl1pPr marL="0" indent="0" defTabSz="365796">
              <a:spcBef>
                <a:spcPts val="400"/>
              </a:spcBef>
              <a:buClrTx/>
              <a:buSzTx/>
              <a:buFontTx/>
              <a:buNone/>
              <a:defRPr sz="720"/>
            </a:lvl1pPr>
          </a:lstStyle>
          <a:p>
            <a:pPr/>
            <a:r>
              <a:t> </a:t>
            </a:r>
          </a:p>
        </p:txBody>
      </p:sp>
      <p:sp>
        <p:nvSpPr>
          <p:cNvPr id="358" name="Textplatzhalter 17"/>
          <p:cNvSpPr/>
          <p:nvPr>
            <p:ph type="body" sz="quarter" idx="33" hasCustomPrompt="1"/>
          </p:nvPr>
        </p:nvSpPr>
        <p:spPr>
          <a:xfrm>
            <a:off x="4991365" y="4116508"/>
            <a:ext cx="900001" cy="3060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>
              <a:lnSpc>
                <a:spcPct val="90000"/>
              </a:lnSpc>
              <a:buClrTx/>
              <a:buSzTx/>
              <a:buFontTx/>
              <a:buNone/>
              <a:defRPr b="1"/>
            </a:lvl1pPr>
          </a:lstStyle>
          <a:p>
            <a:pPr/>
            <a:r>
              <a:t>Text</a:t>
            </a:r>
          </a:p>
        </p:txBody>
      </p:sp>
      <p:sp>
        <p:nvSpPr>
          <p:cNvPr id="359" name="Textplatzhalter 17"/>
          <p:cNvSpPr/>
          <p:nvPr>
            <p:ph type="body" sz="quarter" idx="34"/>
          </p:nvPr>
        </p:nvSpPr>
        <p:spPr>
          <a:xfrm>
            <a:off x="1126997" y="4728797"/>
            <a:ext cx="3600001" cy="16950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lnSpc>
                <a:spcPct val="90000"/>
              </a:lnSpc>
              <a:buClrTx/>
              <a:buSzTx/>
              <a:buFontTx/>
              <a:buNone/>
            </a:pPr>
          </a:p>
        </p:txBody>
      </p:sp>
      <p:sp>
        <p:nvSpPr>
          <p:cNvPr id="360" name="Textplatzhalter 13"/>
          <p:cNvSpPr/>
          <p:nvPr>
            <p:ph type="body" sz="quarter" idx="35" hasCustomPrompt="1"/>
          </p:nvPr>
        </p:nvSpPr>
        <p:spPr>
          <a:xfrm>
            <a:off x="1134905" y="4982017"/>
            <a:ext cx="704185" cy="38185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>
            <a:lvl1pPr marL="0" indent="0" defTabSz="365796">
              <a:spcBef>
                <a:spcPts val="400"/>
              </a:spcBef>
              <a:buClrTx/>
              <a:buSzTx/>
              <a:buFontTx/>
              <a:buNone/>
              <a:defRPr sz="720"/>
            </a:lvl1pPr>
          </a:lstStyle>
          <a:p>
            <a:pPr/>
            <a:r>
              <a:t> </a:t>
            </a:r>
          </a:p>
        </p:txBody>
      </p:sp>
      <p:sp>
        <p:nvSpPr>
          <p:cNvPr id="361" name="Textplatzhalter 17"/>
          <p:cNvSpPr/>
          <p:nvPr>
            <p:ph type="body" sz="quarter" idx="36" hasCustomPrompt="1"/>
          </p:nvPr>
        </p:nvSpPr>
        <p:spPr>
          <a:xfrm>
            <a:off x="4991365" y="4839253"/>
            <a:ext cx="900001" cy="3060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>
              <a:lnSpc>
                <a:spcPct val="90000"/>
              </a:lnSpc>
              <a:buClrTx/>
              <a:buSzTx/>
              <a:buFontTx/>
              <a:buNone/>
              <a:defRPr b="1"/>
            </a:lvl1pPr>
          </a:lstStyle>
          <a:p>
            <a:pPr/>
            <a:r>
              <a:t>Text</a:t>
            </a:r>
          </a:p>
        </p:txBody>
      </p:sp>
      <p:sp>
        <p:nvSpPr>
          <p:cNvPr id="362" name="Textplatzhalter 17"/>
          <p:cNvSpPr/>
          <p:nvPr>
            <p:ph type="body" sz="quarter" idx="37"/>
          </p:nvPr>
        </p:nvSpPr>
        <p:spPr>
          <a:xfrm>
            <a:off x="1126997" y="5451542"/>
            <a:ext cx="3600001" cy="16950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lnSpc>
                <a:spcPct val="90000"/>
              </a:lnSpc>
              <a:buClrTx/>
              <a:buSzTx/>
              <a:buFontTx/>
              <a:buNone/>
            </a:pPr>
          </a:p>
        </p:txBody>
      </p:sp>
      <p:sp>
        <p:nvSpPr>
          <p:cNvPr id="363" name="Textplatzhalter 13"/>
          <p:cNvSpPr/>
          <p:nvPr>
            <p:ph type="body" sz="quarter" idx="38" hasCustomPrompt="1"/>
          </p:nvPr>
        </p:nvSpPr>
        <p:spPr>
          <a:xfrm>
            <a:off x="1134905" y="5704764"/>
            <a:ext cx="704185" cy="38185"/>
          </a:xfrm>
          <a:prstGeom prst="rect">
            <a:avLst/>
          </a:prstGeom>
          <a:solidFill>
            <a:srgbClr val="000000"/>
          </a:solidFill>
        </p:spPr>
        <p:txBody>
          <a:bodyPr>
            <a:normAutofit fontScale="100000" lnSpcReduction="0"/>
          </a:bodyPr>
          <a:lstStyle>
            <a:lvl1pPr marL="0" indent="0" defTabSz="365796">
              <a:spcBef>
                <a:spcPts val="400"/>
              </a:spcBef>
              <a:buClrTx/>
              <a:buSzTx/>
              <a:buFontTx/>
              <a:buNone/>
              <a:defRPr sz="720"/>
            </a:lvl1pPr>
          </a:lstStyle>
          <a:p>
            <a:pPr/>
            <a:r>
              <a:t> </a:t>
            </a:r>
          </a:p>
        </p:txBody>
      </p:sp>
      <p:sp>
        <p:nvSpPr>
          <p:cNvPr id="364" name="Textplatzhalter 17"/>
          <p:cNvSpPr/>
          <p:nvPr>
            <p:ph type="body" sz="quarter" idx="39" hasCustomPrompt="1"/>
          </p:nvPr>
        </p:nvSpPr>
        <p:spPr>
          <a:xfrm>
            <a:off x="4991365" y="5561998"/>
            <a:ext cx="900001" cy="3060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>
              <a:lnSpc>
                <a:spcPct val="90000"/>
              </a:lnSpc>
              <a:buClrTx/>
              <a:buSzTx/>
              <a:buFontTx/>
              <a:buNone/>
              <a:defRPr b="1"/>
            </a:lvl1pPr>
          </a:lstStyle>
          <a:p>
            <a:pPr/>
            <a:r>
              <a:t>Text</a:t>
            </a:r>
          </a:p>
        </p:txBody>
      </p:sp>
      <p:sp>
        <p:nvSpPr>
          <p:cNvPr id="365" name="Title Text"/>
          <p:cNvSpPr txBox="1"/>
          <p:nvPr>
            <p:ph type="title"/>
          </p:nvPr>
        </p:nvSpPr>
        <p:spPr>
          <a:xfrm>
            <a:off x="539999" y="431999"/>
            <a:ext cx="11112002" cy="360001"/>
          </a:xfrm>
          <a:prstGeom prst="rect">
            <a:avLst/>
          </a:prstGeom>
        </p:spPr>
        <p:txBody>
          <a:bodyPr/>
          <a:lstStyle>
            <a:lvl1pPr>
              <a:defRPr cap="none" spc="0" sz="2800"/>
            </a:lvl1pPr>
          </a:lstStyle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alken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rafik 7" descr="Grafik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39192" y="452261"/>
            <a:ext cx="2212809" cy="359194"/>
          </a:xfrm>
          <a:prstGeom prst="rect">
            <a:avLst/>
          </a:prstGeom>
          <a:ln w="12700">
            <a:miter lim="400000"/>
          </a:ln>
        </p:spPr>
      </p:pic>
      <p:sp>
        <p:nvSpPr>
          <p:cNvPr id="373" name="Straight Connector 8"/>
          <p:cNvSpPr/>
          <p:nvPr/>
        </p:nvSpPr>
        <p:spPr>
          <a:xfrm>
            <a:off x="539999" y="1305317"/>
            <a:ext cx="566505" cy="1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74" name="Gerader Verbinder 27"/>
          <p:cNvSpPr/>
          <p:nvPr/>
        </p:nvSpPr>
        <p:spPr>
          <a:xfrm>
            <a:off x="540000" y="6426000"/>
            <a:ext cx="11112001" cy="1"/>
          </a:xfrm>
          <a:prstGeom prst="line">
            <a:avLst/>
          </a:prstGeom>
          <a:ln w="12700" cap="rnd">
            <a:solidFill>
              <a:srgbClr val="B0A79D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75" name="Body Level One…"/>
          <p:cNvSpPr txBox="1"/>
          <p:nvPr>
            <p:ph type="body" sz="quarter" idx="1" hasCustomPrompt="1"/>
          </p:nvPr>
        </p:nvSpPr>
        <p:spPr>
          <a:xfrm>
            <a:off x="539469" y="829124"/>
            <a:ext cx="11113062" cy="360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 sz="2800"/>
            </a:lvl1pPr>
            <a:lvl2pPr marL="922592" indent="-472547">
              <a:lnSpc>
                <a:spcPct val="90000"/>
              </a:lnSpc>
              <a:spcBef>
                <a:spcPts val="0"/>
              </a:spcBef>
              <a:buClrTx/>
              <a:buFontTx/>
              <a:defRPr sz="2800"/>
            </a:lvl2pPr>
            <a:lvl3pPr marL="1440144" indent="-630063">
              <a:lnSpc>
                <a:spcPct val="90000"/>
              </a:lnSpc>
              <a:spcBef>
                <a:spcPts val="0"/>
              </a:spcBef>
              <a:buClrTx/>
              <a:buFontTx/>
              <a:defRPr sz="2800"/>
            </a:lvl3pPr>
            <a:lvl4pPr marL="1800180" indent="-630063">
              <a:lnSpc>
                <a:spcPct val="90000"/>
              </a:lnSpc>
              <a:spcBef>
                <a:spcPts val="0"/>
              </a:spcBef>
              <a:buClrTx/>
              <a:buFontTx/>
              <a:defRPr sz="2800"/>
            </a:lvl4pPr>
            <a:lvl5pPr marL="2286228" indent="-756075">
              <a:lnSpc>
                <a:spcPct val="90000"/>
              </a:lnSpc>
              <a:spcBef>
                <a:spcPts val="0"/>
              </a:spcBef>
              <a:buClrTx/>
              <a:buFontTx/>
              <a:defRPr sz="2800"/>
            </a:lvl5pPr>
          </a:lstStyle>
          <a:p>
            <a:pPr/>
            <a:r>
              <a:t>Zweite Überschrift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76" name="Slide Number"/>
          <p:cNvSpPr txBox="1"/>
          <p:nvPr>
            <p:ph type="sldNum" sz="quarter" idx="2"/>
          </p:nvPr>
        </p:nvSpPr>
        <p:spPr>
          <a:xfrm>
            <a:off x="11524999" y="6573563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7" name="Textplatzhalter 5"/>
          <p:cNvSpPr/>
          <p:nvPr>
            <p:ph type="body" sz="quarter" idx="21" hasCustomPrompt="1"/>
          </p:nvPr>
        </p:nvSpPr>
        <p:spPr>
          <a:xfrm>
            <a:off x="539999" y="6020548"/>
            <a:ext cx="11112002" cy="28800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spcBef>
                <a:spcPts val="400"/>
              </a:spcBef>
              <a:buClrTx/>
              <a:buSzTx/>
              <a:buFontTx/>
              <a:buNone/>
              <a:defRPr sz="1000"/>
            </a:lvl1pPr>
          </a:lstStyle>
          <a:p>
            <a:pPr/>
            <a:r>
              <a:t>Quellen:</a:t>
            </a:r>
          </a:p>
        </p:txBody>
      </p:sp>
      <p:sp>
        <p:nvSpPr>
          <p:cNvPr id="378" name="Bildplatzhalter 3"/>
          <p:cNvSpPr/>
          <p:nvPr>
            <p:ph type="pic" sz="quarter" idx="22"/>
          </p:nvPr>
        </p:nvSpPr>
        <p:spPr>
          <a:xfrm>
            <a:off x="1082448" y="1847520"/>
            <a:ext cx="3638844" cy="3638843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379" name="Textplatzhalter 17"/>
          <p:cNvSpPr/>
          <p:nvPr>
            <p:ph type="body" sz="quarter" idx="23"/>
          </p:nvPr>
        </p:nvSpPr>
        <p:spPr>
          <a:xfrm>
            <a:off x="5322706" y="2502995"/>
            <a:ext cx="5040001" cy="16950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lnSpc>
                <a:spcPct val="90000"/>
              </a:lnSpc>
              <a:buClrTx/>
              <a:buSzTx/>
              <a:buFontTx/>
              <a:buNone/>
            </a:pPr>
          </a:p>
        </p:txBody>
      </p:sp>
      <p:sp>
        <p:nvSpPr>
          <p:cNvPr id="380" name="Textplatzhalter 13"/>
          <p:cNvSpPr/>
          <p:nvPr>
            <p:ph type="body" sz="quarter" idx="24" hasCustomPrompt="1"/>
          </p:nvPr>
        </p:nvSpPr>
        <p:spPr>
          <a:xfrm>
            <a:off x="5330614" y="2756216"/>
            <a:ext cx="704185" cy="38185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>
            <a:lvl1pPr marL="0" indent="0" defTabSz="365796">
              <a:spcBef>
                <a:spcPts val="400"/>
              </a:spcBef>
              <a:buClrTx/>
              <a:buSzTx/>
              <a:buFontTx/>
              <a:buNone/>
              <a:defRPr sz="720"/>
            </a:lvl1pPr>
          </a:lstStyle>
          <a:p>
            <a:pPr/>
            <a:r>
              <a:t> </a:t>
            </a:r>
          </a:p>
        </p:txBody>
      </p:sp>
      <p:sp>
        <p:nvSpPr>
          <p:cNvPr id="381" name="Textplatzhalter 17"/>
          <p:cNvSpPr/>
          <p:nvPr>
            <p:ph type="body" sz="quarter" idx="25" hasCustomPrompt="1"/>
          </p:nvPr>
        </p:nvSpPr>
        <p:spPr>
          <a:xfrm>
            <a:off x="10659550" y="2613450"/>
            <a:ext cx="900001" cy="3060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>
              <a:lnSpc>
                <a:spcPct val="90000"/>
              </a:lnSpc>
              <a:buClrTx/>
              <a:buSzTx/>
              <a:buFontTx/>
              <a:buNone/>
              <a:defRPr b="1"/>
            </a:lvl1pPr>
          </a:lstStyle>
          <a:p>
            <a:pPr/>
            <a:r>
              <a:t>Text</a:t>
            </a:r>
          </a:p>
        </p:txBody>
      </p:sp>
      <p:sp>
        <p:nvSpPr>
          <p:cNvPr id="382" name="Textplatzhalter 17"/>
          <p:cNvSpPr/>
          <p:nvPr>
            <p:ph type="body" sz="quarter" idx="26"/>
          </p:nvPr>
        </p:nvSpPr>
        <p:spPr>
          <a:xfrm>
            <a:off x="5322706" y="3225738"/>
            <a:ext cx="5040001" cy="16950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lnSpc>
                <a:spcPct val="90000"/>
              </a:lnSpc>
              <a:buClrTx/>
              <a:buSzTx/>
              <a:buFontTx/>
              <a:buNone/>
            </a:pPr>
          </a:p>
        </p:txBody>
      </p:sp>
      <p:sp>
        <p:nvSpPr>
          <p:cNvPr id="383" name="Textplatzhalter 13"/>
          <p:cNvSpPr/>
          <p:nvPr>
            <p:ph type="body" sz="quarter" idx="27" hasCustomPrompt="1"/>
          </p:nvPr>
        </p:nvSpPr>
        <p:spPr>
          <a:xfrm>
            <a:off x="5330614" y="3478960"/>
            <a:ext cx="704185" cy="38185"/>
          </a:xfrm>
          <a:prstGeom prst="rect">
            <a:avLst/>
          </a:prstGeom>
          <a:solidFill>
            <a:srgbClr val="000000"/>
          </a:solidFill>
        </p:spPr>
        <p:txBody>
          <a:bodyPr>
            <a:normAutofit fontScale="100000" lnSpcReduction="0"/>
          </a:bodyPr>
          <a:lstStyle>
            <a:lvl1pPr marL="0" indent="0" defTabSz="365796">
              <a:spcBef>
                <a:spcPts val="400"/>
              </a:spcBef>
              <a:buClrTx/>
              <a:buSzTx/>
              <a:buFontTx/>
              <a:buNone/>
              <a:defRPr sz="720"/>
            </a:lvl1pPr>
          </a:lstStyle>
          <a:p>
            <a:pPr/>
            <a:r>
              <a:t> </a:t>
            </a:r>
          </a:p>
        </p:txBody>
      </p:sp>
      <p:sp>
        <p:nvSpPr>
          <p:cNvPr id="384" name="Textplatzhalter 17"/>
          <p:cNvSpPr/>
          <p:nvPr>
            <p:ph type="body" sz="quarter" idx="28" hasCustomPrompt="1"/>
          </p:nvPr>
        </p:nvSpPr>
        <p:spPr>
          <a:xfrm>
            <a:off x="10659550" y="3336194"/>
            <a:ext cx="900001" cy="3060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>
              <a:lnSpc>
                <a:spcPct val="90000"/>
              </a:lnSpc>
              <a:buClrTx/>
              <a:buSzTx/>
              <a:buFontTx/>
              <a:buNone/>
              <a:defRPr b="1"/>
            </a:lvl1pPr>
          </a:lstStyle>
          <a:p>
            <a:pPr/>
            <a:r>
              <a:t>Text</a:t>
            </a:r>
          </a:p>
        </p:txBody>
      </p:sp>
      <p:sp>
        <p:nvSpPr>
          <p:cNvPr id="385" name="Textplatzhalter 17"/>
          <p:cNvSpPr/>
          <p:nvPr>
            <p:ph type="body" sz="quarter" idx="29"/>
          </p:nvPr>
        </p:nvSpPr>
        <p:spPr>
          <a:xfrm>
            <a:off x="5322706" y="3948483"/>
            <a:ext cx="5040001" cy="16950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lnSpc>
                <a:spcPct val="90000"/>
              </a:lnSpc>
              <a:buClrTx/>
              <a:buSzTx/>
              <a:buFontTx/>
              <a:buNone/>
            </a:pPr>
          </a:p>
        </p:txBody>
      </p:sp>
      <p:sp>
        <p:nvSpPr>
          <p:cNvPr id="386" name="Textplatzhalter 13"/>
          <p:cNvSpPr/>
          <p:nvPr>
            <p:ph type="body" sz="quarter" idx="30" hasCustomPrompt="1"/>
          </p:nvPr>
        </p:nvSpPr>
        <p:spPr>
          <a:xfrm>
            <a:off x="5330614" y="4201703"/>
            <a:ext cx="704185" cy="38185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>
            <a:lvl1pPr marL="0" indent="0" defTabSz="365796">
              <a:spcBef>
                <a:spcPts val="400"/>
              </a:spcBef>
              <a:buClrTx/>
              <a:buSzTx/>
              <a:buFontTx/>
              <a:buNone/>
              <a:defRPr sz="720"/>
            </a:lvl1pPr>
          </a:lstStyle>
          <a:p>
            <a:pPr/>
            <a:r>
              <a:t> </a:t>
            </a:r>
          </a:p>
        </p:txBody>
      </p:sp>
      <p:sp>
        <p:nvSpPr>
          <p:cNvPr id="387" name="Textplatzhalter 17"/>
          <p:cNvSpPr/>
          <p:nvPr>
            <p:ph type="body" sz="quarter" idx="31" hasCustomPrompt="1"/>
          </p:nvPr>
        </p:nvSpPr>
        <p:spPr>
          <a:xfrm>
            <a:off x="10659550" y="4058939"/>
            <a:ext cx="900001" cy="3060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>
              <a:lnSpc>
                <a:spcPct val="90000"/>
              </a:lnSpc>
              <a:buClrTx/>
              <a:buSzTx/>
              <a:buFontTx/>
              <a:buNone/>
              <a:defRPr b="1"/>
            </a:lvl1pPr>
          </a:lstStyle>
          <a:p>
            <a:pPr/>
            <a:r>
              <a:t>Text</a:t>
            </a:r>
          </a:p>
        </p:txBody>
      </p:sp>
      <p:sp>
        <p:nvSpPr>
          <p:cNvPr id="388" name="Textplatzhalter 17"/>
          <p:cNvSpPr/>
          <p:nvPr>
            <p:ph type="body" sz="quarter" idx="32"/>
          </p:nvPr>
        </p:nvSpPr>
        <p:spPr>
          <a:xfrm>
            <a:off x="5322706" y="4671226"/>
            <a:ext cx="5040001" cy="16950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lnSpc>
                <a:spcPct val="90000"/>
              </a:lnSpc>
              <a:buClrTx/>
              <a:buSzTx/>
              <a:buFontTx/>
              <a:buNone/>
            </a:pPr>
          </a:p>
        </p:txBody>
      </p:sp>
      <p:sp>
        <p:nvSpPr>
          <p:cNvPr id="389" name="Textplatzhalter 13"/>
          <p:cNvSpPr/>
          <p:nvPr>
            <p:ph type="body" sz="quarter" idx="33" hasCustomPrompt="1"/>
          </p:nvPr>
        </p:nvSpPr>
        <p:spPr>
          <a:xfrm>
            <a:off x="5330614" y="4924447"/>
            <a:ext cx="704185" cy="38185"/>
          </a:xfrm>
          <a:prstGeom prst="rect">
            <a:avLst/>
          </a:prstGeom>
          <a:solidFill>
            <a:srgbClr val="000000"/>
          </a:solidFill>
        </p:spPr>
        <p:txBody>
          <a:bodyPr>
            <a:normAutofit fontScale="100000" lnSpcReduction="0"/>
          </a:bodyPr>
          <a:lstStyle>
            <a:lvl1pPr marL="0" indent="0" defTabSz="365796">
              <a:spcBef>
                <a:spcPts val="400"/>
              </a:spcBef>
              <a:buClrTx/>
              <a:buSzTx/>
              <a:buFontTx/>
              <a:buNone/>
              <a:defRPr sz="720"/>
            </a:lvl1pPr>
          </a:lstStyle>
          <a:p>
            <a:pPr/>
            <a:r>
              <a:t> </a:t>
            </a:r>
          </a:p>
        </p:txBody>
      </p:sp>
      <p:sp>
        <p:nvSpPr>
          <p:cNvPr id="390" name="Textplatzhalter 17"/>
          <p:cNvSpPr/>
          <p:nvPr>
            <p:ph type="body" sz="quarter" idx="34" hasCustomPrompt="1"/>
          </p:nvPr>
        </p:nvSpPr>
        <p:spPr>
          <a:xfrm>
            <a:off x="10659550" y="4781682"/>
            <a:ext cx="900001" cy="3060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>
              <a:lnSpc>
                <a:spcPct val="90000"/>
              </a:lnSpc>
              <a:buClrTx/>
              <a:buSzTx/>
              <a:buFontTx/>
              <a:buNone/>
              <a:defRPr b="1"/>
            </a:lvl1pPr>
          </a:lstStyle>
          <a:p>
            <a:pPr/>
            <a:r>
              <a:t>Text</a:t>
            </a:r>
          </a:p>
        </p:txBody>
      </p:sp>
      <p:sp>
        <p:nvSpPr>
          <p:cNvPr id="391" name="Title Text"/>
          <p:cNvSpPr txBox="1"/>
          <p:nvPr>
            <p:ph type="title"/>
          </p:nvPr>
        </p:nvSpPr>
        <p:spPr>
          <a:xfrm>
            <a:off x="539999" y="431999"/>
            <a:ext cx="11112002" cy="360001"/>
          </a:xfrm>
          <a:prstGeom prst="rect">
            <a:avLst/>
          </a:prstGeom>
        </p:spPr>
        <p:txBody>
          <a:bodyPr/>
          <a:lstStyle>
            <a:lvl1pPr>
              <a:defRPr cap="none" spc="0" sz="2800"/>
            </a:lvl1pPr>
          </a:lstStyle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martphon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Grafik 7" descr="Grafik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39192" y="452261"/>
            <a:ext cx="2212809" cy="359194"/>
          </a:xfrm>
          <a:prstGeom prst="rect">
            <a:avLst/>
          </a:prstGeom>
          <a:ln w="12700">
            <a:miter lim="400000"/>
          </a:ln>
        </p:spPr>
      </p:pic>
      <p:sp>
        <p:nvSpPr>
          <p:cNvPr id="399" name="Straight Connector 8"/>
          <p:cNvSpPr/>
          <p:nvPr/>
        </p:nvSpPr>
        <p:spPr>
          <a:xfrm>
            <a:off x="539999" y="1305317"/>
            <a:ext cx="566505" cy="1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00" name="Gerader Verbinder 27"/>
          <p:cNvSpPr/>
          <p:nvPr/>
        </p:nvSpPr>
        <p:spPr>
          <a:xfrm>
            <a:off x="540000" y="6426000"/>
            <a:ext cx="11112001" cy="1"/>
          </a:xfrm>
          <a:prstGeom prst="line">
            <a:avLst/>
          </a:prstGeom>
          <a:ln w="12700" cap="rnd">
            <a:solidFill>
              <a:srgbClr val="B0A79D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01" name="Freeform: Shape 8"/>
          <p:cNvSpPr/>
          <p:nvPr/>
        </p:nvSpPr>
        <p:spPr>
          <a:xfrm>
            <a:off x="0" y="1115113"/>
            <a:ext cx="4994031" cy="425879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algn="ctr">
              <a:defRPr>
                <a:solidFill>
                  <a:schemeClr val="accent2"/>
                </a:solidFill>
                <a:latin typeface="+mn-lt"/>
                <a:ea typeface="+mn-ea"/>
                <a:cs typeface="+mn-cs"/>
                <a:sym typeface="Tahoma"/>
              </a:defRPr>
            </a:pPr>
          </a:p>
        </p:txBody>
      </p:sp>
      <p:sp>
        <p:nvSpPr>
          <p:cNvPr id="402" name="Slide Number"/>
          <p:cNvSpPr txBox="1"/>
          <p:nvPr>
            <p:ph type="sldNum" sz="quarter" idx="2"/>
          </p:nvPr>
        </p:nvSpPr>
        <p:spPr>
          <a:xfrm>
            <a:off x="11524999" y="6573563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3" name="Body Level One…"/>
          <p:cNvSpPr txBox="1"/>
          <p:nvPr>
            <p:ph type="body" sz="quarter" idx="1" hasCustomPrompt="1"/>
          </p:nvPr>
        </p:nvSpPr>
        <p:spPr>
          <a:xfrm>
            <a:off x="539999" y="6020548"/>
            <a:ext cx="11112002" cy="28800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spcBef>
                <a:spcPts val="400"/>
              </a:spcBef>
              <a:buClrTx/>
              <a:buSzTx/>
              <a:buFontTx/>
              <a:buNone/>
              <a:defRPr sz="1000"/>
            </a:lvl1pPr>
            <a:lvl2pPr marL="618811" indent="-168766">
              <a:spcBef>
                <a:spcPts val="400"/>
              </a:spcBef>
              <a:buClrTx/>
              <a:buFontTx/>
              <a:defRPr sz="1000"/>
            </a:lvl2pPr>
            <a:lvl3pPr marL="1035103" indent="-225022">
              <a:spcBef>
                <a:spcPts val="400"/>
              </a:spcBef>
              <a:buClrTx/>
              <a:buFontTx/>
              <a:defRPr sz="1000"/>
            </a:lvl3pPr>
            <a:lvl4pPr marL="1395139" indent="-225022">
              <a:spcBef>
                <a:spcPts val="400"/>
              </a:spcBef>
              <a:buClrTx/>
              <a:buFontTx/>
              <a:defRPr sz="1000"/>
            </a:lvl4pPr>
            <a:lvl5pPr marL="1800180" indent="-270027">
              <a:spcBef>
                <a:spcPts val="400"/>
              </a:spcBef>
              <a:buClrTx/>
              <a:buFontTx/>
              <a:defRPr sz="1000"/>
            </a:lvl5pPr>
          </a:lstStyle>
          <a:p>
            <a:pPr/>
            <a:r>
              <a:t>Quellen: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404" name="Grafik 3" descr="Grafik 3"/>
          <p:cNvPicPr>
            <a:picLocks noChangeAspect="1"/>
          </p:cNvPicPr>
          <p:nvPr/>
        </p:nvPicPr>
        <p:blipFill>
          <a:blip r:embed="rId3">
            <a:extLst/>
          </a:blip>
          <a:srcRect l="29347" t="0" r="29869" b="0"/>
          <a:stretch>
            <a:fillRect/>
          </a:stretch>
        </p:blipFill>
        <p:spPr>
          <a:xfrm>
            <a:off x="2908269" y="526552"/>
            <a:ext cx="2998857" cy="5612947"/>
          </a:xfrm>
          <a:prstGeom prst="rect">
            <a:avLst/>
          </a:prstGeom>
          <a:ln w="12700">
            <a:miter lim="400000"/>
          </a:ln>
        </p:spPr>
      </p:pic>
      <p:sp>
        <p:nvSpPr>
          <p:cNvPr id="405" name="Bildplatzhalter 15"/>
          <p:cNvSpPr/>
          <p:nvPr>
            <p:ph type="pic" sz="quarter" idx="21"/>
          </p:nvPr>
        </p:nvSpPr>
        <p:spPr>
          <a:xfrm>
            <a:off x="3310313" y="1267224"/>
            <a:ext cx="2262659" cy="3950316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406" name="Textplatzhalter 17"/>
          <p:cNvSpPr/>
          <p:nvPr>
            <p:ph type="body" sz="quarter" idx="22"/>
          </p:nvPr>
        </p:nvSpPr>
        <p:spPr>
          <a:xfrm>
            <a:off x="539999" y="1984510"/>
            <a:ext cx="2436162" cy="25200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 marL="0" indent="0">
              <a:lnSpc>
                <a:spcPct val="90000"/>
              </a:lnSpc>
              <a:buClrTx/>
              <a:buSzTx/>
              <a:buFontTx/>
              <a:buNone/>
              <a:defRPr b="1" sz="2400">
                <a:solidFill>
                  <a:srgbClr val="FFFFFF"/>
                </a:solidFill>
              </a:defRPr>
            </a:pPr>
          </a:p>
        </p:txBody>
      </p:sp>
      <p:sp>
        <p:nvSpPr>
          <p:cNvPr id="407" name="Textplatzhalter 17"/>
          <p:cNvSpPr/>
          <p:nvPr>
            <p:ph type="body" sz="quarter" idx="23"/>
          </p:nvPr>
        </p:nvSpPr>
        <p:spPr>
          <a:xfrm>
            <a:off x="7483730" y="1790787"/>
            <a:ext cx="4168271" cy="252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 b="1" cap="all">
                <a:solidFill>
                  <a:schemeClr val="accent1"/>
                </a:solidFill>
              </a:defRPr>
            </a:pPr>
          </a:p>
        </p:txBody>
      </p:sp>
      <p:sp>
        <p:nvSpPr>
          <p:cNvPr id="408" name="Textplatzhalter 17"/>
          <p:cNvSpPr/>
          <p:nvPr>
            <p:ph type="body" sz="quarter" idx="24"/>
          </p:nvPr>
        </p:nvSpPr>
        <p:spPr>
          <a:xfrm>
            <a:off x="7483730" y="2082088"/>
            <a:ext cx="4168271" cy="468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lnSpc>
                <a:spcPct val="90000"/>
              </a:lnSpc>
              <a:buClrTx/>
              <a:buSzTx/>
              <a:buFontTx/>
              <a:buNone/>
            </a:pPr>
          </a:p>
        </p:txBody>
      </p:sp>
      <p:sp>
        <p:nvSpPr>
          <p:cNvPr id="409" name="Textplatzhalter 17"/>
          <p:cNvSpPr/>
          <p:nvPr>
            <p:ph type="body" sz="quarter" idx="25"/>
          </p:nvPr>
        </p:nvSpPr>
        <p:spPr>
          <a:xfrm>
            <a:off x="7483730" y="3074635"/>
            <a:ext cx="4168271" cy="252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 b="1" cap="all">
                <a:solidFill>
                  <a:schemeClr val="accent1"/>
                </a:solidFill>
              </a:defRPr>
            </a:pPr>
          </a:p>
        </p:txBody>
      </p:sp>
      <p:sp>
        <p:nvSpPr>
          <p:cNvPr id="410" name="Textplatzhalter 17"/>
          <p:cNvSpPr/>
          <p:nvPr>
            <p:ph type="body" sz="quarter" idx="26"/>
          </p:nvPr>
        </p:nvSpPr>
        <p:spPr>
          <a:xfrm>
            <a:off x="7483730" y="3365937"/>
            <a:ext cx="4168271" cy="468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lnSpc>
                <a:spcPct val="90000"/>
              </a:lnSpc>
              <a:buClrTx/>
              <a:buSzTx/>
              <a:buFontTx/>
              <a:buNone/>
            </a:pPr>
          </a:p>
        </p:txBody>
      </p:sp>
      <p:sp>
        <p:nvSpPr>
          <p:cNvPr id="411" name="Textplatzhalter 17"/>
          <p:cNvSpPr/>
          <p:nvPr>
            <p:ph type="body" sz="quarter" idx="27"/>
          </p:nvPr>
        </p:nvSpPr>
        <p:spPr>
          <a:xfrm>
            <a:off x="7483730" y="4358482"/>
            <a:ext cx="4168271" cy="252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 b="1" cap="all">
                <a:solidFill>
                  <a:schemeClr val="accent1"/>
                </a:solidFill>
              </a:defRPr>
            </a:pPr>
          </a:p>
        </p:txBody>
      </p:sp>
      <p:sp>
        <p:nvSpPr>
          <p:cNvPr id="412" name="Textplatzhalter 17"/>
          <p:cNvSpPr/>
          <p:nvPr>
            <p:ph type="body" sz="quarter" idx="28"/>
          </p:nvPr>
        </p:nvSpPr>
        <p:spPr>
          <a:xfrm>
            <a:off x="7483730" y="4649784"/>
            <a:ext cx="4168271" cy="468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lnSpc>
                <a:spcPct val="90000"/>
              </a:lnSpc>
              <a:buClrTx/>
              <a:buSzTx/>
              <a:buFontTx/>
              <a:buNone/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ildschirm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" name="Grafik 7" descr="Grafik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39192" y="452261"/>
            <a:ext cx="2212809" cy="359194"/>
          </a:xfrm>
          <a:prstGeom prst="rect">
            <a:avLst/>
          </a:prstGeom>
          <a:ln w="12700">
            <a:miter lim="400000"/>
          </a:ln>
        </p:spPr>
      </p:pic>
      <p:sp>
        <p:nvSpPr>
          <p:cNvPr id="420" name="Straight Connector 8"/>
          <p:cNvSpPr/>
          <p:nvPr/>
        </p:nvSpPr>
        <p:spPr>
          <a:xfrm>
            <a:off x="539999" y="1305317"/>
            <a:ext cx="566505" cy="1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21" name="Gerader Verbinder 27"/>
          <p:cNvSpPr/>
          <p:nvPr/>
        </p:nvSpPr>
        <p:spPr>
          <a:xfrm>
            <a:off x="540000" y="6426000"/>
            <a:ext cx="11112001" cy="1"/>
          </a:xfrm>
          <a:prstGeom prst="line">
            <a:avLst/>
          </a:prstGeom>
          <a:ln w="12700" cap="rnd">
            <a:solidFill>
              <a:srgbClr val="B0A79D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22" name="Slide Number"/>
          <p:cNvSpPr txBox="1"/>
          <p:nvPr>
            <p:ph type="sldNum" sz="quarter" idx="2"/>
          </p:nvPr>
        </p:nvSpPr>
        <p:spPr>
          <a:xfrm>
            <a:off x="11524999" y="6573563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23" name="Body Level One…"/>
          <p:cNvSpPr txBox="1"/>
          <p:nvPr>
            <p:ph type="body" sz="quarter" idx="1" hasCustomPrompt="1"/>
          </p:nvPr>
        </p:nvSpPr>
        <p:spPr>
          <a:xfrm>
            <a:off x="539999" y="6020548"/>
            <a:ext cx="11112002" cy="28800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spcBef>
                <a:spcPts val="400"/>
              </a:spcBef>
              <a:buClrTx/>
              <a:buSzTx/>
              <a:buFontTx/>
              <a:buNone/>
              <a:defRPr sz="1000"/>
            </a:lvl1pPr>
            <a:lvl2pPr marL="618811" indent="-168766">
              <a:spcBef>
                <a:spcPts val="400"/>
              </a:spcBef>
              <a:buClrTx/>
              <a:buFontTx/>
              <a:defRPr sz="1000"/>
            </a:lvl2pPr>
            <a:lvl3pPr marL="1035103" indent="-225022">
              <a:spcBef>
                <a:spcPts val="400"/>
              </a:spcBef>
              <a:buClrTx/>
              <a:buFontTx/>
              <a:defRPr sz="1000"/>
            </a:lvl3pPr>
            <a:lvl4pPr marL="1395139" indent="-225022">
              <a:spcBef>
                <a:spcPts val="400"/>
              </a:spcBef>
              <a:buClrTx/>
              <a:buFontTx/>
              <a:defRPr sz="1000"/>
            </a:lvl4pPr>
            <a:lvl5pPr marL="1800180" indent="-270027">
              <a:spcBef>
                <a:spcPts val="400"/>
              </a:spcBef>
              <a:buClrTx/>
              <a:buFontTx/>
              <a:defRPr sz="1000"/>
            </a:lvl5pPr>
          </a:lstStyle>
          <a:p>
            <a:pPr/>
            <a:r>
              <a:t>Quellen: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424" name="Grafik 2" descr="Grafik 2"/>
          <p:cNvPicPr>
            <a:picLocks noChangeAspect="1"/>
          </p:cNvPicPr>
          <p:nvPr/>
        </p:nvPicPr>
        <p:blipFill>
          <a:blip r:embed="rId3">
            <a:extLst/>
          </a:blip>
          <a:srcRect l="13335" t="0" r="0" b="243"/>
          <a:stretch>
            <a:fillRect/>
          </a:stretch>
        </p:blipFill>
        <p:spPr>
          <a:xfrm>
            <a:off x="0" y="915315"/>
            <a:ext cx="5278353" cy="4856706"/>
          </a:xfrm>
          <a:prstGeom prst="rect">
            <a:avLst/>
          </a:prstGeom>
          <a:ln w="12700">
            <a:miter lim="400000"/>
          </a:ln>
        </p:spPr>
      </p:pic>
      <p:sp>
        <p:nvSpPr>
          <p:cNvPr id="425" name="Bildplatzhalter 5"/>
          <p:cNvSpPr/>
          <p:nvPr>
            <p:ph type="pic" sz="quarter" idx="21"/>
          </p:nvPr>
        </p:nvSpPr>
        <p:spPr>
          <a:xfrm>
            <a:off x="0" y="1130324"/>
            <a:ext cx="5123732" cy="3263007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pic>
        <p:nvPicPr>
          <p:cNvPr id="426" name="Grafik 12" descr="Grafik 1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10636" y="4374565"/>
            <a:ext cx="1968871" cy="1502905"/>
          </a:xfrm>
          <a:prstGeom prst="rect">
            <a:avLst/>
          </a:prstGeom>
          <a:ln w="12700">
            <a:miter lim="400000"/>
          </a:ln>
        </p:spPr>
      </p:pic>
      <p:sp>
        <p:nvSpPr>
          <p:cNvPr id="427" name="Bildplatzhalter 29"/>
          <p:cNvSpPr/>
          <p:nvPr>
            <p:ph type="pic" sz="quarter" idx="22"/>
          </p:nvPr>
        </p:nvSpPr>
        <p:spPr>
          <a:xfrm>
            <a:off x="3690346" y="4567677"/>
            <a:ext cx="617847" cy="1066036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428" name="Textplatzhalter 17"/>
          <p:cNvSpPr/>
          <p:nvPr>
            <p:ph type="body" sz="quarter" idx="23"/>
          </p:nvPr>
        </p:nvSpPr>
        <p:spPr>
          <a:xfrm>
            <a:off x="7483730" y="1790787"/>
            <a:ext cx="4168271" cy="252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 b="1" cap="all">
                <a:solidFill>
                  <a:schemeClr val="accent1"/>
                </a:solidFill>
              </a:defRPr>
            </a:pPr>
          </a:p>
        </p:txBody>
      </p:sp>
      <p:sp>
        <p:nvSpPr>
          <p:cNvPr id="429" name="Textplatzhalter 17"/>
          <p:cNvSpPr/>
          <p:nvPr>
            <p:ph type="body" sz="quarter" idx="24"/>
          </p:nvPr>
        </p:nvSpPr>
        <p:spPr>
          <a:xfrm>
            <a:off x="7483730" y="2082088"/>
            <a:ext cx="4168271" cy="468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lnSpc>
                <a:spcPct val="90000"/>
              </a:lnSpc>
              <a:buClrTx/>
              <a:buSzTx/>
              <a:buFontTx/>
              <a:buNone/>
            </a:pPr>
          </a:p>
        </p:txBody>
      </p:sp>
      <p:sp>
        <p:nvSpPr>
          <p:cNvPr id="430" name="Textplatzhalter 17"/>
          <p:cNvSpPr/>
          <p:nvPr>
            <p:ph type="body" sz="quarter" idx="25"/>
          </p:nvPr>
        </p:nvSpPr>
        <p:spPr>
          <a:xfrm>
            <a:off x="7483730" y="3074635"/>
            <a:ext cx="4168271" cy="252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 b="1" cap="all">
                <a:solidFill>
                  <a:schemeClr val="accent1"/>
                </a:solidFill>
              </a:defRPr>
            </a:pPr>
          </a:p>
        </p:txBody>
      </p:sp>
      <p:sp>
        <p:nvSpPr>
          <p:cNvPr id="431" name="Textplatzhalter 17"/>
          <p:cNvSpPr/>
          <p:nvPr>
            <p:ph type="body" sz="quarter" idx="26"/>
          </p:nvPr>
        </p:nvSpPr>
        <p:spPr>
          <a:xfrm>
            <a:off x="7483730" y="3365937"/>
            <a:ext cx="4168271" cy="468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lnSpc>
                <a:spcPct val="90000"/>
              </a:lnSpc>
              <a:buClrTx/>
              <a:buSzTx/>
              <a:buFontTx/>
              <a:buNone/>
            </a:pPr>
          </a:p>
        </p:txBody>
      </p:sp>
      <p:sp>
        <p:nvSpPr>
          <p:cNvPr id="432" name="Textplatzhalter 17"/>
          <p:cNvSpPr/>
          <p:nvPr>
            <p:ph type="body" sz="quarter" idx="27"/>
          </p:nvPr>
        </p:nvSpPr>
        <p:spPr>
          <a:xfrm>
            <a:off x="7483730" y="4358482"/>
            <a:ext cx="4168271" cy="252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 b="1" cap="all">
                <a:solidFill>
                  <a:schemeClr val="accent1"/>
                </a:solidFill>
              </a:defRPr>
            </a:pPr>
          </a:p>
        </p:txBody>
      </p:sp>
      <p:sp>
        <p:nvSpPr>
          <p:cNvPr id="433" name="Textplatzhalter 17"/>
          <p:cNvSpPr/>
          <p:nvPr>
            <p:ph type="body" sz="quarter" idx="28"/>
          </p:nvPr>
        </p:nvSpPr>
        <p:spPr>
          <a:xfrm>
            <a:off x="7483730" y="4649784"/>
            <a:ext cx="4168271" cy="468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lnSpc>
                <a:spcPct val="90000"/>
              </a:lnSpc>
              <a:buClrTx/>
              <a:buSzTx/>
              <a:buFontTx/>
              <a:buNone/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rafik 7" descr="Grafik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39192" y="452261"/>
            <a:ext cx="2212809" cy="359194"/>
          </a:xfrm>
          <a:prstGeom prst="rect">
            <a:avLst/>
          </a:prstGeom>
          <a:ln w="12700">
            <a:miter lim="400000"/>
          </a:ln>
        </p:spPr>
      </p:pic>
      <p:sp>
        <p:nvSpPr>
          <p:cNvPr id="441" name="Straight Connector 8"/>
          <p:cNvSpPr/>
          <p:nvPr/>
        </p:nvSpPr>
        <p:spPr>
          <a:xfrm>
            <a:off x="539999" y="1305317"/>
            <a:ext cx="566505" cy="1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42" name="Gerader Verbinder 27"/>
          <p:cNvSpPr/>
          <p:nvPr/>
        </p:nvSpPr>
        <p:spPr>
          <a:xfrm>
            <a:off x="540000" y="6426000"/>
            <a:ext cx="11112001" cy="1"/>
          </a:xfrm>
          <a:prstGeom prst="line">
            <a:avLst/>
          </a:prstGeom>
          <a:ln w="12700" cap="rnd">
            <a:solidFill>
              <a:srgbClr val="B0A79D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43" name="Body Level One…"/>
          <p:cNvSpPr txBox="1"/>
          <p:nvPr>
            <p:ph type="body" sz="quarter" idx="1" hasCustomPrompt="1"/>
          </p:nvPr>
        </p:nvSpPr>
        <p:spPr>
          <a:xfrm>
            <a:off x="539997" y="829124"/>
            <a:ext cx="11112002" cy="360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 sz="2800"/>
            </a:lvl1pPr>
            <a:lvl2pPr marL="922592" indent="-472547">
              <a:lnSpc>
                <a:spcPct val="90000"/>
              </a:lnSpc>
              <a:spcBef>
                <a:spcPts val="0"/>
              </a:spcBef>
              <a:buClrTx/>
              <a:buFontTx/>
              <a:defRPr sz="2800"/>
            </a:lvl2pPr>
            <a:lvl3pPr marL="1440144" indent="-630063">
              <a:lnSpc>
                <a:spcPct val="90000"/>
              </a:lnSpc>
              <a:spcBef>
                <a:spcPts val="0"/>
              </a:spcBef>
              <a:buClrTx/>
              <a:buFontTx/>
              <a:defRPr sz="2800"/>
            </a:lvl3pPr>
            <a:lvl4pPr marL="1800180" indent="-630063">
              <a:lnSpc>
                <a:spcPct val="90000"/>
              </a:lnSpc>
              <a:spcBef>
                <a:spcPts val="0"/>
              </a:spcBef>
              <a:buClrTx/>
              <a:buFontTx/>
              <a:defRPr sz="2800"/>
            </a:lvl4pPr>
            <a:lvl5pPr marL="2286228" indent="-756075">
              <a:lnSpc>
                <a:spcPct val="90000"/>
              </a:lnSpc>
              <a:spcBef>
                <a:spcPts val="0"/>
              </a:spcBef>
              <a:buClrTx/>
              <a:buFontTx/>
              <a:defRPr sz="2800"/>
            </a:lvl5pPr>
          </a:lstStyle>
          <a:p>
            <a:pPr/>
            <a:r>
              <a:t>Zweite Überschrift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4" name="Slide Number"/>
          <p:cNvSpPr txBox="1"/>
          <p:nvPr>
            <p:ph type="sldNum" sz="quarter" idx="2"/>
          </p:nvPr>
        </p:nvSpPr>
        <p:spPr>
          <a:xfrm>
            <a:off x="11524999" y="6573563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45" name="Textplatzhalter 5"/>
          <p:cNvSpPr/>
          <p:nvPr>
            <p:ph type="body" sz="quarter" idx="21" hasCustomPrompt="1"/>
          </p:nvPr>
        </p:nvSpPr>
        <p:spPr>
          <a:xfrm>
            <a:off x="539999" y="6020548"/>
            <a:ext cx="11112002" cy="28800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spcBef>
                <a:spcPts val="400"/>
              </a:spcBef>
              <a:buClrTx/>
              <a:buSzTx/>
              <a:buFontTx/>
              <a:buNone/>
              <a:defRPr sz="1000"/>
            </a:lvl1pPr>
          </a:lstStyle>
          <a:p>
            <a:pPr/>
            <a:r>
              <a:t>Quellen:</a:t>
            </a:r>
          </a:p>
        </p:txBody>
      </p:sp>
      <p:sp>
        <p:nvSpPr>
          <p:cNvPr id="446" name="Freeform: Shape 8"/>
          <p:cNvSpPr/>
          <p:nvPr/>
        </p:nvSpPr>
        <p:spPr>
          <a:xfrm>
            <a:off x="0" y="1727999"/>
            <a:ext cx="4994031" cy="414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algn="ctr">
              <a:defRPr>
                <a:solidFill>
                  <a:schemeClr val="accent2"/>
                </a:solidFill>
                <a:latin typeface="+mn-lt"/>
                <a:ea typeface="+mn-ea"/>
                <a:cs typeface="+mn-cs"/>
                <a:sym typeface="Tahoma"/>
              </a:defRPr>
            </a:pPr>
          </a:p>
        </p:txBody>
      </p:sp>
      <p:sp>
        <p:nvSpPr>
          <p:cNvPr id="447" name="Textplatzhalter 17"/>
          <p:cNvSpPr/>
          <p:nvPr>
            <p:ph type="body" sz="quarter" idx="22" hasCustomPrompt="1"/>
          </p:nvPr>
        </p:nvSpPr>
        <p:spPr>
          <a:xfrm>
            <a:off x="539997" y="2416700"/>
            <a:ext cx="2735049" cy="1455503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 algn="r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 b="1" sz="2800">
                <a:solidFill>
                  <a:srgbClr val="FFFFFF"/>
                </a:solidFill>
              </a:defRPr>
            </a:lvl1pPr>
          </a:lstStyle>
          <a:p>
            <a:pPr/>
            <a:r>
              <a:t>Vorname Name</a:t>
            </a:r>
          </a:p>
        </p:txBody>
      </p:sp>
      <p:sp>
        <p:nvSpPr>
          <p:cNvPr id="448" name="Bildplatzhalter 3"/>
          <p:cNvSpPr/>
          <p:nvPr>
            <p:ph type="pic" sz="quarter" idx="23"/>
          </p:nvPr>
        </p:nvSpPr>
        <p:spPr>
          <a:xfrm>
            <a:off x="3795095" y="2599065"/>
            <a:ext cx="2397871" cy="2397872"/>
          </a:xfrm>
          <a:prstGeom prst="rect">
            <a:avLst/>
          </a:prstGeom>
          <a:ln w="63500">
            <a:solidFill>
              <a:srgbClr val="FFFFFF"/>
            </a:solidFill>
            <a:round/>
          </a:ln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449" name="Textplatzhalter 17"/>
          <p:cNvSpPr/>
          <p:nvPr>
            <p:ph type="body" sz="quarter" idx="24" hasCustomPrompt="1"/>
          </p:nvPr>
        </p:nvSpPr>
        <p:spPr>
          <a:xfrm>
            <a:off x="539997" y="4189434"/>
            <a:ext cx="2735049" cy="20515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 algn="r" defTabSz="877911">
              <a:lnSpc>
                <a:spcPct val="90000"/>
              </a:lnSpc>
              <a:spcBef>
                <a:spcPts val="1100"/>
              </a:spcBef>
              <a:buClrTx/>
              <a:buSzTx/>
              <a:buFontTx/>
              <a:buNone/>
              <a:defRPr cap="all" spc="288" sz="1344">
                <a:solidFill>
                  <a:srgbClr val="FFFFFF"/>
                </a:solidFill>
              </a:defRPr>
            </a:lvl1pPr>
          </a:lstStyle>
          <a:p>
            <a:pPr/>
            <a:r>
              <a:t>Position</a:t>
            </a:r>
          </a:p>
        </p:txBody>
      </p:sp>
      <p:sp>
        <p:nvSpPr>
          <p:cNvPr id="450" name="Straight Connector 8"/>
          <p:cNvSpPr/>
          <p:nvPr/>
        </p:nvSpPr>
        <p:spPr>
          <a:xfrm>
            <a:off x="2689879" y="4019555"/>
            <a:ext cx="566505" cy="1"/>
          </a:xfrm>
          <a:prstGeom prst="line">
            <a:avLst/>
          </a:prstGeom>
          <a:ln w="38100" cap="rnd">
            <a:solidFill>
              <a:schemeClr val="accent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51" name="Title Text"/>
          <p:cNvSpPr txBox="1"/>
          <p:nvPr>
            <p:ph type="title"/>
          </p:nvPr>
        </p:nvSpPr>
        <p:spPr>
          <a:xfrm>
            <a:off x="539999" y="431999"/>
            <a:ext cx="11112002" cy="360001"/>
          </a:xfrm>
          <a:prstGeom prst="rect">
            <a:avLst/>
          </a:prstGeom>
        </p:spPr>
        <p:txBody>
          <a:bodyPr/>
          <a:lstStyle>
            <a:lvl1pPr>
              <a:defRPr cap="none" spc="0" sz="2800"/>
            </a:lvl1pPr>
          </a:lstStyle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Kontakt (he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Grafik 7" descr="Grafik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39192" y="452261"/>
            <a:ext cx="2212809" cy="359194"/>
          </a:xfrm>
          <a:prstGeom prst="rect">
            <a:avLst/>
          </a:prstGeom>
          <a:ln w="12700">
            <a:miter lim="400000"/>
          </a:ln>
        </p:spPr>
      </p:pic>
      <p:sp>
        <p:nvSpPr>
          <p:cNvPr id="459" name="Straight Connector 8"/>
          <p:cNvSpPr/>
          <p:nvPr/>
        </p:nvSpPr>
        <p:spPr>
          <a:xfrm>
            <a:off x="539999" y="1305317"/>
            <a:ext cx="566505" cy="1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60" name="Gerader Verbinder 27"/>
          <p:cNvSpPr/>
          <p:nvPr/>
        </p:nvSpPr>
        <p:spPr>
          <a:xfrm>
            <a:off x="540000" y="6426000"/>
            <a:ext cx="11112001" cy="1"/>
          </a:xfrm>
          <a:prstGeom prst="line">
            <a:avLst/>
          </a:prstGeom>
          <a:ln w="12700" cap="rnd">
            <a:solidFill>
              <a:srgbClr val="B0A79D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61" name="Body Level One…"/>
          <p:cNvSpPr txBox="1"/>
          <p:nvPr>
            <p:ph type="body" sz="quarter" idx="1" hasCustomPrompt="1"/>
          </p:nvPr>
        </p:nvSpPr>
        <p:spPr>
          <a:xfrm>
            <a:off x="539997" y="829124"/>
            <a:ext cx="11112002" cy="360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 sz="2800"/>
            </a:lvl1pPr>
            <a:lvl2pPr marL="922592" indent="-472547">
              <a:lnSpc>
                <a:spcPct val="90000"/>
              </a:lnSpc>
              <a:spcBef>
                <a:spcPts val="0"/>
              </a:spcBef>
              <a:buClrTx/>
              <a:buFontTx/>
              <a:defRPr sz="2800"/>
            </a:lvl2pPr>
            <a:lvl3pPr marL="1440144" indent="-630063">
              <a:lnSpc>
                <a:spcPct val="90000"/>
              </a:lnSpc>
              <a:spcBef>
                <a:spcPts val="0"/>
              </a:spcBef>
              <a:buClrTx/>
              <a:buFontTx/>
              <a:defRPr sz="2800"/>
            </a:lvl3pPr>
            <a:lvl4pPr marL="1800180" indent="-630063">
              <a:lnSpc>
                <a:spcPct val="90000"/>
              </a:lnSpc>
              <a:spcBef>
                <a:spcPts val="0"/>
              </a:spcBef>
              <a:buClrTx/>
              <a:buFontTx/>
              <a:defRPr sz="2800"/>
            </a:lvl4pPr>
            <a:lvl5pPr marL="2286228" indent="-756075">
              <a:lnSpc>
                <a:spcPct val="90000"/>
              </a:lnSpc>
              <a:spcBef>
                <a:spcPts val="0"/>
              </a:spcBef>
              <a:buClrTx/>
              <a:buFontTx/>
              <a:defRPr sz="2800"/>
            </a:lvl5pPr>
          </a:lstStyle>
          <a:p>
            <a:pPr/>
            <a:r>
              <a:t>Zweite Überschrift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62" name="Slide Number"/>
          <p:cNvSpPr txBox="1"/>
          <p:nvPr>
            <p:ph type="sldNum" sz="quarter" idx="2"/>
          </p:nvPr>
        </p:nvSpPr>
        <p:spPr>
          <a:xfrm>
            <a:off x="11524999" y="6573563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63" name="Textplatzhalter 5"/>
          <p:cNvSpPr/>
          <p:nvPr>
            <p:ph type="body" sz="quarter" idx="21" hasCustomPrompt="1"/>
          </p:nvPr>
        </p:nvSpPr>
        <p:spPr>
          <a:xfrm>
            <a:off x="539999" y="6020548"/>
            <a:ext cx="11112002" cy="28800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spcBef>
                <a:spcPts val="400"/>
              </a:spcBef>
              <a:buClrTx/>
              <a:buSzTx/>
              <a:buFontTx/>
              <a:buNone/>
              <a:defRPr sz="1000"/>
            </a:lvl1pPr>
          </a:lstStyle>
          <a:p>
            <a:pPr/>
            <a:r>
              <a:t>Quellen:</a:t>
            </a:r>
          </a:p>
        </p:txBody>
      </p:sp>
      <p:sp>
        <p:nvSpPr>
          <p:cNvPr id="464" name="Freeform: Shape 8"/>
          <p:cNvSpPr/>
          <p:nvPr/>
        </p:nvSpPr>
        <p:spPr>
          <a:xfrm>
            <a:off x="0" y="1727999"/>
            <a:ext cx="4994031" cy="4140001"/>
          </a:xfrm>
          <a:prstGeom prst="rect">
            <a:avLst/>
          </a:prstGeom>
          <a:solidFill>
            <a:srgbClr val="EFEDEB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algn="ctr">
              <a:defRPr>
                <a:solidFill>
                  <a:schemeClr val="accent2"/>
                </a:solidFill>
                <a:latin typeface="+mn-lt"/>
                <a:ea typeface="+mn-ea"/>
                <a:cs typeface="+mn-cs"/>
                <a:sym typeface="Tahoma"/>
              </a:defRPr>
            </a:pPr>
          </a:p>
        </p:txBody>
      </p:sp>
      <p:sp>
        <p:nvSpPr>
          <p:cNvPr id="465" name="Textplatzhalter 17"/>
          <p:cNvSpPr/>
          <p:nvPr>
            <p:ph type="body" sz="quarter" idx="22" hasCustomPrompt="1"/>
          </p:nvPr>
        </p:nvSpPr>
        <p:spPr>
          <a:xfrm>
            <a:off x="539997" y="2416700"/>
            <a:ext cx="2735049" cy="1455503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 algn="r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 b="1" sz="2800"/>
            </a:lvl1pPr>
          </a:lstStyle>
          <a:p>
            <a:pPr/>
            <a:r>
              <a:t>Vorname Name</a:t>
            </a:r>
          </a:p>
        </p:txBody>
      </p:sp>
      <p:sp>
        <p:nvSpPr>
          <p:cNvPr id="466" name="Bildplatzhalter 3"/>
          <p:cNvSpPr/>
          <p:nvPr>
            <p:ph type="pic" sz="quarter" idx="23"/>
          </p:nvPr>
        </p:nvSpPr>
        <p:spPr>
          <a:xfrm>
            <a:off x="3795095" y="2599065"/>
            <a:ext cx="2397871" cy="2397872"/>
          </a:xfrm>
          <a:prstGeom prst="rect">
            <a:avLst/>
          </a:prstGeom>
          <a:ln w="63500">
            <a:solidFill>
              <a:srgbClr val="FFFFFF"/>
            </a:solidFill>
            <a:round/>
          </a:ln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467" name="Textplatzhalter 17"/>
          <p:cNvSpPr/>
          <p:nvPr>
            <p:ph type="body" sz="quarter" idx="24" hasCustomPrompt="1"/>
          </p:nvPr>
        </p:nvSpPr>
        <p:spPr>
          <a:xfrm>
            <a:off x="539997" y="4189434"/>
            <a:ext cx="2735049" cy="20515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 algn="r" defTabSz="877911">
              <a:lnSpc>
                <a:spcPct val="90000"/>
              </a:lnSpc>
              <a:spcBef>
                <a:spcPts val="1100"/>
              </a:spcBef>
              <a:buClrTx/>
              <a:buSzTx/>
              <a:buFontTx/>
              <a:buNone/>
              <a:defRPr cap="all" spc="288" sz="1344"/>
            </a:lvl1pPr>
          </a:lstStyle>
          <a:p>
            <a:pPr/>
            <a:r>
              <a:t>Position</a:t>
            </a:r>
          </a:p>
        </p:txBody>
      </p:sp>
      <p:sp>
        <p:nvSpPr>
          <p:cNvPr id="468" name="Straight Connector 8"/>
          <p:cNvSpPr/>
          <p:nvPr/>
        </p:nvSpPr>
        <p:spPr>
          <a:xfrm>
            <a:off x="2689879" y="4019555"/>
            <a:ext cx="566505" cy="1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69" name="Title Text"/>
          <p:cNvSpPr txBox="1"/>
          <p:nvPr>
            <p:ph type="title"/>
          </p:nvPr>
        </p:nvSpPr>
        <p:spPr>
          <a:xfrm>
            <a:off x="539999" y="431999"/>
            <a:ext cx="11112002" cy="360001"/>
          </a:xfrm>
          <a:prstGeom prst="rect">
            <a:avLst/>
          </a:prstGeom>
        </p:spPr>
        <p:txBody>
          <a:bodyPr/>
          <a:lstStyle>
            <a:lvl1pPr>
              <a:defRPr cap="none" spc="0" sz="2800"/>
            </a:lvl1pPr>
          </a:lstStyle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 Schluss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Vielen Dank!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Vielen Dank!</a:t>
            </a:r>
          </a:p>
        </p:txBody>
      </p:sp>
      <p:sp>
        <p:nvSpPr>
          <p:cNvPr id="477" name="Bildplatzhalter 18"/>
          <p:cNvSpPr/>
          <p:nvPr>
            <p:ph type="pic" idx="21"/>
          </p:nvPr>
        </p:nvSpPr>
        <p:spPr>
          <a:xfrm>
            <a:off x="539999" y="1287552"/>
            <a:ext cx="11112002" cy="3655923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4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 Schluss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Bildplatzhalter 18"/>
          <p:cNvSpPr/>
          <p:nvPr>
            <p:ph type="pic" idx="21"/>
          </p:nvPr>
        </p:nvSpPr>
        <p:spPr>
          <a:xfrm>
            <a:off x="0" y="1"/>
            <a:ext cx="12192000" cy="4120165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486" name="Freeform: Shape 8"/>
          <p:cNvSpPr/>
          <p:nvPr/>
        </p:nvSpPr>
        <p:spPr>
          <a:xfrm>
            <a:off x="0" y="4108360"/>
            <a:ext cx="12192000" cy="27496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algn="ctr">
              <a:defRPr>
                <a:solidFill>
                  <a:schemeClr val="accent2"/>
                </a:solidFill>
                <a:latin typeface="+mn-lt"/>
                <a:ea typeface="+mn-ea"/>
                <a:cs typeface="+mn-cs"/>
                <a:sym typeface="Tahoma"/>
              </a:defRPr>
            </a:pPr>
          </a:p>
        </p:txBody>
      </p:sp>
      <p:pic>
        <p:nvPicPr>
          <p:cNvPr id="487" name="Grafik 16" descr="Grafik 16"/>
          <p:cNvPicPr>
            <a:picLocks noChangeAspect="1"/>
          </p:cNvPicPr>
          <p:nvPr/>
        </p:nvPicPr>
        <p:blipFill>
          <a:blip r:embed="rId2">
            <a:alphaModFix amt="20000"/>
            <a:extLst/>
          </a:blip>
          <a:srcRect l="0" t="0" r="57127" b="18737"/>
          <a:stretch>
            <a:fillRect/>
          </a:stretch>
        </p:blipFill>
        <p:spPr>
          <a:xfrm>
            <a:off x="6571646" y="5128724"/>
            <a:ext cx="5620354" cy="1729278"/>
          </a:xfrm>
          <a:prstGeom prst="rect">
            <a:avLst/>
          </a:prstGeom>
          <a:ln w="12700">
            <a:miter lim="400000"/>
          </a:ln>
        </p:spPr>
      </p:pic>
      <p:sp>
        <p:nvSpPr>
          <p:cNvPr id="488" name="Vielen Dank!"/>
          <p:cNvSpPr txBox="1"/>
          <p:nvPr>
            <p:ph type="title" hasCustomPrompt="1"/>
          </p:nvPr>
        </p:nvSpPr>
        <p:spPr>
          <a:xfrm>
            <a:off x="539999" y="4700142"/>
            <a:ext cx="11112002" cy="540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Vielen Dank!</a:t>
            </a:r>
          </a:p>
        </p:txBody>
      </p:sp>
      <p:sp>
        <p:nvSpPr>
          <p:cNvPr id="489" name="Straight Connector 8"/>
          <p:cNvSpPr/>
          <p:nvPr/>
        </p:nvSpPr>
        <p:spPr>
          <a:xfrm>
            <a:off x="619251" y="5348732"/>
            <a:ext cx="566505" cy="1"/>
          </a:xfrm>
          <a:prstGeom prst="line">
            <a:avLst/>
          </a:prstGeom>
          <a:ln w="38100" cap="rnd">
            <a:solidFill>
              <a:schemeClr val="accent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90" name="Body Level One…"/>
          <p:cNvSpPr txBox="1"/>
          <p:nvPr>
            <p:ph type="body" sz="quarter" idx="1" hasCustomPrompt="1"/>
          </p:nvPr>
        </p:nvSpPr>
        <p:spPr>
          <a:xfrm>
            <a:off x="0" y="3759982"/>
            <a:ext cx="12192000" cy="359193"/>
          </a:xfrm>
          <a:prstGeom prst="rect">
            <a:avLst/>
          </a:prstGeom>
          <a:solidFill>
            <a:schemeClr val="accent6">
              <a:alpha val="75000"/>
            </a:schemeClr>
          </a:solidFill>
        </p:spPr>
        <p:txBody>
          <a:bodyPr>
            <a:normAutofit fontScale="100000" lnSpcReduction="0"/>
          </a:bodyPr>
          <a:lstStyle>
            <a:lvl1pPr marL="0" indent="0">
              <a:buClrTx/>
              <a:buSzTx/>
              <a:buFontTx/>
              <a:buNone/>
            </a:lvl1pPr>
            <a:lvl2pPr>
              <a:buClrTx/>
              <a:buFontTx/>
            </a:lvl2pPr>
            <a:lvl3pPr>
              <a:buClrTx/>
              <a:buFontTx/>
            </a:lvl3pPr>
            <a:lvl4pPr>
              <a:buClrTx/>
              <a:buFontTx/>
            </a:lvl4pPr>
            <a:lvl5pPr>
              <a:buClrTx/>
              <a:buFontTx/>
            </a:lvl5pPr>
          </a:lstStyle>
          <a:p>
            <a:pPr/>
            <a:r>
              <a:t>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91" name="Textplatzhalter 5"/>
          <p:cNvSpPr/>
          <p:nvPr>
            <p:ph type="body" sz="quarter" idx="22" hasCustomPrompt="1"/>
          </p:nvPr>
        </p:nvSpPr>
        <p:spPr>
          <a:xfrm>
            <a:off x="539999" y="5542520"/>
            <a:ext cx="7920002" cy="814770"/>
          </a:xfrm>
          <a:prstGeom prst="rect">
            <a:avLst/>
          </a:prstGeom>
        </p:spPr>
        <p:txBody>
          <a:bodyPr numCol="2" spcCol="179999">
            <a:normAutofit fontScale="100000" lnSpcReduction="0"/>
          </a:bodyPr>
          <a:lstStyle>
            <a:lvl1pPr marL="0" indent="0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Kontakt</a:t>
            </a:r>
          </a:p>
        </p:txBody>
      </p:sp>
      <p:sp>
        <p:nvSpPr>
          <p:cNvPr id="4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 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Bildplatzhalter 18"/>
          <p:cNvSpPr/>
          <p:nvPr>
            <p:ph type="pic" idx="21"/>
          </p:nvPr>
        </p:nvSpPr>
        <p:spPr>
          <a:xfrm>
            <a:off x="0" y="1"/>
            <a:ext cx="12192000" cy="4120165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38" name="Freeform: Shape 8"/>
          <p:cNvSpPr/>
          <p:nvPr/>
        </p:nvSpPr>
        <p:spPr>
          <a:xfrm>
            <a:off x="0" y="4108360"/>
            <a:ext cx="12192000" cy="27496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algn="ctr">
              <a:defRPr>
                <a:solidFill>
                  <a:schemeClr val="accent2"/>
                </a:solidFill>
                <a:latin typeface="+mn-lt"/>
                <a:ea typeface="+mn-ea"/>
                <a:cs typeface="+mn-cs"/>
                <a:sym typeface="Tahoma"/>
              </a:defRPr>
            </a:pPr>
          </a:p>
        </p:txBody>
      </p:sp>
      <p:pic>
        <p:nvPicPr>
          <p:cNvPr id="39" name="Grafik 16" descr="Grafik 16"/>
          <p:cNvPicPr>
            <a:picLocks noChangeAspect="1"/>
          </p:cNvPicPr>
          <p:nvPr/>
        </p:nvPicPr>
        <p:blipFill>
          <a:blip r:embed="rId2">
            <a:alphaModFix amt="20000"/>
            <a:extLst/>
          </a:blip>
          <a:srcRect l="0" t="0" r="57127" b="18737"/>
          <a:stretch>
            <a:fillRect/>
          </a:stretch>
        </p:blipFill>
        <p:spPr>
          <a:xfrm>
            <a:off x="6571646" y="5128724"/>
            <a:ext cx="5620354" cy="1729278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Titel Ihrer Präsentation"/>
          <p:cNvSpPr txBox="1"/>
          <p:nvPr>
            <p:ph type="title" hasCustomPrompt="1"/>
          </p:nvPr>
        </p:nvSpPr>
        <p:spPr>
          <a:xfrm>
            <a:off x="539999" y="4527587"/>
            <a:ext cx="11112002" cy="540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Titel Ihrer Präsentation</a:t>
            </a:r>
          </a:p>
        </p:txBody>
      </p:sp>
      <p:sp>
        <p:nvSpPr>
          <p:cNvPr id="41" name="Straight Connector 8"/>
          <p:cNvSpPr/>
          <p:nvPr/>
        </p:nvSpPr>
        <p:spPr>
          <a:xfrm>
            <a:off x="539999" y="5650522"/>
            <a:ext cx="566505" cy="1"/>
          </a:xfrm>
          <a:prstGeom prst="line">
            <a:avLst/>
          </a:prstGeom>
          <a:ln w="38100" cap="rnd">
            <a:solidFill>
              <a:schemeClr val="accent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2" name="Body Level One…"/>
          <p:cNvSpPr txBox="1"/>
          <p:nvPr>
            <p:ph type="body" sz="quarter" idx="1" hasCustomPrompt="1"/>
          </p:nvPr>
        </p:nvSpPr>
        <p:spPr>
          <a:xfrm>
            <a:off x="539999" y="5119468"/>
            <a:ext cx="11112002" cy="360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 sz="2800">
                <a:solidFill>
                  <a:srgbClr val="FFFFFF"/>
                </a:solidFill>
              </a:defRPr>
            </a:lvl1pPr>
            <a:lvl2pPr marL="922592" indent="-472547">
              <a:lnSpc>
                <a:spcPct val="90000"/>
              </a:lnSpc>
              <a:spcBef>
                <a:spcPts val="0"/>
              </a:spcBef>
              <a:buClrTx/>
              <a:buFontTx/>
              <a:defRPr sz="2800">
                <a:solidFill>
                  <a:srgbClr val="FFFFFF"/>
                </a:solidFill>
              </a:defRPr>
            </a:lvl2pPr>
            <a:lvl3pPr marL="1440144" indent="-630063">
              <a:lnSpc>
                <a:spcPct val="90000"/>
              </a:lnSpc>
              <a:spcBef>
                <a:spcPts val="0"/>
              </a:spcBef>
              <a:buClrTx/>
              <a:buFontTx/>
              <a:defRPr sz="2800">
                <a:solidFill>
                  <a:srgbClr val="FFFFFF"/>
                </a:solidFill>
              </a:defRPr>
            </a:lvl3pPr>
            <a:lvl4pPr marL="1800180" indent="-630063">
              <a:lnSpc>
                <a:spcPct val="90000"/>
              </a:lnSpc>
              <a:spcBef>
                <a:spcPts val="0"/>
              </a:spcBef>
              <a:buClrTx/>
              <a:buFontTx/>
              <a:defRPr sz="2800">
                <a:solidFill>
                  <a:srgbClr val="FFFFFF"/>
                </a:solidFill>
              </a:defRPr>
            </a:lvl4pPr>
            <a:lvl5pPr marL="2286228" indent="-756075">
              <a:lnSpc>
                <a:spcPct val="90000"/>
              </a:lnSpc>
              <a:spcBef>
                <a:spcPts val="0"/>
              </a:spcBef>
              <a:buClrTx/>
              <a:buFontTx/>
              <a:defRPr sz="2800">
                <a:solidFill>
                  <a:srgbClr val="FFFFFF"/>
                </a:solidFill>
              </a:defRPr>
            </a:lvl5pPr>
          </a:lstStyle>
          <a:p>
            <a:pPr/>
            <a:r>
              <a:t>Zweite Überschrift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3" name="Textplatzhalter 13"/>
          <p:cNvSpPr/>
          <p:nvPr>
            <p:ph type="body" sz="quarter" idx="22" hasCustomPrompt="1"/>
          </p:nvPr>
        </p:nvSpPr>
        <p:spPr>
          <a:xfrm>
            <a:off x="0" y="3759982"/>
            <a:ext cx="12192000" cy="359193"/>
          </a:xfrm>
          <a:prstGeom prst="rect">
            <a:avLst/>
          </a:prstGeom>
          <a:solidFill>
            <a:schemeClr val="accent6">
              <a:alpha val="75000"/>
            </a:schemeClr>
          </a:solidFill>
        </p:spPr>
        <p:txBody>
          <a:bodyPr>
            <a:normAutofit fontScale="100000" lnSpcReduction="0"/>
          </a:bodyPr>
          <a:lstStyle>
            <a:lvl1pPr marL="0" indent="0">
              <a:buClrTx/>
              <a:buSzTx/>
              <a:buFontTx/>
              <a:buNone/>
            </a:lvl1pPr>
          </a:lstStyle>
          <a:p>
            <a:pPr/>
            <a:r>
              <a:t> </a:t>
            </a:r>
          </a:p>
        </p:txBody>
      </p:sp>
      <p:sp>
        <p:nvSpPr>
          <p:cNvPr id="44" name="Textplatzhalter 5"/>
          <p:cNvSpPr/>
          <p:nvPr>
            <p:ph type="body" sz="quarter" idx="23" hasCustomPrompt="1"/>
          </p:nvPr>
        </p:nvSpPr>
        <p:spPr>
          <a:xfrm>
            <a:off x="540530" y="5844311"/>
            <a:ext cx="11110940" cy="216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defTabSz="731592">
              <a:lnSpc>
                <a:spcPct val="90000"/>
              </a:lnSpc>
              <a:spcBef>
                <a:spcPts val="900"/>
              </a:spcBef>
              <a:buClrTx/>
              <a:buSzTx/>
              <a:buFontTx/>
              <a:buNone/>
              <a:defRPr sz="1440">
                <a:solidFill>
                  <a:srgbClr val="FFFFFF"/>
                </a:solidFill>
              </a:defRPr>
            </a:lvl1pPr>
          </a:lstStyle>
          <a:p>
            <a:pPr/>
            <a:r>
              <a:t>Optionaler Text</a:t>
            </a:r>
          </a:p>
        </p:txBody>
      </p:sp>
      <p:sp>
        <p:nvSpPr>
          <p:cNvPr id="45" name="Textplatzhalter 5"/>
          <p:cNvSpPr/>
          <p:nvPr>
            <p:ph type="body" sz="quarter" idx="24" hasCustomPrompt="1"/>
          </p:nvPr>
        </p:nvSpPr>
        <p:spPr>
          <a:xfrm>
            <a:off x="540530" y="6110349"/>
            <a:ext cx="11110940" cy="216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defTabSz="731592">
              <a:lnSpc>
                <a:spcPct val="90000"/>
              </a:lnSpc>
              <a:spcBef>
                <a:spcPts val="900"/>
              </a:spcBef>
              <a:buClrTx/>
              <a:buSzTx/>
              <a:buFontTx/>
              <a:buNone/>
              <a:defRPr sz="1440">
                <a:solidFill>
                  <a:srgbClr val="FFFFFF"/>
                </a:solidFill>
              </a:defRPr>
            </a:lvl1pPr>
          </a:lstStyle>
          <a:p>
            <a:pPr/>
            <a:r>
              <a:t>Optionaler Text</a:t>
            </a: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 Titel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el Ihrer Präsentation"/>
          <p:cNvSpPr txBox="1"/>
          <p:nvPr>
            <p:ph type="title" hasCustomPrompt="1"/>
          </p:nvPr>
        </p:nvSpPr>
        <p:spPr>
          <a:xfrm>
            <a:off x="539999" y="1287552"/>
            <a:ext cx="11112002" cy="540001"/>
          </a:xfrm>
          <a:prstGeom prst="rect">
            <a:avLst/>
          </a:prstGeom>
        </p:spPr>
        <p:txBody>
          <a:bodyPr/>
          <a:lstStyle/>
          <a:p>
            <a:pPr/>
            <a:r>
              <a:t>Titel Ihrer Präsentation</a:t>
            </a:r>
          </a:p>
        </p:txBody>
      </p:sp>
      <p:sp>
        <p:nvSpPr>
          <p:cNvPr id="54" name="Freeform: Shape 8"/>
          <p:cNvSpPr/>
          <p:nvPr/>
        </p:nvSpPr>
        <p:spPr>
          <a:xfrm>
            <a:off x="0" y="4108360"/>
            <a:ext cx="12192000" cy="27496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algn="ctr">
              <a:defRPr>
                <a:solidFill>
                  <a:schemeClr val="accent2"/>
                </a:solidFill>
                <a:latin typeface="+mn-lt"/>
                <a:ea typeface="+mn-ea"/>
                <a:cs typeface="+mn-cs"/>
                <a:sym typeface="Tahoma"/>
              </a:defRPr>
            </a:pPr>
          </a:p>
        </p:txBody>
      </p:sp>
      <p:sp>
        <p:nvSpPr>
          <p:cNvPr id="55" name="Straight Connector 8"/>
          <p:cNvSpPr/>
          <p:nvPr/>
        </p:nvSpPr>
        <p:spPr>
          <a:xfrm>
            <a:off x="539999" y="2410486"/>
            <a:ext cx="566505" cy="1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56" name="Grafik 14" descr="Grafik 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39192" y="452261"/>
            <a:ext cx="2212809" cy="359194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Body Level One…"/>
          <p:cNvSpPr txBox="1"/>
          <p:nvPr>
            <p:ph type="body" sz="quarter" idx="1" hasCustomPrompt="1"/>
          </p:nvPr>
        </p:nvSpPr>
        <p:spPr>
          <a:xfrm>
            <a:off x="539999" y="1879433"/>
            <a:ext cx="11112002" cy="360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 sz="2800"/>
            </a:lvl1pPr>
            <a:lvl2pPr marL="922592" indent="-472547">
              <a:lnSpc>
                <a:spcPct val="90000"/>
              </a:lnSpc>
              <a:spcBef>
                <a:spcPts val="0"/>
              </a:spcBef>
              <a:buClrTx/>
              <a:buFontTx/>
              <a:defRPr sz="2800"/>
            </a:lvl2pPr>
            <a:lvl3pPr marL="1440144" indent="-630063">
              <a:lnSpc>
                <a:spcPct val="90000"/>
              </a:lnSpc>
              <a:spcBef>
                <a:spcPts val="0"/>
              </a:spcBef>
              <a:buClrTx/>
              <a:buFontTx/>
              <a:defRPr sz="2800"/>
            </a:lvl3pPr>
            <a:lvl4pPr marL="1800180" indent="-630063">
              <a:lnSpc>
                <a:spcPct val="90000"/>
              </a:lnSpc>
              <a:spcBef>
                <a:spcPts val="0"/>
              </a:spcBef>
              <a:buClrTx/>
              <a:buFontTx/>
              <a:defRPr sz="2800"/>
            </a:lvl4pPr>
            <a:lvl5pPr marL="2286228" indent="-756075">
              <a:lnSpc>
                <a:spcPct val="90000"/>
              </a:lnSpc>
              <a:spcBef>
                <a:spcPts val="0"/>
              </a:spcBef>
              <a:buClrTx/>
              <a:buFontTx/>
              <a:defRPr sz="2800"/>
            </a:lvl5pPr>
          </a:lstStyle>
          <a:p>
            <a:pPr/>
            <a:r>
              <a:t>Zweite Überschrift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58" name="Grafik 13" descr="Grafik 13"/>
          <p:cNvPicPr>
            <a:picLocks noChangeAspect="1"/>
          </p:cNvPicPr>
          <p:nvPr/>
        </p:nvPicPr>
        <p:blipFill>
          <a:blip r:embed="rId3">
            <a:alphaModFix amt="20000"/>
            <a:extLst/>
          </a:blip>
          <a:srcRect l="0" t="0" r="54759" b="22385"/>
          <a:stretch>
            <a:fillRect/>
          </a:stretch>
        </p:blipFill>
        <p:spPr>
          <a:xfrm>
            <a:off x="5159990" y="4899686"/>
            <a:ext cx="7032012" cy="1958313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Textplatzhalter 5"/>
          <p:cNvSpPr/>
          <p:nvPr>
            <p:ph type="body" sz="quarter" idx="21" hasCustomPrompt="1"/>
          </p:nvPr>
        </p:nvSpPr>
        <p:spPr>
          <a:xfrm>
            <a:off x="540530" y="2634761"/>
            <a:ext cx="11110940" cy="216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defTabSz="731592">
              <a:lnSpc>
                <a:spcPct val="90000"/>
              </a:lnSpc>
              <a:spcBef>
                <a:spcPts val="900"/>
              </a:spcBef>
              <a:buClrTx/>
              <a:buSzTx/>
              <a:buFontTx/>
              <a:buNone/>
              <a:defRPr sz="1440"/>
            </a:lvl1pPr>
          </a:lstStyle>
          <a:p>
            <a:pPr/>
            <a:r>
              <a:t>Optionaler Text</a:t>
            </a:r>
          </a:p>
        </p:txBody>
      </p:sp>
      <p:sp>
        <p:nvSpPr>
          <p:cNvPr id="60" name="Textplatzhalter 5"/>
          <p:cNvSpPr/>
          <p:nvPr>
            <p:ph type="body" sz="quarter" idx="22" hasCustomPrompt="1"/>
          </p:nvPr>
        </p:nvSpPr>
        <p:spPr>
          <a:xfrm>
            <a:off x="540530" y="2900798"/>
            <a:ext cx="11110940" cy="216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defTabSz="731592">
              <a:lnSpc>
                <a:spcPct val="90000"/>
              </a:lnSpc>
              <a:spcBef>
                <a:spcPts val="900"/>
              </a:spcBef>
              <a:buClrTx/>
              <a:buSzTx/>
              <a:buFontTx/>
              <a:buNone/>
              <a:defRPr sz="1440"/>
            </a:lvl1pPr>
          </a:lstStyle>
          <a:p>
            <a:pPr/>
            <a:r>
              <a:t>Optionaler Text</a:t>
            </a:r>
          </a:p>
        </p:txBody>
      </p:sp>
      <p:sp>
        <p:nvSpPr>
          <p:cNvPr id="61" name="Freihandform: Form 17"/>
          <p:cNvSpPr/>
          <p:nvPr/>
        </p:nvSpPr>
        <p:spPr>
          <a:xfrm>
            <a:off x="-2" y="3760973"/>
            <a:ext cx="12192001" cy="359193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algn="ctr">
              <a:lnSpc>
                <a:spcPct val="90000"/>
              </a:lnSpc>
              <a:spcBef>
                <a:spcPts val="1000"/>
              </a:spcBef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Tahoma"/>
              </a:defRPr>
            </a:pPr>
          </a:p>
        </p:txBody>
      </p:sp>
      <p:sp>
        <p:nvSpPr>
          <p:cNvPr id="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genda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rafik 7" descr="Grafik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39192" y="452261"/>
            <a:ext cx="2212809" cy="359194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Straight Connector 8"/>
          <p:cNvSpPr/>
          <p:nvPr/>
        </p:nvSpPr>
        <p:spPr>
          <a:xfrm>
            <a:off x="539999" y="1305317"/>
            <a:ext cx="566505" cy="1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1" name="Gerader Verbinder 27"/>
          <p:cNvSpPr/>
          <p:nvPr/>
        </p:nvSpPr>
        <p:spPr>
          <a:xfrm>
            <a:off x="540000" y="6426000"/>
            <a:ext cx="11112001" cy="1"/>
          </a:xfrm>
          <a:prstGeom prst="line">
            <a:avLst/>
          </a:prstGeom>
          <a:ln w="12700" cap="rnd">
            <a:solidFill>
              <a:srgbClr val="B0A79D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2" name="Body Level One…"/>
          <p:cNvSpPr txBox="1"/>
          <p:nvPr>
            <p:ph type="body" sz="quarter" idx="1" hasCustomPrompt="1"/>
          </p:nvPr>
        </p:nvSpPr>
        <p:spPr>
          <a:xfrm>
            <a:off x="539999" y="829124"/>
            <a:ext cx="11112002" cy="360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 sz="2800"/>
            </a:lvl1pPr>
            <a:lvl2pPr marL="922592" indent="-472547">
              <a:lnSpc>
                <a:spcPct val="90000"/>
              </a:lnSpc>
              <a:spcBef>
                <a:spcPts val="0"/>
              </a:spcBef>
              <a:buClrTx/>
              <a:buFontTx/>
              <a:defRPr sz="2800"/>
            </a:lvl2pPr>
            <a:lvl3pPr marL="1440144" indent="-630063">
              <a:lnSpc>
                <a:spcPct val="90000"/>
              </a:lnSpc>
              <a:spcBef>
                <a:spcPts val="0"/>
              </a:spcBef>
              <a:buClrTx/>
              <a:buFontTx/>
              <a:defRPr sz="2800"/>
            </a:lvl3pPr>
            <a:lvl4pPr marL="1800180" indent="-630063">
              <a:lnSpc>
                <a:spcPct val="90000"/>
              </a:lnSpc>
              <a:spcBef>
                <a:spcPts val="0"/>
              </a:spcBef>
              <a:buClrTx/>
              <a:buFontTx/>
              <a:defRPr sz="2800"/>
            </a:lvl4pPr>
            <a:lvl5pPr marL="2286228" indent="-756075">
              <a:lnSpc>
                <a:spcPct val="90000"/>
              </a:lnSpc>
              <a:spcBef>
                <a:spcPts val="0"/>
              </a:spcBef>
              <a:buClrTx/>
              <a:buFontTx/>
              <a:defRPr sz="2800"/>
            </a:lvl5pPr>
          </a:lstStyle>
          <a:p>
            <a:pPr/>
            <a:r>
              <a:t>Zweite Überschrift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xfrm>
            <a:off x="11524999" y="6573563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4" name="Textplatzhalter 3"/>
          <p:cNvSpPr/>
          <p:nvPr>
            <p:ph type="body" sz="quarter" idx="21" hasCustomPrompt="1"/>
          </p:nvPr>
        </p:nvSpPr>
        <p:spPr>
          <a:xfrm>
            <a:off x="535372" y="1936034"/>
            <a:ext cx="1288471" cy="815314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 defTabSz="813896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 b="1" sz="5340">
                <a:solidFill>
                  <a:schemeClr val="accent1"/>
                </a:solidFill>
              </a:defRPr>
            </a:lvl1pPr>
          </a:lstStyle>
          <a:p>
            <a:pPr/>
            <a:r>
              <a:t>NR</a:t>
            </a:r>
          </a:p>
        </p:txBody>
      </p:sp>
      <p:sp>
        <p:nvSpPr>
          <p:cNvPr id="75" name="Textplatzhalter 3"/>
          <p:cNvSpPr/>
          <p:nvPr>
            <p:ph type="body" sz="quarter" idx="22" hasCustomPrompt="1"/>
          </p:nvPr>
        </p:nvSpPr>
        <p:spPr>
          <a:xfrm>
            <a:off x="535372" y="3278899"/>
            <a:ext cx="1288471" cy="815314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 defTabSz="813896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 b="1" sz="5340">
                <a:solidFill>
                  <a:schemeClr val="accent1"/>
                </a:solidFill>
              </a:defRPr>
            </a:lvl1pPr>
          </a:lstStyle>
          <a:p>
            <a:pPr/>
            <a:r>
              <a:t>NR</a:t>
            </a:r>
          </a:p>
        </p:txBody>
      </p:sp>
      <p:sp>
        <p:nvSpPr>
          <p:cNvPr id="76" name="Textplatzhalter 3"/>
          <p:cNvSpPr/>
          <p:nvPr>
            <p:ph type="body" sz="quarter" idx="23" hasCustomPrompt="1"/>
          </p:nvPr>
        </p:nvSpPr>
        <p:spPr>
          <a:xfrm>
            <a:off x="535372" y="4621765"/>
            <a:ext cx="1288471" cy="815314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 defTabSz="813896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 b="1" sz="5340">
                <a:solidFill>
                  <a:schemeClr val="accent1"/>
                </a:solidFill>
              </a:defRPr>
            </a:lvl1pPr>
          </a:lstStyle>
          <a:p>
            <a:pPr/>
            <a:r>
              <a:t>NR</a:t>
            </a:r>
          </a:p>
        </p:txBody>
      </p:sp>
      <p:sp>
        <p:nvSpPr>
          <p:cNvPr id="77" name="Textplatzhalter 13"/>
          <p:cNvSpPr/>
          <p:nvPr>
            <p:ph type="body" sz="quarter" idx="24" hasCustomPrompt="1"/>
          </p:nvPr>
        </p:nvSpPr>
        <p:spPr>
          <a:xfrm rot="5400000">
            <a:off x="1451113" y="2330962"/>
            <a:ext cx="709457" cy="25457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>
            <a:lvl1pPr marL="0" indent="0" defTabSz="365796">
              <a:spcBef>
                <a:spcPts val="400"/>
              </a:spcBef>
              <a:buClrTx/>
              <a:buSzTx/>
              <a:buFontTx/>
              <a:buNone/>
              <a:defRPr sz="720"/>
            </a:lvl1pPr>
          </a:lstStyle>
          <a:p>
            <a:pPr/>
            <a:r>
              <a:t> </a:t>
            </a:r>
          </a:p>
        </p:txBody>
      </p:sp>
      <p:sp>
        <p:nvSpPr>
          <p:cNvPr id="78" name="Textplatzhalter 13"/>
          <p:cNvSpPr/>
          <p:nvPr>
            <p:ph type="body" sz="quarter" idx="25" hasCustomPrompt="1"/>
          </p:nvPr>
        </p:nvSpPr>
        <p:spPr>
          <a:xfrm rot="5400000">
            <a:off x="1451113" y="3673828"/>
            <a:ext cx="709457" cy="25457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>
            <a:lvl1pPr marL="0" indent="0" defTabSz="365796">
              <a:spcBef>
                <a:spcPts val="400"/>
              </a:spcBef>
              <a:buClrTx/>
              <a:buSzTx/>
              <a:buFontTx/>
              <a:buNone/>
              <a:defRPr sz="720"/>
            </a:lvl1pPr>
          </a:lstStyle>
          <a:p>
            <a:pPr/>
            <a:r>
              <a:t> </a:t>
            </a:r>
          </a:p>
        </p:txBody>
      </p:sp>
      <p:sp>
        <p:nvSpPr>
          <p:cNvPr id="79" name="Textplatzhalter 13"/>
          <p:cNvSpPr/>
          <p:nvPr>
            <p:ph type="body" sz="quarter" idx="26" hasCustomPrompt="1"/>
          </p:nvPr>
        </p:nvSpPr>
        <p:spPr>
          <a:xfrm rot="5400000">
            <a:off x="1451113" y="5016693"/>
            <a:ext cx="709457" cy="25457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>
            <a:lvl1pPr marL="0" indent="0" defTabSz="365796">
              <a:spcBef>
                <a:spcPts val="400"/>
              </a:spcBef>
              <a:buClrTx/>
              <a:buSzTx/>
              <a:buFontTx/>
              <a:buNone/>
              <a:defRPr sz="720"/>
            </a:lvl1pPr>
          </a:lstStyle>
          <a:p>
            <a:pPr/>
            <a:r>
              <a:t> </a:t>
            </a:r>
          </a:p>
        </p:txBody>
      </p:sp>
      <p:sp>
        <p:nvSpPr>
          <p:cNvPr id="80" name="Textplatzhalter 17"/>
          <p:cNvSpPr/>
          <p:nvPr>
            <p:ph type="body" sz="quarter" idx="27"/>
          </p:nvPr>
        </p:nvSpPr>
        <p:spPr>
          <a:xfrm>
            <a:off x="2014273" y="1936398"/>
            <a:ext cx="3600001" cy="814388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 marL="0" indent="0">
              <a:lnSpc>
                <a:spcPct val="90000"/>
              </a:lnSpc>
              <a:buClrTx/>
              <a:buSzTx/>
              <a:buFontTx/>
              <a:buNone/>
            </a:pPr>
          </a:p>
        </p:txBody>
      </p:sp>
      <p:sp>
        <p:nvSpPr>
          <p:cNvPr id="81" name="Textplatzhalter 17"/>
          <p:cNvSpPr/>
          <p:nvPr>
            <p:ph type="body" sz="quarter" idx="28"/>
          </p:nvPr>
        </p:nvSpPr>
        <p:spPr>
          <a:xfrm>
            <a:off x="2014273" y="3279826"/>
            <a:ext cx="3600001" cy="814388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 marL="0" indent="0">
              <a:lnSpc>
                <a:spcPct val="90000"/>
              </a:lnSpc>
              <a:buClrTx/>
              <a:buSzTx/>
              <a:buFontTx/>
              <a:buNone/>
            </a:pPr>
          </a:p>
        </p:txBody>
      </p:sp>
      <p:sp>
        <p:nvSpPr>
          <p:cNvPr id="82" name="Textplatzhalter 17"/>
          <p:cNvSpPr/>
          <p:nvPr>
            <p:ph type="body" sz="quarter" idx="29"/>
          </p:nvPr>
        </p:nvSpPr>
        <p:spPr>
          <a:xfrm>
            <a:off x="2014273" y="4622691"/>
            <a:ext cx="3600001" cy="814388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 marL="0" indent="0">
              <a:lnSpc>
                <a:spcPct val="90000"/>
              </a:lnSpc>
              <a:buClrTx/>
              <a:buSzTx/>
              <a:buFontTx/>
              <a:buNone/>
            </a:pPr>
          </a:p>
        </p:txBody>
      </p:sp>
      <p:sp>
        <p:nvSpPr>
          <p:cNvPr id="83" name="Textplatzhalter 3"/>
          <p:cNvSpPr/>
          <p:nvPr>
            <p:ph type="body" sz="quarter" idx="30" hasCustomPrompt="1"/>
          </p:nvPr>
        </p:nvSpPr>
        <p:spPr>
          <a:xfrm>
            <a:off x="6573098" y="1936034"/>
            <a:ext cx="1288471" cy="815314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 defTabSz="813896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 b="1" sz="5340">
                <a:solidFill>
                  <a:schemeClr val="accent1"/>
                </a:solidFill>
              </a:defRPr>
            </a:lvl1pPr>
          </a:lstStyle>
          <a:p>
            <a:pPr/>
            <a:r>
              <a:t>NR</a:t>
            </a:r>
          </a:p>
        </p:txBody>
      </p:sp>
      <p:sp>
        <p:nvSpPr>
          <p:cNvPr id="84" name="Textplatzhalter 3"/>
          <p:cNvSpPr/>
          <p:nvPr>
            <p:ph type="body" sz="quarter" idx="31" hasCustomPrompt="1"/>
          </p:nvPr>
        </p:nvSpPr>
        <p:spPr>
          <a:xfrm>
            <a:off x="6573097" y="3278899"/>
            <a:ext cx="1288470" cy="815314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 defTabSz="813896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 b="1" sz="5340">
                <a:solidFill>
                  <a:schemeClr val="accent1"/>
                </a:solidFill>
              </a:defRPr>
            </a:lvl1pPr>
          </a:lstStyle>
          <a:p>
            <a:pPr/>
            <a:r>
              <a:t>NR</a:t>
            </a:r>
          </a:p>
        </p:txBody>
      </p:sp>
      <p:sp>
        <p:nvSpPr>
          <p:cNvPr id="85" name="Textplatzhalter 3"/>
          <p:cNvSpPr/>
          <p:nvPr>
            <p:ph type="body" sz="quarter" idx="32" hasCustomPrompt="1"/>
          </p:nvPr>
        </p:nvSpPr>
        <p:spPr>
          <a:xfrm>
            <a:off x="6573098" y="4621765"/>
            <a:ext cx="1288469" cy="815314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 defTabSz="813896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 b="1" sz="5340">
                <a:solidFill>
                  <a:schemeClr val="accent1"/>
                </a:solidFill>
              </a:defRPr>
            </a:lvl1pPr>
          </a:lstStyle>
          <a:p>
            <a:pPr/>
            <a:r>
              <a:t>NR</a:t>
            </a:r>
          </a:p>
        </p:txBody>
      </p:sp>
      <p:sp>
        <p:nvSpPr>
          <p:cNvPr id="86" name="Textplatzhalter 13"/>
          <p:cNvSpPr/>
          <p:nvPr>
            <p:ph type="body" sz="quarter" idx="33" hasCustomPrompt="1"/>
          </p:nvPr>
        </p:nvSpPr>
        <p:spPr>
          <a:xfrm rot="5400000">
            <a:off x="7488839" y="2330962"/>
            <a:ext cx="709457" cy="25457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>
            <a:lvl1pPr marL="0" indent="0" defTabSz="365796">
              <a:spcBef>
                <a:spcPts val="400"/>
              </a:spcBef>
              <a:buClrTx/>
              <a:buSzTx/>
              <a:buFontTx/>
              <a:buNone/>
              <a:defRPr sz="720"/>
            </a:lvl1pPr>
          </a:lstStyle>
          <a:p>
            <a:pPr/>
            <a:r>
              <a:t> </a:t>
            </a:r>
          </a:p>
        </p:txBody>
      </p:sp>
      <p:sp>
        <p:nvSpPr>
          <p:cNvPr id="87" name="Textplatzhalter 13"/>
          <p:cNvSpPr/>
          <p:nvPr>
            <p:ph type="body" sz="quarter" idx="34" hasCustomPrompt="1"/>
          </p:nvPr>
        </p:nvSpPr>
        <p:spPr>
          <a:xfrm rot="5400000">
            <a:off x="7488839" y="3673828"/>
            <a:ext cx="709457" cy="25457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>
            <a:lvl1pPr marL="0" indent="0" defTabSz="365796">
              <a:spcBef>
                <a:spcPts val="400"/>
              </a:spcBef>
              <a:buClrTx/>
              <a:buSzTx/>
              <a:buFontTx/>
              <a:buNone/>
              <a:defRPr sz="720"/>
            </a:lvl1pPr>
          </a:lstStyle>
          <a:p>
            <a:pPr/>
            <a:r>
              <a:t> </a:t>
            </a:r>
          </a:p>
        </p:txBody>
      </p:sp>
      <p:sp>
        <p:nvSpPr>
          <p:cNvPr id="88" name="Textplatzhalter 13"/>
          <p:cNvSpPr/>
          <p:nvPr>
            <p:ph type="body" sz="quarter" idx="35" hasCustomPrompt="1"/>
          </p:nvPr>
        </p:nvSpPr>
        <p:spPr>
          <a:xfrm rot="5400000">
            <a:off x="7488839" y="5016693"/>
            <a:ext cx="709457" cy="25457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>
            <a:lvl1pPr marL="0" indent="0" defTabSz="365796">
              <a:spcBef>
                <a:spcPts val="400"/>
              </a:spcBef>
              <a:buClrTx/>
              <a:buSzTx/>
              <a:buFontTx/>
              <a:buNone/>
              <a:defRPr sz="720"/>
            </a:lvl1pPr>
          </a:lstStyle>
          <a:p>
            <a:pPr/>
            <a:r>
              <a:t> </a:t>
            </a:r>
          </a:p>
        </p:txBody>
      </p:sp>
      <p:sp>
        <p:nvSpPr>
          <p:cNvPr id="89" name="Textplatzhalter 17"/>
          <p:cNvSpPr/>
          <p:nvPr>
            <p:ph type="body" sz="quarter" idx="36"/>
          </p:nvPr>
        </p:nvSpPr>
        <p:spPr>
          <a:xfrm>
            <a:off x="8051999" y="1936398"/>
            <a:ext cx="3600002" cy="814388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 marL="0" indent="0">
              <a:lnSpc>
                <a:spcPct val="90000"/>
              </a:lnSpc>
              <a:buClrTx/>
              <a:buSzTx/>
              <a:buFontTx/>
              <a:buNone/>
            </a:pPr>
          </a:p>
        </p:txBody>
      </p:sp>
      <p:sp>
        <p:nvSpPr>
          <p:cNvPr id="90" name="Textplatzhalter 17"/>
          <p:cNvSpPr/>
          <p:nvPr>
            <p:ph type="body" sz="quarter" idx="37"/>
          </p:nvPr>
        </p:nvSpPr>
        <p:spPr>
          <a:xfrm>
            <a:off x="8051999" y="3279826"/>
            <a:ext cx="3600002" cy="814388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 marL="0" indent="0">
              <a:lnSpc>
                <a:spcPct val="90000"/>
              </a:lnSpc>
              <a:buClrTx/>
              <a:buSzTx/>
              <a:buFontTx/>
              <a:buNone/>
            </a:pPr>
          </a:p>
        </p:txBody>
      </p:sp>
      <p:sp>
        <p:nvSpPr>
          <p:cNvPr id="91" name="Textplatzhalter 17"/>
          <p:cNvSpPr/>
          <p:nvPr>
            <p:ph type="body" sz="quarter" idx="38"/>
          </p:nvPr>
        </p:nvSpPr>
        <p:spPr>
          <a:xfrm>
            <a:off x="8051999" y="4622691"/>
            <a:ext cx="3600002" cy="814388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 marL="0" indent="0">
              <a:lnSpc>
                <a:spcPct val="90000"/>
              </a:lnSpc>
              <a:buClrTx/>
              <a:buSzTx/>
              <a:buFontTx/>
              <a:buNone/>
            </a:pPr>
          </a:p>
        </p:txBody>
      </p:sp>
      <p:sp>
        <p:nvSpPr>
          <p:cNvPr id="92" name="Title Text"/>
          <p:cNvSpPr txBox="1"/>
          <p:nvPr>
            <p:ph type="title"/>
          </p:nvPr>
        </p:nvSpPr>
        <p:spPr>
          <a:xfrm>
            <a:off x="539999" y="431999"/>
            <a:ext cx="11112002" cy="360001"/>
          </a:xfrm>
          <a:prstGeom prst="rect">
            <a:avLst/>
          </a:prstGeom>
        </p:spPr>
        <p:txBody>
          <a:bodyPr/>
          <a:lstStyle>
            <a:lvl1pPr>
              <a:defRPr cap="none" spc="0" sz="2800"/>
            </a:lvl1pPr>
          </a:lstStyle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genda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rafik 7" descr="Grafik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39192" y="452261"/>
            <a:ext cx="2212809" cy="359194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Straight Connector 8"/>
          <p:cNvSpPr/>
          <p:nvPr/>
        </p:nvSpPr>
        <p:spPr>
          <a:xfrm>
            <a:off x="539999" y="1305317"/>
            <a:ext cx="566505" cy="1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1" name="Gerader Verbinder 27"/>
          <p:cNvSpPr/>
          <p:nvPr/>
        </p:nvSpPr>
        <p:spPr>
          <a:xfrm>
            <a:off x="540000" y="6426000"/>
            <a:ext cx="11112001" cy="1"/>
          </a:xfrm>
          <a:prstGeom prst="line">
            <a:avLst/>
          </a:prstGeom>
          <a:ln w="12700" cap="rnd">
            <a:solidFill>
              <a:srgbClr val="B0A79D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2" name="Body Level One…"/>
          <p:cNvSpPr txBox="1"/>
          <p:nvPr>
            <p:ph type="body" sz="quarter" idx="1" hasCustomPrompt="1"/>
          </p:nvPr>
        </p:nvSpPr>
        <p:spPr>
          <a:xfrm>
            <a:off x="539999" y="829124"/>
            <a:ext cx="11112002" cy="360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 sz="2800"/>
            </a:lvl1pPr>
            <a:lvl2pPr marL="922592" indent="-472547">
              <a:lnSpc>
                <a:spcPct val="90000"/>
              </a:lnSpc>
              <a:spcBef>
                <a:spcPts val="0"/>
              </a:spcBef>
              <a:buClrTx/>
              <a:buFontTx/>
              <a:defRPr sz="2800"/>
            </a:lvl2pPr>
            <a:lvl3pPr marL="1440144" indent="-630063">
              <a:lnSpc>
                <a:spcPct val="90000"/>
              </a:lnSpc>
              <a:spcBef>
                <a:spcPts val="0"/>
              </a:spcBef>
              <a:buClrTx/>
              <a:buFontTx/>
              <a:defRPr sz="2800"/>
            </a:lvl3pPr>
            <a:lvl4pPr marL="1800180" indent="-630063">
              <a:lnSpc>
                <a:spcPct val="90000"/>
              </a:lnSpc>
              <a:spcBef>
                <a:spcPts val="0"/>
              </a:spcBef>
              <a:buClrTx/>
              <a:buFontTx/>
              <a:defRPr sz="2800"/>
            </a:lvl4pPr>
            <a:lvl5pPr marL="2286228" indent="-756075">
              <a:lnSpc>
                <a:spcPct val="90000"/>
              </a:lnSpc>
              <a:spcBef>
                <a:spcPts val="0"/>
              </a:spcBef>
              <a:buClrTx/>
              <a:buFontTx/>
              <a:defRPr sz="2800"/>
            </a:lvl5pPr>
          </a:lstStyle>
          <a:p>
            <a:pPr/>
            <a:r>
              <a:t>Zweite Überschrift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xfrm>
            <a:off x="11524999" y="6573563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4" name="Textplatzhalter 3"/>
          <p:cNvSpPr/>
          <p:nvPr>
            <p:ph type="body" sz="quarter" idx="21" hasCustomPrompt="1"/>
          </p:nvPr>
        </p:nvSpPr>
        <p:spPr>
          <a:xfrm>
            <a:off x="539999" y="1640888"/>
            <a:ext cx="1062039" cy="72082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 defTabSz="85962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 b="1" sz="4700">
                <a:solidFill>
                  <a:schemeClr val="accent1"/>
                </a:solidFill>
              </a:defRPr>
            </a:lvl1pPr>
          </a:lstStyle>
          <a:p>
            <a:pPr/>
            <a:r>
              <a:t>NR</a:t>
            </a:r>
          </a:p>
        </p:txBody>
      </p:sp>
      <p:sp>
        <p:nvSpPr>
          <p:cNvPr id="105" name="Textplatzhalter 3"/>
          <p:cNvSpPr/>
          <p:nvPr>
            <p:ph type="body" sz="quarter" idx="22" hasCustomPrompt="1"/>
          </p:nvPr>
        </p:nvSpPr>
        <p:spPr>
          <a:xfrm>
            <a:off x="539999" y="2566283"/>
            <a:ext cx="1062039" cy="72082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 defTabSz="85962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 b="1" sz="4700">
                <a:solidFill>
                  <a:schemeClr val="accent1"/>
                </a:solidFill>
              </a:defRPr>
            </a:lvl1pPr>
          </a:lstStyle>
          <a:p>
            <a:pPr/>
            <a:r>
              <a:t>NR</a:t>
            </a:r>
          </a:p>
        </p:txBody>
      </p:sp>
      <p:sp>
        <p:nvSpPr>
          <p:cNvPr id="106" name="Textplatzhalter 3"/>
          <p:cNvSpPr/>
          <p:nvPr>
            <p:ph type="body" sz="quarter" idx="23" hasCustomPrompt="1"/>
          </p:nvPr>
        </p:nvSpPr>
        <p:spPr>
          <a:xfrm>
            <a:off x="539999" y="3491677"/>
            <a:ext cx="1062039" cy="72082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 defTabSz="85962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 b="1" sz="4700">
                <a:solidFill>
                  <a:schemeClr val="accent1"/>
                </a:solidFill>
              </a:defRPr>
            </a:lvl1pPr>
          </a:lstStyle>
          <a:p>
            <a:pPr/>
            <a:r>
              <a:t>NR</a:t>
            </a:r>
          </a:p>
        </p:txBody>
      </p:sp>
      <p:sp>
        <p:nvSpPr>
          <p:cNvPr id="107" name="Textplatzhalter 13"/>
          <p:cNvSpPr/>
          <p:nvPr>
            <p:ph type="body" sz="quarter" idx="24" hasCustomPrompt="1"/>
          </p:nvPr>
        </p:nvSpPr>
        <p:spPr>
          <a:xfrm rot="5400000">
            <a:off x="1286461" y="1988571"/>
            <a:ext cx="637457" cy="25457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>
            <a:lvl1pPr marL="0" indent="0" defTabSz="365796">
              <a:spcBef>
                <a:spcPts val="400"/>
              </a:spcBef>
              <a:buClrTx/>
              <a:buSzTx/>
              <a:buFontTx/>
              <a:buNone/>
              <a:defRPr sz="720"/>
            </a:lvl1pPr>
          </a:lstStyle>
          <a:p>
            <a:pPr/>
            <a:r>
              <a:t> </a:t>
            </a:r>
          </a:p>
        </p:txBody>
      </p:sp>
      <p:sp>
        <p:nvSpPr>
          <p:cNvPr id="108" name="Textplatzhalter 13"/>
          <p:cNvSpPr/>
          <p:nvPr>
            <p:ph type="body" sz="quarter" idx="25" hasCustomPrompt="1"/>
          </p:nvPr>
        </p:nvSpPr>
        <p:spPr>
          <a:xfrm rot="5400000">
            <a:off x="1286461" y="2913978"/>
            <a:ext cx="637457" cy="25457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>
            <a:lvl1pPr marL="0" indent="0" defTabSz="365796">
              <a:spcBef>
                <a:spcPts val="400"/>
              </a:spcBef>
              <a:buClrTx/>
              <a:buSzTx/>
              <a:buFontTx/>
              <a:buNone/>
              <a:defRPr sz="720"/>
            </a:lvl1pPr>
          </a:lstStyle>
          <a:p>
            <a:pPr/>
            <a:r>
              <a:t> </a:t>
            </a:r>
          </a:p>
        </p:txBody>
      </p:sp>
      <p:sp>
        <p:nvSpPr>
          <p:cNvPr id="109" name="Textplatzhalter 13"/>
          <p:cNvSpPr/>
          <p:nvPr>
            <p:ph type="body" sz="quarter" idx="26" hasCustomPrompt="1"/>
          </p:nvPr>
        </p:nvSpPr>
        <p:spPr>
          <a:xfrm rot="5400000">
            <a:off x="1286461" y="3839386"/>
            <a:ext cx="637457" cy="25457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>
            <a:lvl1pPr marL="0" indent="0" defTabSz="365796">
              <a:spcBef>
                <a:spcPts val="400"/>
              </a:spcBef>
              <a:buClrTx/>
              <a:buSzTx/>
              <a:buFontTx/>
              <a:buNone/>
              <a:defRPr sz="720"/>
            </a:lvl1pPr>
          </a:lstStyle>
          <a:p>
            <a:pPr/>
            <a:r>
              <a:t> </a:t>
            </a:r>
          </a:p>
        </p:txBody>
      </p:sp>
      <p:sp>
        <p:nvSpPr>
          <p:cNvPr id="110" name="Textplatzhalter 17"/>
          <p:cNvSpPr/>
          <p:nvPr>
            <p:ph type="body" sz="quarter" idx="27"/>
          </p:nvPr>
        </p:nvSpPr>
        <p:spPr>
          <a:xfrm>
            <a:off x="1813622" y="1641299"/>
            <a:ext cx="3674649" cy="720002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 marL="0" indent="0">
              <a:lnSpc>
                <a:spcPct val="90000"/>
              </a:lnSpc>
              <a:buClrTx/>
              <a:buSzTx/>
              <a:buFontTx/>
              <a:buNone/>
            </a:pPr>
          </a:p>
        </p:txBody>
      </p:sp>
      <p:sp>
        <p:nvSpPr>
          <p:cNvPr id="111" name="Textplatzhalter 17"/>
          <p:cNvSpPr/>
          <p:nvPr>
            <p:ph type="body" sz="quarter" idx="28"/>
          </p:nvPr>
        </p:nvSpPr>
        <p:spPr>
          <a:xfrm>
            <a:off x="1813622" y="2566785"/>
            <a:ext cx="3674649" cy="720002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 marL="0" indent="0">
              <a:lnSpc>
                <a:spcPct val="90000"/>
              </a:lnSpc>
              <a:buClrTx/>
              <a:buSzTx/>
              <a:buFontTx/>
              <a:buNone/>
            </a:pPr>
          </a:p>
        </p:txBody>
      </p:sp>
      <p:sp>
        <p:nvSpPr>
          <p:cNvPr id="112" name="Textplatzhalter 17"/>
          <p:cNvSpPr/>
          <p:nvPr>
            <p:ph type="body" sz="quarter" idx="29"/>
          </p:nvPr>
        </p:nvSpPr>
        <p:spPr>
          <a:xfrm>
            <a:off x="1813622" y="3492320"/>
            <a:ext cx="3674649" cy="720002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 marL="0" indent="0">
              <a:lnSpc>
                <a:spcPct val="90000"/>
              </a:lnSpc>
              <a:buClrTx/>
              <a:buSzTx/>
              <a:buFontTx/>
              <a:buNone/>
            </a:pPr>
          </a:p>
        </p:txBody>
      </p:sp>
      <p:sp>
        <p:nvSpPr>
          <p:cNvPr id="113" name="Textplatzhalter 3"/>
          <p:cNvSpPr/>
          <p:nvPr>
            <p:ph type="body" sz="quarter" idx="30" hasCustomPrompt="1"/>
          </p:nvPr>
        </p:nvSpPr>
        <p:spPr>
          <a:xfrm>
            <a:off x="6703730" y="1640888"/>
            <a:ext cx="1062039" cy="72082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 defTabSz="85962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 b="1" sz="4700">
                <a:solidFill>
                  <a:schemeClr val="accent1"/>
                </a:solidFill>
              </a:defRPr>
            </a:lvl1pPr>
          </a:lstStyle>
          <a:p>
            <a:pPr/>
            <a:r>
              <a:t>NR</a:t>
            </a:r>
          </a:p>
        </p:txBody>
      </p:sp>
      <p:sp>
        <p:nvSpPr>
          <p:cNvPr id="114" name="Textplatzhalter 3"/>
          <p:cNvSpPr/>
          <p:nvPr>
            <p:ph type="body" sz="quarter" idx="31" hasCustomPrompt="1"/>
          </p:nvPr>
        </p:nvSpPr>
        <p:spPr>
          <a:xfrm>
            <a:off x="6703730" y="2566297"/>
            <a:ext cx="1062039" cy="72082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 defTabSz="85962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 b="1" sz="4700">
                <a:solidFill>
                  <a:schemeClr val="accent1"/>
                </a:solidFill>
              </a:defRPr>
            </a:lvl1pPr>
          </a:lstStyle>
          <a:p>
            <a:pPr/>
            <a:r>
              <a:t>NR</a:t>
            </a:r>
          </a:p>
        </p:txBody>
      </p:sp>
      <p:sp>
        <p:nvSpPr>
          <p:cNvPr id="115" name="Textplatzhalter 3"/>
          <p:cNvSpPr/>
          <p:nvPr>
            <p:ph type="body" sz="quarter" idx="32" hasCustomPrompt="1"/>
          </p:nvPr>
        </p:nvSpPr>
        <p:spPr>
          <a:xfrm>
            <a:off x="6703730" y="3491705"/>
            <a:ext cx="1062039" cy="72082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 defTabSz="85962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 b="1" sz="4700">
                <a:solidFill>
                  <a:schemeClr val="accent1"/>
                </a:solidFill>
              </a:defRPr>
            </a:lvl1pPr>
          </a:lstStyle>
          <a:p>
            <a:pPr/>
            <a:r>
              <a:t>NR</a:t>
            </a:r>
          </a:p>
        </p:txBody>
      </p:sp>
      <p:sp>
        <p:nvSpPr>
          <p:cNvPr id="116" name="Textplatzhalter 13"/>
          <p:cNvSpPr/>
          <p:nvPr>
            <p:ph type="body" sz="quarter" idx="33" hasCustomPrompt="1"/>
          </p:nvPr>
        </p:nvSpPr>
        <p:spPr>
          <a:xfrm rot="5400000">
            <a:off x="7450191" y="1988571"/>
            <a:ext cx="637457" cy="25457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>
            <a:lvl1pPr marL="0" indent="0" defTabSz="365796">
              <a:spcBef>
                <a:spcPts val="400"/>
              </a:spcBef>
              <a:buClrTx/>
              <a:buSzTx/>
              <a:buFontTx/>
              <a:buNone/>
              <a:defRPr sz="720"/>
            </a:lvl1pPr>
          </a:lstStyle>
          <a:p>
            <a:pPr/>
            <a:r>
              <a:t> </a:t>
            </a:r>
          </a:p>
        </p:txBody>
      </p:sp>
      <p:sp>
        <p:nvSpPr>
          <p:cNvPr id="117" name="Textplatzhalter 13"/>
          <p:cNvSpPr/>
          <p:nvPr>
            <p:ph type="body" sz="quarter" idx="34" hasCustomPrompt="1"/>
          </p:nvPr>
        </p:nvSpPr>
        <p:spPr>
          <a:xfrm rot="5400000">
            <a:off x="7450191" y="2913978"/>
            <a:ext cx="637457" cy="25457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>
            <a:lvl1pPr marL="0" indent="0" defTabSz="365796">
              <a:spcBef>
                <a:spcPts val="400"/>
              </a:spcBef>
              <a:buClrTx/>
              <a:buSzTx/>
              <a:buFontTx/>
              <a:buNone/>
              <a:defRPr sz="720"/>
            </a:lvl1pPr>
          </a:lstStyle>
          <a:p>
            <a:pPr/>
            <a:r>
              <a:t> </a:t>
            </a:r>
          </a:p>
        </p:txBody>
      </p:sp>
      <p:sp>
        <p:nvSpPr>
          <p:cNvPr id="118" name="Textplatzhalter 13"/>
          <p:cNvSpPr/>
          <p:nvPr>
            <p:ph type="body" sz="quarter" idx="35" hasCustomPrompt="1"/>
          </p:nvPr>
        </p:nvSpPr>
        <p:spPr>
          <a:xfrm rot="5400000">
            <a:off x="7450191" y="3839386"/>
            <a:ext cx="637457" cy="25457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>
            <a:lvl1pPr marL="0" indent="0" defTabSz="365796">
              <a:spcBef>
                <a:spcPts val="400"/>
              </a:spcBef>
              <a:buClrTx/>
              <a:buSzTx/>
              <a:buFontTx/>
              <a:buNone/>
              <a:defRPr sz="720"/>
            </a:lvl1pPr>
          </a:lstStyle>
          <a:p>
            <a:pPr/>
            <a:r>
              <a:t> </a:t>
            </a:r>
          </a:p>
        </p:txBody>
      </p:sp>
      <p:sp>
        <p:nvSpPr>
          <p:cNvPr id="119" name="Textplatzhalter 17"/>
          <p:cNvSpPr/>
          <p:nvPr>
            <p:ph type="body" sz="quarter" idx="36"/>
          </p:nvPr>
        </p:nvSpPr>
        <p:spPr>
          <a:xfrm>
            <a:off x="7977351" y="1641299"/>
            <a:ext cx="3674650" cy="720002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 marL="0" indent="0">
              <a:lnSpc>
                <a:spcPct val="90000"/>
              </a:lnSpc>
              <a:buClrTx/>
              <a:buSzTx/>
              <a:buFontTx/>
              <a:buNone/>
            </a:pPr>
          </a:p>
        </p:txBody>
      </p:sp>
      <p:sp>
        <p:nvSpPr>
          <p:cNvPr id="120" name="Textplatzhalter 17"/>
          <p:cNvSpPr/>
          <p:nvPr>
            <p:ph type="body" sz="quarter" idx="37"/>
          </p:nvPr>
        </p:nvSpPr>
        <p:spPr>
          <a:xfrm>
            <a:off x="7977351" y="2566822"/>
            <a:ext cx="3674650" cy="720002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 marL="0" indent="0">
              <a:lnSpc>
                <a:spcPct val="90000"/>
              </a:lnSpc>
              <a:buClrTx/>
              <a:buSzTx/>
              <a:buFontTx/>
              <a:buNone/>
            </a:pPr>
          </a:p>
        </p:txBody>
      </p:sp>
      <p:sp>
        <p:nvSpPr>
          <p:cNvPr id="121" name="Textplatzhalter 17"/>
          <p:cNvSpPr/>
          <p:nvPr>
            <p:ph type="body" sz="quarter" idx="38"/>
          </p:nvPr>
        </p:nvSpPr>
        <p:spPr>
          <a:xfrm>
            <a:off x="7977351" y="3492344"/>
            <a:ext cx="3674650" cy="720002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 marL="0" indent="0">
              <a:lnSpc>
                <a:spcPct val="90000"/>
              </a:lnSpc>
              <a:buClrTx/>
              <a:buSzTx/>
              <a:buFontTx/>
              <a:buNone/>
            </a:pPr>
          </a:p>
        </p:txBody>
      </p:sp>
      <p:sp>
        <p:nvSpPr>
          <p:cNvPr id="122" name="Textplatzhalter 3"/>
          <p:cNvSpPr/>
          <p:nvPr>
            <p:ph type="body" sz="quarter" idx="39" hasCustomPrompt="1"/>
          </p:nvPr>
        </p:nvSpPr>
        <p:spPr>
          <a:xfrm>
            <a:off x="539999" y="4417071"/>
            <a:ext cx="1062039" cy="72082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 defTabSz="85962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 b="1" sz="4700">
                <a:solidFill>
                  <a:schemeClr val="accent1"/>
                </a:solidFill>
              </a:defRPr>
            </a:lvl1pPr>
          </a:lstStyle>
          <a:p>
            <a:pPr/>
            <a:r>
              <a:t>NR</a:t>
            </a:r>
          </a:p>
        </p:txBody>
      </p:sp>
      <p:sp>
        <p:nvSpPr>
          <p:cNvPr id="123" name="Textplatzhalter 13"/>
          <p:cNvSpPr/>
          <p:nvPr>
            <p:ph type="body" sz="quarter" idx="40" hasCustomPrompt="1"/>
          </p:nvPr>
        </p:nvSpPr>
        <p:spPr>
          <a:xfrm rot="5400000">
            <a:off x="1286461" y="4764795"/>
            <a:ext cx="637457" cy="25457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>
            <a:lvl1pPr marL="0" indent="0" defTabSz="365796">
              <a:spcBef>
                <a:spcPts val="400"/>
              </a:spcBef>
              <a:buClrTx/>
              <a:buSzTx/>
              <a:buFontTx/>
              <a:buNone/>
              <a:defRPr sz="720"/>
            </a:lvl1pPr>
          </a:lstStyle>
          <a:p>
            <a:pPr/>
            <a:r>
              <a:t> </a:t>
            </a:r>
          </a:p>
        </p:txBody>
      </p:sp>
      <p:sp>
        <p:nvSpPr>
          <p:cNvPr id="124" name="Textplatzhalter 17"/>
          <p:cNvSpPr/>
          <p:nvPr>
            <p:ph type="body" sz="quarter" idx="41"/>
          </p:nvPr>
        </p:nvSpPr>
        <p:spPr>
          <a:xfrm>
            <a:off x="1813622" y="4417855"/>
            <a:ext cx="3674649" cy="720002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 marL="0" indent="0">
              <a:lnSpc>
                <a:spcPct val="90000"/>
              </a:lnSpc>
              <a:buClrTx/>
              <a:buSzTx/>
              <a:buFontTx/>
              <a:buNone/>
            </a:pPr>
          </a:p>
        </p:txBody>
      </p:sp>
      <p:sp>
        <p:nvSpPr>
          <p:cNvPr id="125" name="Textplatzhalter 3"/>
          <p:cNvSpPr/>
          <p:nvPr>
            <p:ph type="body" sz="quarter" idx="42" hasCustomPrompt="1"/>
          </p:nvPr>
        </p:nvSpPr>
        <p:spPr>
          <a:xfrm>
            <a:off x="6703730" y="4417112"/>
            <a:ext cx="1062039" cy="72082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 defTabSz="85962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 b="1" sz="4700">
                <a:solidFill>
                  <a:schemeClr val="accent1"/>
                </a:solidFill>
              </a:defRPr>
            </a:lvl1pPr>
          </a:lstStyle>
          <a:p>
            <a:pPr/>
            <a:r>
              <a:t>NR</a:t>
            </a:r>
          </a:p>
        </p:txBody>
      </p:sp>
      <p:sp>
        <p:nvSpPr>
          <p:cNvPr id="126" name="Textplatzhalter 13"/>
          <p:cNvSpPr/>
          <p:nvPr>
            <p:ph type="body" sz="quarter" idx="43" hasCustomPrompt="1"/>
          </p:nvPr>
        </p:nvSpPr>
        <p:spPr>
          <a:xfrm rot="5400000">
            <a:off x="7450191" y="4764795"/>
            <a:ext cx="637457" cy="25457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>
            <a:lvl1pPr marL="0" indent="0" defTabSz="365796">
              <a:spcBef>
                <a:spcPts val="400"/>
              </a:spcBef>
              <a:buClrTx/>
              <a:buSzTx/>
              <a:buFontTx/>
              <a:buNone/>
              <a:defRPr sz="720"/>
            </a:lvl1pPr>
          </a:lstStyle>
          <a:p>
            <a:pPr/>
            <a:r>
              <a:t> </a:t>
            </a:r>
          </a:p>
        </p:txBody>
      </p:sp>
      <p:sp>
        <p:nvSpPr>
          <p:cNvPr id="127" name="Textplatzhalter 17"/>
          <p:cNvSpPr/>
          <p:nvPr>
            <p:ph type="body" sz="quarter" idx="44"/>
          </p:nvPr>
        </p:nvSpPr>
        <p:spPr>
          <a:xfrm>
            <a:off x="7977351" y="4417867"/>
            <a:ext cx="3674650" cy="720002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 marL="0" indent="0">
              <a:lnSpc>
                <a:spcPct val="90000"/>
              </a:lnSpc>
              <a:buClrTx/>
              <a:buSzTx/>
              <a:buFontTx/>
              <a:buNone/>
            </a:pPr>
          </a:p>
        </p:txBody>
      </p:sp>
      <p:sp>
        <p:nvSpPr>
          <p:cNvPr id="128" name="Textplatzhalter 3"/>
          <p:cNvSpPr/>
          <p:nvPr>
            <p:ph type="body" sz="quarter" idx="45" hasCustomPrompt="1"/>
          </p:nvPr>
        </p:nvSpPr>
        <p:spPr>
          <a:xfrm>
            <a:off x="539999" y="5342520"/>
            <a:ext cx="1062039" cy="72082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 defTabSz="85962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 b="1" sz="4700">
                <a:solidFill>
                  <a:schemeClr val="accent1"/>
                </a:solidFill>
              </a:defRPr>
            </a:lvl1pPr>
          </a:lstStyle>
          <a:p>
            <a:pPr/>
            <a:r>
              <a:t>NR</a:t>
            </a:r>
          </a:p>
        </p:txBody>
      </p:sp>
      <p:sp>
        <p:nvSpPr>
          <p:cNvPr id="129" name="Textplatzhalter 13"/>
          <p:cNvSpPr/>
          <p:nvPr>
            <p:ph type="body" sz="quarter" idx="46" hasCustomPrompt="1"/>
          </p:nvPr>
        </p:nvSpPr>
        <p:spPr>
          <a:xfrm rot="5400000">
            <a:off x="1286461" y="5690202"/>
            <a:ext cx="637457" cy="25457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>
            <a:lvl1pPr marL="0" indent="0" defTabSz="365796">
              <a:spcBef>
                <a:spcPts val="400"/>
              </a:spcBef>
              <a:buClrTx/>
              <a:buSzTx/>
              <a:buFontTx/>
              <a:buNone/>
              <a:defRPr sz="720"/>
            </a:lvl1pPr>
          </a:lstStyle>
          <a:p>
            <a:pPr/>
            <a:r>
              <a:t> </a:t>
            </a:r>
          </a:p>
        </p:txBody>
      </p:sp>
      <p:sp>
        <p:nvSpPr>
          <p:cNvPr id="130" name="Textplatzhalter 17"/>
          <p:cNvSpPr/>
          <p:nvPr>
            <p:ph type="body" sz="quarter" idx="47"/>
          </p:nvPr>
        </p:nvSpPr>
        <p:spPr>
          <a:xfrm>
            <a:off x="1813622" y="5342930"/>
            <a:ext cx="3674649" cy="720002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 marL="0" indent="0">
              <a:lnSpc>
                <a:spcPct val="90000"/>
              </a:lnSpc>
              <a:buClrTx/>
              <a:buSzTx/>
              <a:buFontTx/>
              <a:buNone/>
            </a:pPr>
          </a:p>
        </p:txBody>
      </p:sp>
      <p:sp>
        <p:nvSpPr>
          <p:cNvPr id="131" name="Textplatzhalter 3"/>
          <p:cNvSpPr/>
          <p:nvPr>
            <p:ph type="body" sz="quarter" idx="48" hasCustomPrompt="1"/>
          </p:nvPr>
        </p:nvSpPr>
        <p:spPr>
          <a:xfrm>
            <a:off x="6703730" y="5342520"/>
            <a:ext cx="1062039" cy="72082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 defTabSz="85962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 b="1" sz="4700">
                <a:solidFill>
                  <a:schemeClr val="accent1"/>
                </a:solidFill>
              </a:defRPr>
            </a:lvl1pPr>
          </a:lstStyle>
          <a:p>
            <a:pPr/>
            <a:r>
              <a:t>NR</a:t>
            </a:r>
          </a:p>
        </p:txBody>
      </p:sp>
      <p:sp>
        <p:nvSpPr>
          <p:cNvPr id="132" name="Textplatzhalter 13"/>
          <p:cNvSpPr/>
          <p:nvPr>
            <p:ph type="body" sz="quarter" idx="49" hasCustomPrompt="1"/>
          </p:nvPr>
        </p:nvSpPr>
        <p:spPr>
          <a:xfrm rot="5400000">
            <a:off x="7450191" y="5690202"/>
            <a:ext cx="637457" cy="25457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100000" lnSpcReduction="0"/>
          </a:bodyPr>
          <a:lstStyle>
            <a:lvl1pPr marL="0" indent="0" defTabSz="365796">
              <a:spcBef>
                <a:spcPts val="400"/>
              </a:spcBef>
              <a:buClrTx/>
              <a:buSzTx/>
              <a:buFontTx/>
              <a:buNone/>
              <a:defRPr sz="720"/>
            </a:lvl1pPr>
          </a:lstStyle>
          <a:p>
            <a:pPr/>
            <a:r>
              <a:t> </a:t>
            </a:r>
          </a:p>
        </p:txBody>
      </p:sp>
      <p:sp>
        <p:nvSpPr>
          <p:cNvPr id="133" name="Textplatzhalter 17"/>
          <p:cNvSpPr/>
          <p:nvPr>
            <p:ph type="body" sz="quarter" idx="50"/>
          </p:nvPr>
        </p:nvSpPr>
        <p:spPr>
          <a:xfrm>
            <a:off x="7977351" y="5343392"/>
            <a:ext cx="3674650" cy="720002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 marL="0" indent="0">
              <a:lnSpc>
                <a:spcPct val="90000"/>
              </a:lnSpc>
              <a:buClrTx/>
              <a:buSzTx/>
              <a:buFontTx/>
              <a:buNone/>
            </a:pPr>
          </a:p>
        </p:txBody>
      </p:sp>
      <p:sp>
        <p:nvSpPr>
          <p:cNvPr id="134" name="Title Text"/>
          <p:cNvSpPr txBox="1"/>
          <p:nvPr>
            <p:ph type="title"/>
          </p:nvPr>
        </p:nvSpPr>
        <p:spPr>
          <a:xfrm>
            <a:off x="539999" y="431999"/>
            <a:ext cx="11112002" cy="360001"/>
          </a:xfrm>
          <a:prstGeom prst="rect">
            <a:avLst/>
          </a:prstGeom>
        </p:spPr>
        <p:txBody>
          <a:bodyPr/>
          <a:lstStyle>
            <a:lvl1pPr>
              <a:defRPr cap="none" spc="0" sz="2800"/>
            </a:lvl1pPr>
          </a:lstStyle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a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rafik 7" descr="Grafik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39192" y="452261"/>
            <a:ext cx="2212809" cy="359194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Straight Connector 8"/>
          <p:cNvSpPr/>
          <p:nvPr/>
        </p:nvSpPr>
        <p:spPr>
          <a:xfrm>
            <a:off x="539999" y="1305317"/>
            <a:ext cx="566505" cy="1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3" name="Gerader Verbinder 27"/>
          <p:cNvSpPr/>
          <p:nvPr/>
        </p:nvSpPr>
        <p:spPr>
          <a:xfrm>
            <a:off x="540000" y="6426000"/>
            <a:ext cx="11112001" cy="1"/>
          </a:xfrm>
          <a:prstGeom prst="line">
            <a:avLst/>
          </a:prstGeom>
          <a:ln w="12700" cap="rnd">
            <a:solidFill>
              <a:srgbClr val="B0A79D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4" name="Body Level One…"/>
          <p:cNvSpPr txBox="1"/>
          <p:nvPr>
            <p:ph type="body" sz="quarter" idx="1" hasCustomPrompt="1"/>
          </p:nvPr>
        </p:nvSpPr>
        <p:spPr>
          <a:xfrm>
            <a:off x="539999" y="829124"/>
            <a:ext cx="11112002" cy="360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 sz="2800"/>
            </a:lvl1pPr>
            <a:lvl2pPr marL="922592" indent="-472547">
              <a:lnSpc>
                <a:spcPct val="90000"/>
              </a:lnSpc>
              <a:spcBef>
                <a:spcPts val="0"/>
              </a:spcBef>
              <a:buClrTx/>
              <a:buFontTx/>
              <a:defRPr sz="2800"/>
            </a:lvl2pPr>
            <a:lvl3pPr marL="1440144" indent="-630063">
              <a:lnSpc>
                <a:spcPct val="90000"/>
              </a:lnSpc>
              <a:spcBef>
                <a:spcPts val="0"/>
              </a:spcBef>
              <a:buClrTx/>
              <a:buFontTx/>
              <a:defRPr sz="2800"/>
            </a:lvl3pPr>
            <a:lvl4pPr marL="1800180" indent="-630063">
              <a:lnSpc>
                <a:spcPct val="90000"/>
              </a:lnSpc>
              <a:spcBef>
                <a:spcPts val="0"/>
              </a:spcBef>
              <a:buClrTx/>
              <a:buFontTx/>
              <a:defRPr sz="2800"/>
            </a:lvl4pPr>
            <a:lvl5pPr marL="2286228" indent="-756075">
              <a:lnSpc>
                <a:spcPct val="90000"/>
              </a:lnSpc>
              <a:spcBef>
                <a:spcPts val="0"/>
              </a:spcBef>
              <a:buClrTx/>
              <a:buFontTx/>
              <a:defRPr sz="2800"/>
            </a:lvl5pPr>
          </a:lstStyle>
          <a:p>
            <a:pPr/>
            <a:r>
              <a:t>Zweite Überschrift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5" name="Slide Number"/>
          <p:cNvSpPr txBox="1"/>
          <p:nvPr>
            <p:ph type="sldNum" sz="quarter" idx="2"/>
          </p:nvPr>
        </p:nvSpPr>
        <p:spPr>
          <a:xfrm>
            <a:off x="11524999" y="6573563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6" name="Textplatzhalter 5"/>
          <p:cNvSpPr/>
          <p:nvPr>
            <p:ph type="body" sz="quarter" idx="21" hasCustomPrompt="1"/>
          </p:nvPr>
        </p:nvSpPr>
        <p:spPr>
          <a:xfrm>
            <a:off x="539999" y="6020548"/>
            <a:ext cx="11112002" cy="28800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spcBef>
                <a:spcPts val="400"/>
              </a:spcBef>
              <a:buClrTx/>
              <a:buSzTx/>
              <a:buFontTx/>
              <a:buNone/>
              <a:defRPr sz="1000"/>
            </a:lvl1pPr>
          </a:lstStyle>
          <a:p>
            <a:pPr/>
            <a:r>
              <a:t>Quellen:</a:t>
            </a:r>
          </a:p>
        </p:txBody>
      </p:sp>
      <p:sp>
        <p:nvSpPr>
          <p:cNvPr id="147" name="Title Text"/>
          <p:cNvSpPr txBox="1"/>
          <p:nvPr>
            <p:ph type="title"/>
          </p:nvPr>
        </p:nvSpPr>
        <p:spPr>
          <a:xfrm>
            <a:off x="539999" y="431999"/>
            <a:ext cx="11112002" cy="360001"/>
          </a:xfrm>
          <a:prstGeom prst="rect">
            <a:avLst/>
          </a:prstGeom>
        </p:spPr>
        <p:txBody>
          <a:bodyPr/>
          <a:lstStyle>
            <a:lvl1pPr>
              <a:defRPr cap="none" spc="0" sz="2800"/>
            </a:lvl1pPr>
          </a:lstStyle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 Spalte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rafik 7" descr="Grafik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39192" y="452261"/>
            <a:ext cx="2212809" cy="359194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Straight Connector 8"/>
          <p:cNvSpPr/>
          <p:nvPr/>
        </p:nvSpPr>
        <p:spPr>
          <a:xfrm>
            <a:off x="539999" y="1305317"/>
            <a:ext cx="566505" cy="1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6" name="Gerader Verbinder 27"/>
          <p:cNvSpPr/>
          <p:nvPr/>
        </p:nvSpPr>
        <p:spPr>
          <a:xfrm>
            <a:off x="540000" y="6426000"/>
            <a:ext cx="11112001" cy="1"/>
          </a:xfrm>
          <a:prstGeom prst="line">
            <a:avLst/>
          </a:prstGeom>
          <a:ln w="12700" cap="rnd">
            <a:solidFill>
              <a:srgbClr val="B0A79D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7" name="Body Level One…"/>
          <p:cNvSpPr txBox="1"/>
          <p:nvPr>
            <p:ph type="body" sz="quarter" idx="1" hasCustomPrompt="1"/>
          </p:nvPr>
        </p:nvSpPr>
        <p:spPr>
          <a:xfrm>
            <a:off x="539999" y="829124"/>
            <a:ext cx="11112002" cy="360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 sz="2800"/>
            </a:lvl1pPr>
            <a:lvl2pPr marL="922592" indent="-472547">
              <a:lnSpc>
                <a:spcPct val="90000"/>
              </a:lnSpc>
              <a:spcBef>
                <a:spcPts val="0"/>
              </a:spcBef>
              <a:buClrTx/>
              <a:buFontTx/>
              <a:defRPr sz="2800"/>
            </a:lvl2pPr>
            <a:lvl3pPr marL="1440144" indent="-630063">
              <a:lnSpc>
                <a:spcPct val="90000"/>
              </a:lnSpc>
              <a:spcBef>
                <a:spcPts val="0"/>
              </a:spcBef>
              <a:buClrTx/>
              <a:buFontTx/>
              <a:defRPr sz="2800"/>
            </a:lvl3pPr>
            <a:lvl4pPr marL="1800180" indent="-630063">
              <a:lnSpc>
                <a:spcPct val="90000"/>
              </a:lnSpc>
              <a:spcBef>
                <a:spcPts val="0"/>
              </a:spcBef>
              <a:buClrTx/>
              <a:buFontTx/>
              <a:defRPr sz="2800"/>
            </a:lvl4pPr>
            <a:lvl5pPr marL="2286228" indent="-756075">
              <a:lnSpc>
                <a:spcPct val="90000"/>
              </a:lnSpc>
              <a:spcBef>
                <a:spcPts val="0"/>
              </a:spcBef>
              <a:buClrTx/>
              <a:buFontTx/>
              <a:defRPr sz="2800"/>
            </a:lvl5pPr>
          </a:lstStyle>
          <a:p>
            <a:pPr/>
            <a:r>
              <a:t>Zweite Überschrift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58" name="Slide Number"/>
          <p:cNvSpPr txBox="1"/>
          <p:nvPr>
            <p:ph type="sldNum" sz="quarter" idx="2"/>
          </p:nvPr>
        </p:nvSpPr>
        <p:spPr>
          <a:xfrm>
            <a:off x="11524999" y="6573563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9" name="Textplatzhalter 5"/>
          <p:cNvSpPr/>
          <p:nvPr>
            <p:ph type="body" sz="quarter" idx="21" hasCustomPrompt="1"/>
          </p:nvPr>
        </p:nvSpPr>
        <p:spPr>
          <a:xfrm>
            <a:off x="539999" y="6020548"/>
            <a:ext cx="11112002" cy="28800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spcBef>
                <a:spcPts val="400"/>
              </a:spcBef>
              <a:buClrTx/>
              <a:buSzTx/>
              <a:buFontTx/>
              <a:buNone/>
              <a:defRPr sz="1000"/>
            </a:lvl1pPr>
          </a:lstStyle>
          <a:p>
            <a:pPr/>
            <a:r>
              <a:t>Quellen:</a:t>
            </a:r>
          </a:p>
        </p:txBody>
      </p:sp>
      <p:sp>
        <p:nvSpPr>
          <p:cNvPr id="160" name="Title Text"/>
          <p:cNvSpPr txBox="1"/>
          <p:nvPr>
            <p:ph type="title"/>
          </p:nvPr>
        </p:nvSpPr>
        <p:spPr>
          <a:xfrm>
            <a:off x="539999" y="431999"/>
            <a:ext cx="11112002" cy="360001"/>
          </a:xfrm>
          <a:prstGeom prst="rect">
            <a:avLst/>
          </a:prstGeom>
        </p:spPr>
        <p:txBody>
          <a:bodyPr/>
          <a:lstStyle>
            <a:lvl1pPr>
              <a:defRPr cap="none" spc="0" sz="2800"/>
            </a:lvl1pPr>
          </a:lstStyle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 Spalten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rafik 7" descr="Grafik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39192" y="452261"/>
            <a:ext cx="2212809" cy="359194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Straight Connector 8"/>
          <p:cNvSpPr/>
          <p:nvPr/>
        </p:nvSpPr>
        <p:spPr>
          <a:xfrm>
            <a:off x="539999" y="1305317"/>
            <a:ext cx="566505" cy="1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69" name="Gerader Verbinder 27"/>
          <p:cNvSpPr/>
          <p:nvPr/>
        </p:nvSpPr>
        <p:spPr>
          <a:xfrm>
            <a:off x="540000" y="6426000"/>
            <a:ext cx="11112001" cy="1"/>
          </a:xfrm>
          <a:prstGeom prst="line">
            <a:avLst/>
          </a:prstGeom>
          <a:ln w="12700" cap="rnd">
            <a:solidFill>
              <a:srgbClr val="B0A79D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70" name="Body Level One…"/>
          <p:cNvSpPr txBox="1"/>
          <p:nvPr>
            <p:ph type="body" sz="quarter" idx="1" hasCustomPrompt="1"/>
          </p:nvPr>
        </p:nvSpPr>
        <p:spPr>
          <a:xfrm>
            <a:off x="539999" y="829124"/>
            <a:ext cx="11112002" cy="360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 sz="2800"/>
            </a:lvl1pPr>
            <a:lvl2pPr marL="922592" indent="-472547">
              <a:lnSpc>
                <a:spcPct val="90000"/>
              </a:lnSpc>
              <a:spcBef>
                <a:spcPts val="0"/>
              </a:spcBef>
              <a:buClrTx/>
              <a:buFontTx/>
              <a:defRPr sz="2800"/>
            </a:lvl2pPr>
            <a:lvl3pPr marL="1440144" indent="-630063">
              <a:lnSpc>
                <a:spcPct val="90000"/>
              </a:lnSpc>
              <a:spcBef>
                <a:spcPts val="0"/>
              </a:spcBef>
              <a:buClrTx/>
              <a:buFontTx/>
              <a:defRPr sz="2800"/>
            </a:lvl3pPr>
            <a:lvl4pPr marL="1800180" indent="-630063">
              <a:lnSpc>
                <a:spcPct val="90000"/>
              </a:lnSpc>
              <a:spcBef>
                <a:spcPts val="0"/>
              </a:spcBef>
              <a:buClrTx/>
              <a:buFontTx/>
              <a:defRPr sz="2800"/>
            </a:lvl4pPr>
            <a:lvl5pPr marL="2286228" indent="-756075">
              <a:lnSpc>
                <a:spcPct val="90000"/>
              </a:lnSpc>
              <a:spcBef>
                <a:spcPts val="0"/>
              </a:spcBef>
              <a:buClrTx/>
              <a:buFontTx/>
              <a:defRPr sz="2800"/>
            </a:lvl5pPr>
          </a:lstStyle>
          <a:p>
            <a:pPr/>
            <a:r>
              <a:t>Zweite Überschrift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71" name="Slide Number"/>
          <p:cNvSpPr txBox="1"/>
          <p:nvPr>
            <p:ph type="sldNum" sz="quarter" idx="2"/>
          </p:nvPr>
        </p:nvSpPr>
        <p:spPr>
          <a:xfrm>
            <a:off x="11524999" y="6573563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2" name="Textplatzhalter 5"/>
          <p:cNvSpPr/>
          <p:nvPr>
            <p:ph type="body" sz="quarter" idx="21" hasCustomPrompt="1"/>
          </p:nvPr>
        </p:nvSpPr>
        <p:spPr>
          <a:xfrm>
            <a:off x="539999" y="6020548"/>
            <a:ext cx="11112002" cy="28800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spcBef>
                <a:spcPts val="400"/>
              </a:spcBef>
              <a:buClrTx/>
              <a:buSzTx/>
              <a:buFontTx/>
              <a:buNone/>
              <a:defRPr sz="1000"/>
            </a:lvl1pPr>
          </a:lstStyle>
          <a:p>
            <a:pPr/>
            <a:r>
              <a:t>Quellen:</a:t>
            </a:r>
          </a:p>
        </p:txBody>
      </p:sp>
      <p:sp>
        <p:nvSpPr>
          <p:cNvPr id="173" name="Title Text"/>
          <p:cNvSpPr txBox="1"/>
          <p:nvPr>
            <p:ph type="title"/>
          </p:nvPr>
        </p:nvSpPr>
        <p:spPr>
          <a:xfrm>
            <a:off x="539999" y="431999"/>
            <a:ext cx="11112002" cy="360001"/>
          </a:xfrm>
          <a:prstGeom prst="rect">
            <a:avLst/>
          </a:prstGeom>
        </p:spPr>
        <p:txBody>
          <a:bodyPr/>
          <a:lstStyle>
            <a:lvl1pPr>
              <a:defRPr cap="none" spc="0" sz="2800"/>
            </a:lvl1pPr>
          </a:lstStyle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2.xml"/><Relationship Id="rId25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4.xml"/><Relationship Id="rId27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6.xml"/><Relationship Id="rId29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2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Ihrer Präsentation"/>
          <p:cNvSpPr txBox="1"/>
          <p:nvPr>
            <p:ph type="title" hasCustomPrompt="1"/>
          </p:nvPr>
        </p:nvSpPr>
        <p:spPr>
          <a:xfrm>
            <a:off x="540001" y="5651699"/>
            <a:ext cx="11112001" cy="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Titel Ihrer Präsentation</a:t>
            </a:r>
          </a:p>
        </p:txBody>
      </p:sp>
      <p:sp>
        <p:nvSpPr>
          <p:cNvPr id="3" name="Freeform: Shape 8"/>
          <p:cNvSpPr/>
          <p:nvPr/>
        </p:nvSpPr>
        <p:spPr>
          <a:xfrm>
            <a:off x="0" y="4108360"/>
            <a:ext cx="12192000" cy="106724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algn="ctr">
              <a:defRPr>
                <a:solidFill>
                  <a:schemeClr val="accent2"/>
                </a:solidFill>
                <a:latin typeface="+mn-lt"/>
                <a:ea typeface="+mn-ea"/>
                <a:cs typeface="+mn-cs"/>
                <a:sym typeface="Tahoma"/>
              </a:defRPr>
            </a:pPr>
          </a:p>
        </p:txBody>
      </p:sp>
      <p:sp>
        <p:nvSpPr>
          <p:cNvPr id="4" name="Straight Connector 8"/>
          <p:cNvSpPr/>
          <p:nvPr/>
        </p:nvSpPr>
        <p:spPr>
          <a:xfrm>
            <a:off x="539999" y="6267842"/>
            <a:ext cx="566505" cy="1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5" name="Grafik 14" descr="Grafik 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39192" y="452261"/>
            <a:ext cx="2212809" cy="35919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Body Level One…"/>
          <p:cNvSpPr txBox="1"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800">
                <a:solidFill>
                  <a:srgbClr val="B0A79D"/>
                </a:solidFill>
                <a:latin typeface="+mn-lt"/>
                <a:ea typeface="+mn-ea"/>
                <a:cs typeface="+mn-cs"/>
                <a:sym typeface="Tahom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</p:sldLayoutIdLst>
  <p:transition xmlns:p14="http://schemas.microsoft.com/office/powerpoint/2010/main" spd="med" advClick="1"/>
  <p:txStyles>
    <p:titleStyle>
      <a:lvl1pPr marL="0" marR="0" indent="0" algn="l" defTabSz="91449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400" strike="noStrike" sz="4000" u="none">
          <a:solidFill>
            <a:srgbClr val="000000"/>
          </a:solidFill>
          <a:uFillTx/>
          <a:latin typeface="+mn-lt"/>
          <a:ea typeface="+mn-ea"/>
          <a:cs typeface="+mn-cs"/>
          <a:sym typeface="Tahoma"/>
        </a:defRPr>
      </a:lvl1pPr>
      <a:lvl2pPr marL="0" marR="0" indent="0" algn="l" defTabSz="91449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400" strike="noStrike" sz="4000" u="none">
          <a:solidFill>
            <a:srgbClr val="000000"/>
          </a:solidFill>
          <a:uFillTx/>
          <a:latin typeface="+mn-lt"/>
          <a:ea typeface="+mn-ea"/>
          <a:cs typeface="+mn-cs"/>
          <a:sym typeface="Tahoma"/>
        </a:defRPr>
      </a:lvl2pPr>
      <a:lvl3pPr marL="0" marR="0" indent="0" algn="l" defTabSz="91449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400" strike="noStrike" sz="4000" u="none">
          <a:solidFill>
            <a:srgbClr val="000000"/>
          </a:solidFill>
          <a:uFillTx/>
          <a:latin typeface="+mn-lt"/>
          <a:ea typeface="+mn-ea"/>
          <a:cs typeface="+mn-cs"/>
          <a:sym typeface="Tahoma"/>
        </a:defRPr>
      </a:lvl3pPr>
      <a:lvl4pPr marL="0" marR="0" indent="0" algn="l" defTabSz="91449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400" strike="noStrike" sz="4000" u="none">
          <a:solidFill>
            <a:srgbClr val="000000"/>
          </a:solidFill>
          <a:uFillTx/>
          <a:latin typeface="+mn-lt"/>
          <a:ea typeface="+mn-ea"/>
          <a:cs typeface="+mn-cs"/>
          <a:sym typeface="Tahoma"/>
        </a:defRPr>
      </a:lvl4pPr>
      <a:lvl5pPr marL="0" marR="0" indent="0" algn="l" defTabSz="91449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400" strike="noStrike" sz="4000" u="none">
          <a:solidFill>
            <a:srgbClr val="000000"/>
          </a:solidFill>
          <a:uFillTx/>
          <a:latin typeface="+mn-lt"/>
          <a:ea typeface="+mn-ea"/>
          <a:cs typeface="+mn-cs"/>
          <a:sym typeface="Tahoma"/>
        </a:defRPr>
      </a:lvl5pPr>
      <a:lvl6pPr marL="0" marR="0" indent="0" algn="l" defTabSz="91449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400" strike="noStrike" sz="4000" u="none">
          <a:solidFill>
            <a:srgbClr val="000000"/>
          </a:solidFill>
          <a:uFillTx/>
          <a:latin typeface="+mn-lt"/>
          <a:ea typeface="+mn-ea"/>
          <a:cs typeface="+mn-cs"/>
          <a:sym typeface="Tahoma"/>
        </a:defRPr>
      </a:lvl6pPr>
      <a:lvl7pPr marL="0" marR="0" indent="0" algn="l" defTabSz="91449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400" strike="noStrike" sz="4000" u="none">
          <a:solidFill>
            <a:srgbClr val="000000"/>
          </a:solidFill>
          <a:uFillTx/>
          <a:latin typeface="+mn-lt"/>
          <a:ea typeface="+mn-ea"/>
          <a:cs typeface="+mn-cs"/>
          <a:sym typeface="Tahoma"/>
        </a:defRPr>
      </a:lvl7pPr>
      <a:lvl8pPr marL="0" marR="0" indent="0" algn="l" defTabSz="91449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400" strike="noStrike" sz="4000" u="none">
          <a:solidFill>
            <a:srgbClr val="000000"/>
          </a:solidFill>
          <a:uFillTx/>
          <a:latin typeface="+mn-lt"/>
          <a:ea typeface="+mn-ea"/>
          <a:cs typeface="+mn-cs"/>
          <a:sym typeface="Tahoma"/>
        </a:defRPr>
      </a:lvl8pPr>
      <a:lvl9pPr marL="0" marR="0" indent="0" algn="l" defTabSz="91449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400" strike="noStrike" sz="4000" u="none">
          <a:solidFill>
            <a:srgbClr val="000000"/>
          </a:solidFill>
          <a:uFillTx/>
          <a:latin typeface="+mn-lt"/>
          <a:ea typeface="+mn-ea"/>
          <a:cs typeface="+mn-cs"/>
          <a:sym typeface="Tahoma"/>
        </a:defRPr>
      </a:lvl9pPr>
    </p:titleStyle>
    <p:bodyStyle>
      <a:lvl1pPr marL="270027" marR="0" indent="-270027" algn="l" defTabSz="914490" rtl="0" latinLnBrk="0">
        <a:lnSpc>
          <a:spcPct val="13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Tahoma"/>
        </a:defRPr>
      </a:lvl1pPr>
      <a:lvl2pPr marL="753825" marR="0" indent="-303780" algn="l" defTabSz="914490" rtl="0" latinLnBrk="0">
        <a:lnSpc>
          <a:spcPct val="13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Arial"/>
        <a:buChar char="–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Tahoma"/>
        </a:defRPr>
      </a:lvl2pPr>
      <a:lvl3pPr marL="1215121" marR="0" indent="-405040" algn="l" defTabSz="914490" rtl="0" latinLnBrk="0">
        <a:lnSpc>
          <a:spcPct val="13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Arial"/>
        <a:buChar char="–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Tahoma"/>
        </a:defRPr>
      </a:lvl3pPr>
      <a:lvl4pPr marL="1575157" marR="0" indent="-405040" algn="l" defTabSz="914490" rtl="0" latinLnBrk="0">
        <a:lnSpc>
          <a:spcPct val="13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Arial"/>
        <a:buChar char="–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Tahoma"/>
        </a:defRPr>
      </a:lvl4pPr>
      <a:lvl5pPr marL="2016201" marR="0" indent="-486048" algn="l" defTabSz="914490" rtl="0" latinLnBrk="0">
        <a:lnSpc>
          <a:spcPct val="13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Arial"/>
        <a:buChar char="–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Tahoma"/>
        </a:defRPr>
      </a:lvl5pPr>
      <a:lvl6pPr marL="2491988" marR="0" indent="-205760" algn="l" defTabSz="914490" rtl="0" latinLnBrk="0">
        <a:lnSpc>
          <a:spcPct val="13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Tahoma"/>
        </a:defRPr>
      </a:lvl6pPr>
      <a:lvl7pPr marL="2949234" marR="0" indent="-205760" algn="l" defTabSz="914490" rtl="0" latinLnBrk="0">
        <a:lnSpc>
          <a:spcPct val="13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Tahoma"/>
        </a:defRPr>
      </a:lvl7pPr>
      <a:lvl8pPr marL="3406480" marR="0" indent="-205760" algn="l" defTabSz="914490" rtl="0" latinLnBrk="0">
        <a:lnSpc>
          <a:spcPct val="13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Tahoma"/>
        </a:defRPr>
      </a:lvl8pPr>
      <a:lvl9pPr marL="3863726" marR="0" indent="-205760" algn="l" defTabSz="914490" rtl="0" latinLnBrk="0">
        <a:lnSpc>
          <a:spcPct val="13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Tahom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1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12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jpeg"/><Relationship Id="rId3" Type="http://schemas.openxmlformats.org/officeDocument/2006/relationships/image" Target="../media/image8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" name="Bildplatzhalter 5"/>
          <p:cNvGrpSpPr/>
          <p:nvPr/>
        </p:nvGrpSpPr>
        <p:grpSpPr>
          <a:xfrm>
            <a:off x="0" y="1"/>
            <a:ext cx="12192000" cy="4120165"/>
            <a:chOff x="0" y="0"/>
            <a:chExt cx="12192000" cy="4120164"/>
          </a:xfrm>
        </p:grpSpPr>
        <p:sp>
          <p:nvSpPr>
            <p:cNvPr id="501" name="Rectangle"/>
            <p:cNvSpPr/>
            <p:nvPr/>
          </p:nvSpPr>
          <p:spPr>
            <a:xfrm>
              <a:off x="0" y="1"/>
              <a:ext cx="12192000" cy="4120165"/>
            </a:xfrm>
            <a:prstGeom prst="rect">
              <a:avLst/>
            </a:prstGeom>
            <a:solidFill>
              <a:srgbClr val="E5EEF0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/>
            </a:p>
          </p:txBody>
        </p:sp>
        <p:pic>
          <p:nvPicPr>
            <p:cNvPr id="502" name="image5.jpeg" descr="image5.jpe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18624" r="0" b="18624"/>
            <a:stretch>
              <a:fillRect/>
            </a:stretch>
          </p:blipFill>
          <p:spPr>
            <a:xfrm>
              <a:off x="0" y="0"/>
              <a:ext cx="12192000" cy="41201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04" name="Titel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3041">
              <a:defRPr spc="360" sz="3600"/>
            </a:lvl1pPr>
          </a:lstStyle>
          <a:p>
            <a:pPr/>
            <a:r>
              <a:t>Ai project</a:t>
            </a:r>
          </a:p>
        </p:txBody>
      </p:sp>
      <p:sp>
        <p:nvSpPr>
          <p:cNvPr id="505" name="Textplatzhalter 7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759027">
              <a:defRPr sz="2324"/>
            </a:lvl1pPr>
          </a:lstStyle>
          <a:p>
            <a:pPr/>
            <a:r>
              <a:t>Data Augmentation for Image, Text, Sensor, Audio Corpora</a:t>
            </a:r>
          </a:p>
        </p:txBody>
      </p:sp>
      <p:sp>
        <p:nvSpPr>
          <p:cNvPr id="506" name="Textplatzhalter 9"/>
          <p:cNvSpPr/>
          <p:nvPr>
            <p:ph type="body" idx="2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 </a:t>
            </a:r>
          </a:p>
        </p:txBody>
      </p:sp>
      <p:sp>
        <p:nvSpPr>
          <p:cNvPr id="507" name="Textplatzhalter 2"/>
          <p:cNvSpPr/>
          <p:nvPr>
            <p:ph type="body" idx="2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© 2024 OTH Amberg-Weiden</a:t>
            </a:r>
          </a:p>
        </p:txBody>
      </p:sp>
      <p:sp>
        <p:nvSpPr>
          <p:cNvPr id="508" name="Textplatzhalter 3"/>
          <p:cNvSpPr/>
          <p:nvPr>
            <p:ph type="body" idx="2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Sristi Bhadani, Soham Joita | Amberg | Supervised by : Prof. Dr.-Ing. Christian Bergler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Textplatzhalter 1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759027">
              <a:defRPr sz="2324"/>
            </a:lvl1pPr>
          </a:lstStyle>
          <a:p>
            <a:pPr/>
            <a:r>
              <a:t>Results</a:t>
            </a:r>
          </a:p>
        </p:txBody>
      </p:sp>
      <p:sp>
        <p:nvSpPr>
          <p:cNvPr id="613" name="Datumsplatzhalter 3"/>
          <p:cNvSpPr txBox="1"/>
          <p:nvPr/>
        </p:nvSpPr>
        <p:spPr>
          <a:xfrm>
            <a:off x="9525399" y="6573563"/>
            <a:ext cx="176582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800">
                <a:solidFill>
                  <a:srgbClr val="B0A79D"/>
                </a:solidFill>
                <a:latin typeface="+mn-lt"/>
                <a:ea typeface="+mn-ea"/>
                <a:cs typeface="+mn-cs"/>
                <a:sym typeface="Tahoma"/>
              </a:defRPr>
            </a:lvl1pPr>
          </a:lstStyle>
          <a:p>
            <a:pPr/>
            <a:r>
              <a:t>01. July 2024</a:t>
            </a:r>
          </a:p>
        </p:txBody>
      </p:sp>
      <p:sp>
        <p:nvSpPr>
          <p:cNvPr id="614" name="Foliennummernplatzhalter 5"/>
          <p:cNvSpPr txBox="1"/>
          <p:nvPr>
            <p:ph type="sldNum" sz="quarter" idx="2"/>
          </p:nvPr>
        </p:nvSpPr>
        <p:spPr>
          <a:xfrm>
            <a:off x="11524999" y="6573563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5" name="Titel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59027">
              <a:defRPr sz="2324"/>
            </a:lvl1pPr>
          </a:lstStyle>
          <a:p>
            <a:pPr/>
            <a:r>
              <a:t>Data Augmentation</a:t>
            </a:r>
          </a:p>
        </p:txBody>
      </p:sp>
      <p:sp>
        <p:nvSpPr>
          <p:cNvPr id="616" name="Orignal Text"/>
          <p:cNvSpPr txBox="1"/>
          <p:nvPr/>
        </p:nvSpPr>
        <p:spPr>
          <a:xfrm>
            <a:off x="952064" y="3809265"/>
            <a:ext cx="122836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Orignal Text</a:t>
            </a:r>
          </a:p>
        </p:txBody>
      </p:sp>
      <p:pic>
        <p:nvPicPr>
          <p:cNvPr id="617" name="WhatsApp Image 2024-06-30 at 13.46.20.jpeg" descr="WhatsApp Image 2024-06-30 at 13.46.20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61856" y="1708143"/>
            <a:ext cx="8263396" cy="4277034"/>
          </a:xfrm>
          <a:prstGeom prst="rect">
            <a:avLst/>
          </a:prstGeom>
          <a:ln w="12700">
            <a:miter lim="400000"/>
          </a:ln>
        </p:spPr>
      </p:pic>
      <p:sp>
        <p:nvSpPr>
          <p:cNvPr id="618" name="“Delight says it all”"/>
          <p:cNvSpPr txBox="1"/>
          <p:nvPr/>
        </p:nvSpPr>
        <p:spPr>
          <a:xfrm>
            <a:off x="564057" y="3289300"/>
            <a:ext cx="221280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“Delight says it all”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Textplatzhalter 1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759027">
              <a:defRPr sz="2324"/>
            </a:lvl1pPr>
          </a:lstStyle>
          <a:p>
            <a:pPr/>
            <a:r>
              <a:t>Techniques for Sensor</a:t>
            </a:r>
          </a:p>
        </p:txBody>
      </p:sp>
      <p:sp>
        <p:nvSpPr>
          <p:cNvPr id="621" name="Datumsplatzhalter 3"/>
          <p:cNvSpPr txBox="1"/>
          <p:nvPr/>
        </p:nvSpPr>
        <p:spPr>
          <a:xfrm>
            <a:off x="9525399" y="6573563"/>
            <a:ext cx="176582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800">
                <a:solidFill>
                  <a:srgbClr val="B0A79D"/>
                </a:solidFill>
                <a:latin typeface="+mn-lt"/>
                <a:ea typeface="+mn-ea"/>
                <a:cs typeface="+mn-cs"/>
                <a:sym typeface="Tahoma"/>
              </a:defRPr>
            </a:lvl1pPr>
          </a:lstStyle>
          <a:p>
            <a:pPr/>
            <a:r>
              <a:t>01. July 2024</a:t>
            </a:r>
          </a:p>
        </p:txBody>
      </p:sp>
      <p:sp>
        <p:nvSpPr>
          <p:cNvPr id="622" name="Foliennummernplatzhalter 5"/>
          <p:cNvSpPr txBox="1"/>
          <p:nvPr>
            <p:ph type="sldNum" sz="quarter" idx="2"/>
          </p:nvPr>
        </p:nvSpPr>
        <p:spPr>
          <a:xfrm>
            <a:off x="11524999" y="6573563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3" name="Inhaltsplatzhalter 6"/>
          <p:cNvSpPr txBox="1"/>
          <p:nvPr/>
        </p:nvSpPr>
        <p:spPr>
          <a:xfrm>
            <a:off x="539999" y="1727999"/>
            <a:ext cx="3528002" cy="41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270027" indent="-270027" defTabSz="914490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Tahoma"/>
              </a:defRPr>
            </a:pPr>
            <a:r>
              <a:t>Gaussian Noise</a:t>
            </a:r>
          </a:p>
          <a:p>
            <a:pPr marL="270027" indent="-270027" defTabSz="914490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Tahoma"/>
              </a:defRPr>
            </a:pPr>
            <a:r>
              <a:t>Uniform Noise</a:t>
            </a:r>
          </a:p>
          <a:p>
            <a:pPr marL="270027" indent="-270027" defTabSz="914490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Tahoma"/>
              </a:defRPr>
            </a:pPr>
            <a:r>
              <a:t>Jitter</a:t>
            </a:r>
          </a:p>
          <a:p>
            <a:pPr marL="270027" indent="-270027" defTabSz="914490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Tahoma"/>
              </a:defRPr>
            </a:pPr>
            <a:r>
              <a:t>Scaling</a:t>
            </a:r>
          </a:p>
          <a:p>
            <a:pPr marL="270027" indent="-270027" defTabSz="914490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Tahoma"/>
              </a:defRPr>
            </a:pPr>
            <a:r>
              <a:t>Generate Random Curves</a:t>
            </a:r>
          </a:p>
          <a:p>
            <a:pPr marL="270027" indent="-270027" defTabSz="914490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Tahoma"/>
              </a:defRPr>
            </a:pPr>
            <a:r>
              <a:t>Permutation</a:t>
            </a:r>
          </a:p>
        </p:txBody>
      </p:sp>
      <p:sp>
        <p:nvSpPr>
          <p:cNvPr id="624" name="Titel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59027">
              <a:defRPr sz="2324"/>
            </a:lvl1pPr>
          </a:lstStyle>
          <a:p>
            <a:pPr/>
            <a:r>
              <a:t>Data Augmentation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Textplatzhalter 1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759027">
              <a:defRPr sz="2324"/>
            </a:lvl1pPr>
          </a:lstStyle>
          <a:p>
            <a:pPr/>
            <a:r>
              <a:t>Results</a:t>
            </a:r>
          </a:p>
        </p:txBody>
      </p:sp>
      <p:sp>
        <p:nvSpPr>
          <p:cNvPr id="627" name="Datumsplatzhalter 3"/>
          <p:cNvSpPr txBox="1"/>
          <p:nvPr/>
        </p:nvSpPr>
        <p:spPr>
          <a:xfrm>
            <a:off x="9525399" y="6573563"/>
            <a:ext cx="176582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800">
                <a:solidFill>
                  <a:srgbClr val="B0A79D"/>
                </a:solidFill>
                <a:latin typeface="+mn-lt"/>
                <a:ea typeface="+mn-ea"/>
                <a:cs typeface="+mn-cs"/>
                <a:sym typeface="Tahoma"/>
              </a:defRPr>
            </a:lvl1pPr>
          </a:lstStyle>
          <a:p>
            <a:pPr/>
            <a:r>
              <a:t>01. July 2024</a:t>
            </a:r>
          </a:p>
        </p:txBody>
      </p:sp>
      <p:sp>
        <p:nvSpPr>
          <p:cNvPr id="628" name="Foliennummernplatzhalter 5"/>
          <p:cNvSpPr txBox="1"/>
          <p:nvPr>
            <p:ph type="sldNum" sz="quarter" idx="2"/>
          </p:nvPr>
        </p:nvSpPr>
        <p:spPr>
          <a:xfrm>
            <a:off x="11524999" y="6573563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9" name="Titel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59027">
              <a:defRPr sz="2324"/>
            </a:lvl1pPr>
          </a:lstStyle>
          <a:p>
            <a:pPr/>
            <a:r>
              <a:t>Data Augmentation</a:t>
            </a:r>
          </a:p>
        </p:txBody>
      </p:sp>
      <p:pic>
        <p:nvPicPr>
          <p:cNvPr id="630" name="WhatsApp Image 2024-06-30 at 13.55.16.jpeg" descr="WhatsApp Image 2024-06-30 at 13.55.16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5341" y="1597479"/>
            <a:ext cx="9865097" cy="45677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Textplatzhalter 1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759027">
              <a:defRPr sz="2324"/>
            </a:lvl1pPr>
          </a:lstStyle>
          <a:p>
            <a:pPr/>
            <a:r>
              <a:t>Results</a:t>
            </a:r>
          </a:p>
        </p:txBody>
      </p:sp>
      <p:sp>
        <p:nvSpPr>
          <p:cNvPr id="633" name="Datumsplatzhalter 3"/>
          <p:cNvSpPr txBox="1"/>
          <p:nvPr/>
        </p:nvSpPr>
        <p:spPr>
          <a:xfrm>
            <a:off x="9525399" y="6573563"/>
            <a:ext cx="176582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800">
                <a:solidFill>
                  <a:srgbClr val="B0A79D"/>
                </a:solidFill>
                <a:latin typeface="+mn-lt"/>
                <a:ea typeface="+mn-ea"/>
                <a:cs typeface="+mn-cs"/>
                <a:sym typeface="Tahoma"/>
              </a:defRPr>
            </a:lvl1pPr>
          </a:lstStyle>
          <a:p>
            <a:pPr/>
            <a:r>
              <a:t>01. July 2024</a:t>
            </a:r>
          </a:p>
        </p:txBody>
      </p:sp>
      <p:sp>
        <p:nvSpPr>
          <p:cNvPr id="634" name="Foliennummernplatzhalter 5"/>
          <p:cNvSpPr txBox="1"/>
          <p:nvPr>
            <p:ph type="sldNum" sz="quarter" idx="2"/>
          </p:nvPr>
        </p:nvSpPr>
        <p:spPr>
          <a:xfrm>
            <a:off x="11524999" y="6573563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35" name="Titel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59027">
              <a:defRPr sz="2324"/>
            </a:lvl1pPr>
          </a:lstStyle>
          <a:p>
            <a:pPr/>
            <a:r>
              <a:t>Data Augmentation</a:t>
            </a:r>
          </a:p>
        </p:txBody>
      </p:sp>
      <p:pic>
        <p:nvPicPr>
          <p:cNvPr id="636" name="WhatsApp Image 2024-06-30 at 13.55.51.jpeg" descr="WhatsApp Image 2024-06-30 at 13.55.5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0147" y="1729066"/>
            <a:ext cx="9344143" cy="45493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Textplatzhalter 1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759027">
              <a:defRPr sz="2324"/>
            </a:lvl1pPr>
          </a:lstStyle>
          <a:p>
            <a:pPr/>
            <a:r>
              <a:t>Techniques for Audio</a:t>
            </a:r>
          </a:p>
        </p:txBody>
      </p:sp>
      <p:sp>
        <p:nvSpPr>
          <p:cNvPr id="639" name="Datumsplatzhalter 3"/>
          <p:cNvSpPr txBox="1"/>
          <p:nvPr/>
        </p:nvSpPr>
        <p:spPr>
          <a:xfrm>
            <a:off x="9525399" y="6573563"/>
            <a:ext cx="176582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800">
                <a:solidFill>
                  <a:srgbClr val="B0A79D"/>
                </a:solidFill>
                <a:latin typeface="+mn-lt"/>
                <a:ea typeface="+mn-ea"/>
                <a:cs typeface="+mn-cs"/>
                <a:sym typeface="Tahoma"/>
              </a:defRPr>
            </a:lvl1pPr>
          </a:lstStyle>
          <a:p>
            <a:pPr/>
            <a:r>
              <a:t>01. July 2024</a:t>
            </a:r>
          </a:p>
        </p:txBody>
      </p:sp>
      <p:sp>
        <p:nvSpPr>
          <p:cNvPr id="640" name="Foliennummernplatzhalter 5"/>
          <p:cNvSpPr txBox="1"/>
          <p:nvPr>
            <p:ph type="sldNum" sz="quarter" idx="2"/>
          </p:nvPr>
        </p:nvSpPr>
        <p:spPr>
          <a:xfrm>
            <a:off x="11524999" y="6573563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41" name="Inhaltsplatzhalter 6"/>
          <p:cNvSpPr txBox="1"/>
          <p:nvPr/>
        </p:nvSpPr>
        <p:spPr>
          <a:xfrm>
            <a:off x="539999" y="1727999"/>
            <a:ext cx="3528002" cy="41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270027" indent="-270027" defTabSz="914490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Tahoma"/>
              </a:defRPr>
            </a:pPr>
            <a:r>
              <a:t>Add Noise</a:t>
            </a:r>
          </a:p>
          <a:p>
            <a:pPr marL="270027" indent="-270027" defTabSz="914490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Tahoma"/>
              </a:defRPr>
            </a:pPr>
            <a:r>
              <a:t>Reverse Audio</a:t>
            </a:r>
          </a:p>
          <a:p>
            <a:pPr marL="270027" indent="-270027" defTabSz="914490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Tahoma"/>
              </a:defRPr>
            </a:pPr>
            <a:r>
              <a:t>Change Speed</a:t>
            </a:r>
          </a:p>
          <a:p>
            <a:pPr marL="270027" indent="-270027" defTabSz="914490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Tahoma"/>
              </a:defRPr>
            </a:pPr>
            <a:r>
              <a:t>Slow Down Audio</a:t>
            </a:r>
          </a:p>
          <a:p>
            <a:pPr marL="270027" indent="-270027" defTabSz="914490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Tahoma"/>
              </a:defRPr>
            </a:pPr>
            <a:r>
              <a:t>Add Echo</a:t>
            </a:r>
          </a:p>
          <a:p>
            <a:pPr marL="270027" indent="-270027" defTabSz="914490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Tahoma"/>
              </a:defRPr>
            </a:pPr>
            <a:r>
              <a:t>Add Sonic Boom Effect</a:t>
            </a:r>
          </a:p>
          <a:p>
            <a:pPr marL="270027" indent="-270027" defTabSz="914490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Tahoma"/>
              </a:defRPr>
            </a:pPr>
            <a:r>
              <a:t>Pitch Shift</a:t>
            </a:r>
          </a:p>
          <a:p>
            <a:pPr marL="270027" indent="-270027" defTabSz="914490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Tahoma"/>
              </a:defRPr>
            </a:pPr>
            <a:r>
              <a:t>Time Masking</a:t>
            </a:r>
          </a:p>
        </p:txBody>
      </p:sp>
      <p:sp>
        <p:nvSpPr>
          <p:cNvPr id="642" name="Titel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59027">
              <a:defRPr sz="2324"/>
            </a:lvl1pPr>
          </a:lstStyle>
          <a:p>
            <a:pPr/>
            <a:r>
              <a:t>Data Augmentation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Textplatzhalter 1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759027">
              <a:defRPr sz="2324"/>
            </a:lvl1pPr>
          </a:lstStyle>
          <a:p>
            <a:pPr/>
            <a:r>
              <a:t>Future Work</a:t>
            </a:r>
          </a:p>
        </p:txBody>
      </p:sp>
      <p:sp>
        <p:nvSpPr>
          <p:cNvPr id="645" name="Datumsplatzhalter 3"/>
          <p:cNvSpPr txBox="1"/>
          <p:nvPr/>
        </p:nvSpPr>
        <p:spPr>
          <a:xfrm>
            <a:off x="9525399" y="6573563"/>
            <a:ext cx="176582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800">
                <a:solidFill>
                  <a:srgbClr val="B0A79D"/>
                </a:solidFill>
                <a:latin typeface="+mn-lt"/>
                <a:ea typeface="+mn-ea"/>
                <a:cs typeface="+mn-cs"/>
                <a:sym typeface="Tahoma"/>
              </a:defRPr>
            </a:lvl1pPr>
          </a:lstStyle>
          <a:p>
            <a:pPr/>
            <a:r>
              <a:t>01. July 2024</a:t>
            </a:r>
          </a:p>
        </p:txBody>
      </p:sp>
      <p:sp>
        <p:nvSpPr>
          <p:cNvPr id="646" name="Foliennummernplatzhalter 5"/>
          <p:cNvSpPr txBox="1"/>
          <p:nvPr>
            <p:ph type="sldNum" sz="quarter" idx="2"/>
          </p:nvPr>
        </p:nvSpPr>
        <p:spPr>
          <a:xfrm>
            <a:off x="11524999" y="6573563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47" name="Inhaltsplatzhalter 6"/>
          <p:cNvSpPr txBox="1"/>
          <p:nvPr/>
        </p:nvSpPr>
        <p:spPr>
          <a:xfrm>
            <a:off x="539999" y="1727999"/>
            <a:ext cx="5400002" cy="41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914490">
              <a:lnSpc>
                <a:spcPct val="130000"/>
              </a:lnSpc>
              <a:spcBef>
                <a:spcPts val="1200"/>
              </a:spcBef>
              <a:def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Tahoma"/>
              </a:defRPr>
            </a:pPr>
          </a:p>
          <a:p>
            <a:pPr marL="270027" indent="-270027" defTabSz="914490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Tahoma"/>
              </a:defRPr>
            </a:pPr>
            <a:r>
              <a:t>Implementation of Advanced Techniques such as GAN, VAE</a:t>
            </a:r>
          </a:p>
          <a:p>
            <a:pPr marL="270027" indent="-270027" defTabSz="914490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Tahoma"/>
              </a:defRPr>
            </a:pPr>
            <a:r>
              <a:t>Cross Model Augmentation</a:t>
            </a:r>
          </a:p>
          <a:p>
            <a:pPr marL="270027" indent="-270027" defTabSz="914490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Tahoma"/>
              </a:defRPr>
            </a:pPr>
            <a:r>
              <a:t>Training the model and evaluating the performance with the techniques</a:t>
            </a:r>
          </a:p>
        </p:txBody>
      </p:sp>
      <p:sp>
        <p:nvSpPr>
          <p:cNvPr id="648" name="Titel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59027">
              <a:defRPr sz="2324"/>
            </a:lvl1pPr>
          </a:lstStyle>
          <a:p>
            <a:pPr/>
            <a:r>
              <a:t>Data Augmentation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Textplatzhalter 1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759027">
              <a:defRPr sz="2324"/>
            </a:lvl1pPr>
          </a:lstStyle>
          <a:p>
            <a:pPr/>
            <a:r>
              <a:t>Conclusion</a:t>
            </a:r>
          </a:p>
        </p:txBody>
      </p:sp>
      <p:sp>
        <p:nvSpPr>
          <p:cNvPr id="651" name="Datumsplatzhalter 3"/>
          <p:cNvSpPr txBox="1"/>
          <p:nvPr/>
        </p:nvSpPr>
        <p:spPr>
          <a:xfrm>
            <a:off x="9525399" y="6573563"/>
            <a:ext cx="176582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800">
                <a:solidFill>
                  <a:srgbClr val="B0A79D"/>
                </a:solidFill>
                <a:latin typeface="+mn-lt"/>
                <a:ea typeface="+mn-ea"/>
                <a:cs typeface="+mn-cs"/>
                <a:sym typeface="Tahoma"/>
              </a:defRPr>
            </a:lvl1pPr>
          </a:lstStyle>
          <a:p>
            <a:pPr/>
            <a:r>
              <a:t>01. July 2024</a:t>
            </a:r>
          </a:p>
        </p:txBody>
      </p:sp>
      <p:sp>
        <p:nvSpPr>
          <p:cNvPr id="652" name="Foliennummernplatzhalter 5"/>
          <p:cNvSpPr txBox="1"/>
          <p:nvPr>
            <p:ph type="sldNum" sz="quarter" idx="2"/>
          </p:nvPr>
        </p:nvSpPr>
        <p:spPr>
          <a:xfrm>
            <a:off x="11524999" y="6573563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53" name="Inhaltsplatzhalter 6"/>
          <p:cNvSpPr txBox="1"/>
          <p:nvPr/>
        </p:nvSpPr>
        <p:spPr>
          <a:xfrm>
            <a:off x="539999" y="1727999"/>
            <a:ext cx="5400002" cy="41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914490">
              <a:lnSpc>
                <a:spcPct val="130000"/>
              </a:lnSpc>
              <a:spcBef>
                <a:spcPts val="1200"/>
              </a:spcBef>
              <a:def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Tahoma"/>
              </a:defRPr>
            </a:pPr>
          </a:p>
          <a:p>
            <a:pPr marL="270027" indent="-270027" defTabSz="914490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Tahoma"/>
              </a:defRPr>
            </a:pPr>
            <a:r>
              <a:t>Data Augmentation is a powerful tool to transform the performance of machine learning models</a:t>
            </a:r>
          </a:p>
          <a:p>
            <a:pPr marL="270027" indent="-270027" defTabSz="914490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Tahoma"/>
              </a:defRPr>
            </a:pPr>
            <a:r>
              <a:t>By creatively expanding the dataset we can build accurate, reliable, and versatile AI system</a:t>
            </a:r>
          </a:p>
        </p:txBody>
      </p:sp>
      <p:sp>
        <p:nvSpPr>
          <p:cNvPr id="654" name="Titel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59027">
              <a:defRPr sz="2324"/>
            </a:lvl1pPr>
          </a:lstStyle>
          <a:p>
            <a:pPr/>
            <a:r>
              <a:t>Data Augmentation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Textplatzhalter 1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759027">
              <a:defRPr sz="2324"/>
            </a:lvl1pPr>
          </a:lstStyle>
          <a:p>
            <a:pPr/>
            <a:r>
              <a:t>References</a:t>
            </a:r>
          </a:p>
        </p:txBody>
      </p:sp>
      <p:sp>
        <p:nvSpPr>
          <p:cNvPr id="657" name="Datumsplatzhalter 3"/>
          <p:cNvSpPr txBox="1"/>
          <p:nvPr/>
        </p:nvSpPr>
        <p:spPr>
          <a:xfrm>
            <a:off x="9525399" y="6573563"/>
            <a:ext cx="176582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800">
                <a:solidFill>
                  <a:srgbClr val="B0A79D"/>
                </a:solidFill>
                <a:latin typeface="+mn-lt"/>
                <a:ea typeface="+mn-ea"/>
                <a:cs typeface="+mn-cs"/>
                <a:sym typeface="Tahoma"/>
              </a:defRPr>
            </a:lvl1pPr>
          </a:lstStyle>
          <a:p>
            <a:pPr/>
            <a:r>
              <a:t>01. July 2024</a:t>
            </a:r>
          </a:p>
        </p:txBody>
      </p:sp>
      <p:sp>
        <p:nvSpPr>
          <p:cNvPr id="658" name="Foliennummernplatzhalter 5"/>
          <p:cNvSpPr txBox="1"/>
          <p:nvPr>
            <p:ph type="sldNum" sz="quarter" idx="2"/>
          </p:nvPr>
        </p:nvSpPr>
        <p:spPr>
          <a:xfrm>
            <a:off x="11524999" y="6573563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59" name="Inhaltsplatzhalter 6"/>
          <p:cNvSpPr txBox="1"/>
          <p:nvPr/>
        </p:nvSpPr>
        <p:spPr>
          <a:xfrm>
            <a:off x="539999" y="1727999"/>
            <a:ext cx="5400002" cy="41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914490">
              <a:lnSpc>
                <a:spcPct val="130000"/>
              </a:lnSpc>
              <a:spcBef>
                <a:spcPts val="1200"/>
              </a:spcBef>
              <a:def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Tahoma"/>
              </a:defRPr>
            </a:pPr>
          </a:p>
          <a:p>
            <a:pPr marL="270027" indent="-270027" defTabSz="914490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Tahoma"/>
              </a:defRPr>
            </a:pPr>
            <a:r>
              <a:t>https://aws.amazon.com/what-is/data-augmentation/</a:t>
            </a:r>
          </a:p>
          <a:p>
            <a:pPr marL="270027" indent="-270027" defTabSz="914490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Tahoma"/>
              </a:defRPr>
            </a:pPr>
            <a:r>
              <a:t>https://www.javatpoint.com/data-augmentation-in-machine-learning</a:t>
            </a:r>
          </a:p>
        </p:txBody>
      </p:sp>
      <p:sp>
        <p:nvSpPr>
          <p:cNvPr id="660" name="Titel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59027">
              <a:defRPr sz="2324"/>
            </a:lvl1pPr>
          </a:lstStyle>
          <a:p>
            <a:pPr/>
            <a:r>
              <a:t>Data Augmentation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4" name="Bildplatzhalter 4"/>
          <p:cNvGrpSpPr/>
          <p:nvPr/>
        </p:nvGrpSpPr>
        <p:grpSpPr>
          <a:xfrm>
            <a:off x="539749" y="1287462"/>
            <a:ext cx="11112501" cy="3656014"/>
            <a:chOff x="0" y="0"/>
            <a:chExt cx="11112500" cy="3656012"/>
          </a:xfrm>
        </p:grpSpPr>
        <p:sp>
          <p:nvSpPr>
            <p:cNvPr id="662" name="Rectangle"/>
            <p:cNvSpPr/>
            <p:nvPr/>
          </p:nvSpPr>
          <p:spPr>
            <a:xfrm>
              <a:off x="0" y="0"/>
              <a:ext cx="11112500" cy="3656013"/>
            </a:xfrm>
            <a:prstGeom prst="rect">
              <a:avLst/>
            </a:prstGeom>
            <a:solidFill>
              <a:srgbClr val="E5EEF0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/>
            </a:p>
          </p:txBody>
        </p:sp>
        <p:pic>
          <p:nvPicPr>
            <p:cNvPr id="663" name="image6.jpeg" descr="image6.jpe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1701" t="0" r="1701" b="0"/>
            <a:stretch>
              <a:fillRect/>
            </a:stretch>
          </p:blipFill>
          <p:spPr>
            <a:xfrm>
              <a:off x="-1" y="0"/>
              <a:ext cx="11112501" cy="36560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65" name="Titel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3041">
              <a:defRPr spc="360" sz="3600"/>
            </a:lvl1pPr>
          </a:lstStyle>
          <a:p>
            <a:pPr/>
            <a: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Datumsplatzhalter 3"/>
          <p:cNvSpPr txBox="1"/>
          <p:nvPr/>
        </p:nvSpPr>
        <p:spPr>
          <a:xfrm>
            <a:off x="9525399" y="6573563"/>
            <a:ext cx="176582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800">
                <a:solidFill>
                  <a:srgbClr val="B0A79D"/>
                </a:solidFill>
                <a:latin typeface="+mn-lt"/>
                <a:ea typeface="+mn-ea"/>
                <a:cs typeface="+mn-cs"/>
                <a:sym typeface="Tahoma"/>
              </a:defRPr>
            </a:lvl1pPr>
          </a:lstStyle>
          <a:p>
            <a:pPr/>
            <a:r>
              <a:t>01. July 2024</a:t>
            </a:r>
          </a:p>
        </p:txBody>
      </p:sp>
      <p:sp>
        <p:nvSpPr>
          <p:cNvPr id="511" name="Foliennummernplatzhalter 5"/>
          <p:cNvSpPr txBox="1"/>
          <p:nvPr>
            <p:ph type="sldNum" sz="quarter" idx="2"/>
          </p:nvPr>
        </p:nvSpPr>
        <p:spPr>
          <a:xfrm>
            <a:off x="11524999" y="6573563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12" name="Textplatzhalter 7"/>
          <p:cNvSpPr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B0A79D"/>
                </a:solidFill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513" name="Textplatzhalter 8"/>
          <p:cNvSpPr/>
          <p:nvPr>
            <p:ph type="body" idx="2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B0A79D"/>
                </a:solidFill>
              </a:defRPr>
            </a:lvl1pPr>
          </a:lstStyle>
          <a:p>
            <a:pPr/>
            <a:r>
              <a:t>02</a:t>
            </a:r>
          </a:p>
        </p:txBody>
      </p:sp>
      <p:sp>
        <p:nvSpPr>
          <p:cNvPr id="514" name="Textplatzhalter 9"/>
          <p:cNvSpPr/>
          <p:nvPr>
            <p:ph type="body" idx="2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B0A79D"/>
                </a:solidFill>
              </a:defRPr>
            </a:lvl1pPr>
          </a:lstStyle>
          <a:p>
            <a:pPr/>
            <a:r>
              <a:t>03 </a:t>
            </a:r>
          </a:p>
        </p:txBody>
      </p:sp>
      <p:sp>
        <p:nvSpPr>
          <p:cNvPr id="515" name="Textplatzhalter 41"/>
          <p:cNvSpPr/>
          <p:nvPr>
            <p:ph type="body" idx="24"/>
          </p:nvPr>
        </p:nvSpPr>
        <p:spPr>
          <a:prstGeom prst="rect">
            <a:avLst/>
          </a:prstGeom>
          <a:solidFill>
            <a:srgbClr val="B0A79D"/>
          </a:solidFill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 </a:t>
            </a:r>
          </a:p>
        </p:txBody>
      </p:sp>
      <p:sp>
        <p:nvSpPr>
          <p:cNvPr id="516" name="Textplatzhalter 42"/>
          <p:cNvSpPr/>
          <p:nvPr>
            <p:ph type="body" idx="25"/>
          </p:nvPr>
        </p:nvSpPr>
        <p:spPr>
          <a:prstGeom prst="rect">
            <a:avLst/>
          </a:prstGeom>
          <a:solidFill>
            <a:srgbClr val="B0A79D"/>
          </a:solidFill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 </a:t>
            </a:r>
          </a:p>
        </p:txBody>
      </p:sp>
      <p:sp>
        <p:nvSpPr>
          <p:cNvPr id="517" name="Textplatzhalter 43"/>
          <p:cNvSpPr/>
          <p:nvPr>
            <p:ph type="body" idx="26"/>
          </p:nvPr>
        </p:nvSpPr>
        <p:spPr>
          <a:prstGeom prst="rect">
            <a:avLst/>
          </a:prstGeom>
          <a:solidFill>
            <a:srgbClr val="B0A79D"/>
          </a:solidFill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 </a:t>
            </a:r>
          </a:p>
        </p:txBody>
      </p:sp>
      <p:sp>
        <p:nvSpPr>
          <p:cNvPr id="518" name="Textplatzhalter 44"/>
          <p:cNvSpPr/>
          <p:nvPr>
            <p:ph type="body" idx="27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lnSpc>
                <a:spcPct val="90000"/>
              </a:lnSpc>
              <a:buClrTx/>
              <a:buSzTx/>
              <a:buFontTx/>
              <a:buNone/>
            </a:lvl1pPr>
          </a:lstStyle>
          <a:p>
            <a:pPr/>
            <a:r>
              <a:t>Introduction</a:t>
            </a:r>
          </a:p>
        </p:txBody>
      </p:sp>
      <p:sp>
        <p:nvSpPr>
          <p:cNvPr id="519" name="Textplatzhalter 45"/>
          <p:cNvSpPr/>
          <p:nvPr>
            <p:ph type="body" idx="28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lnSpc>
                <a:spcPct val="90000"/>
              </a:lnSpc>
              <a:buClrTx/>
              <a:buSzTx/>
              <a:buFontTx/>
              <a:buNone/>
            </a:lvl1pPr>
          </a:lstStyle>
          <a:p>
            <a:pPr/>
            <a:r>
              <a:t>Benefits</a:t>
            </a:r>
          </a:p>
        </p:txBody>
      </p:sp>
      <p:sp>
        <p:nvSpPr>
          <p:cNvPr id="520" name="Textplatzhalter 46"/>
          <p:cNvSpPr/>
          <p:nvPr>
            <p:ph type="body" idx="29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lnSpc>
                <a:spcPct val="90000"/>
              </a:lnSpc>
              <a:buClrTx/>
              <a:buSzTx/>
              <a:buFontTx/>
              <a:buNone/>
            </a:lvl1pPr>
          </a:lstStyle>
          <a:p>
            <a:pPr/>
            <a:r>
              <a:t>Application</a:t>
            </a:r>
          </a:p>
        </p:txBody>
      </p:sp>
      <p:sp>
        <p:nvSpPr>
          <p:cNvPr id="521" name="Textplatzhalter 16"/>
          <p:cNvSpPr/>
          <p:nvPr>
            <p:ph type="body" idx="30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B0A79D"/>
                </a:solidFill>
              </a:defRPr>
            </a:lvl1pPr>
          </a:lstStyle>
          <a:p>
            <a:pPr/>
            <a:r>
              <a:t>06</a:t>
            </a:r>
          </a:p>
        </p:txBody>
      </p:sp>
      <p:sp>
        <p:nvSpPr>
          <p:cNvPr id="522" name="Textplatzhalter 17"/>
          <p:cNvSpPr/>
          <p:nvPr>
            <p:ph type="body" idx="3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B0A79D"/>
                </a:solidFill>
              </a:defRPr>
            </a:lvl1pPr>
          </a:lstStyle>
          <a:p>
            <a:pPr/>
            <a:r>
              <a:t>07</a:t>
            </a:r>
          </a:p>
        </p:txBody>
      </p:sp>
      <p:sp>
        <p:nvSpPr>
          <p:cNvPr id="523" name="Textplatzhalter 18"/>
          <p:cNvSpPr/>
          <p:nvPr>
            <p:ph type="body" idx="3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B0A79D"/>
                </a:solidFill>
              </a:defRPr>
            </a:lvl1pPr>
          </a:lstStyle>
          <a:p>
            <a:pPr/>
            <a:r>
              <a:t>08</a:t>
            </a:r>
          </a:p>
        </p:txBody>
      </p:sp>
      <p:sp>
        <p:nvSpPr>
          <p:cNvPr id="524" name="Textplatzhalter 47"/>
          <p:cNvSpPr/>
          <p:nvPr>
            <p:ph type="body" idx="33"/>
          </p:nvPr>
        </p:nvSpPr>
        <p:spPr>
          <a:prstGeom prst="rect">
            <a:avLst/>
          </a:prstGeom>
          <a:solidFill>
            <a:srgbClr val="B0A79D"/>
          </a:solidFill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 </a:t>
            </a:r>
          </a:p>
        </p:txBody>
      </p:sp>
      <p:sp>
        <p:nvSpPr>
          <p:cNvPr id="525" name="Textplatzhalter 48"/>
          <p:cNvSpPr/>
          <p:nvPr>
            <p:ph type="body" idx="34"/>
          </p:nvPr>
        </p:nvSpPr>
        <p:spPr>
          <a:prstGeom prst="rect">
            <a:avLst/>
          </a:prstGeom>
          <a:solidFill>
            <a:srgbClr val="B0A79D"/>
          </a:solidFill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 </a:t>
            </a:r>
          </a:p>
        </p:txBody>
      </p:sp>
      <p:sp>
        <p:nvSpPr>
          <p:cNvPr id="526" name="Textplatzhalter 49"/>
          <p:cNvSpPr/>
          <p:nvPr>
            <p:ph type="body" idx="35"/>
          </p:nvPr>
        </p:nvSpPr>
        <p:spPr>
          <a:prstGeom prst="rect">
            <a:avLst/>
          </a:prstGeom>
          <a:solidFill>
            <a:srgbClr val="B0A79D"/>
          </a:solidFill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 </a:t>
            </a:r>
          </a:p>
        </p:txBody>
      </p:sp>
      <p:sp>
        <p:nvSpPr>
          <p:cNvPr id="527" name="Textplatzhalter 50"/>
          <p:cNvSpPr/>
          <p:nvPr>
            <p:ph type="body" idx="36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lnSpc>
                <a:spcPct val="90000"/>
              </a:lnSpc>
              <a:buClrTx/>
              <a:buSzTx/>
              <a:buFontTx/>
              <a:buNone/>
            </a:lvl1pPr>
          </a:lstStyle>
          <a:p>
            <a:pPr/>
            <a:r>
              <a:t>Sensor Augmentation</a:t>
            </a:r>
          </a:p>
        </p:txBody>
      </p:sp>
      <p:sp>
        <p:nvSpPr>
          <p:cNvPr id="528" name="Textplatzhalter 51"/>
          <p:cNvSpPr/>
          <p:nvPr>
            <p:ph type="body" idx="37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lnSpc>
                <a:spcPct val="90000"/>
              </a:lnSpc>
              <a:buClrTx/>
              <a:buSzTx/>
              <a:buFontTx/>
              <a:buNone/>
            </a:lvl1pPr>
          </a:lstStyle>
          <a:p>
            <a:pPr/>
            <a:r>
              <a:t>Audio Augmentation</a:t>
            </a:r>
          </a:p>
        </p:txBody>
      </p:sp>
      <p:sp>
        <p:nvSpPr>
          <p:cNvPr id="529" name="Textplatzhalter 52"/>
          <p:cNvSpPr/>
          <p:nvPr>
            <p:ph type="body" idx="38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lnSpc>
                <a:spcPct val="90000"/>
              </a:lnSpc>
              <a:buClrTx/>
              <a:buSzTx/>
              <a:buFontTx/>
              <a:buNone/>
            </a:lvl1pPr>
          </a:lstStyle>
          <a:p>
            <a:pPr/>
            <a:r>
              <a:t>Future Work</a:t>
            </a:r>
          </a:p>
        </p:txBody>
      </p:sp>
      <p:sp>
        <p:nvSpPr>
          <p:cNvPr id="530" name="Textplatzhalter 54"/>
          <p:cNvSpPr/>
          <p:nvPr>
            <p:ph type="body" idx="4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lnSpc>
                <a:spcPct val="90000"/>
              </a:lnSpc>
              <a:buClrTx/>
              <a:buSzTx/>
              <a:buFontTx/>
              <a:buNone/>
            </a:lvl1pPr>
          </a:lstStyle>
          <a:p>
            <a:pPr/>
            <a:r>
              <a:t>Image Augmentation</a:t>
            </a:r>
          </a:p>
        </p:txBody>
      </p:sp>
      <p:sp>
        <p:nvSpPr>
          <p:cNvPr id="531" name="Textplatzhalter 28"/>
          <p:cNvSpPr/>
          <p:nvPr>
            <p:ph type="body" idx="4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B0A79D"/>
                </a:solidFill>
              </a:defRPr>
            </a:lvl1pPr>
          </a:lstStyle>
          <a:p>
            <a:pPr/>
            <a:r>
              <a:t>09</a:t>
            </a:r>
          </a:p>
        </p:txBody>
      </p:sp>
      <p:sp>
        <p:nvSpPr>
          <p:cNvPr id="532" name="Textplatzhalter 55"/>
          <p:cNvSpPr/>
          <p:nvPr>
            <p:ph type="body" idx="43"/>
          </p:nvPr>
        </p:nvSpPr>
        <p:spPr>
          <a:prstGeom prst="rect">
            <a:avLst/>
          </a:prstGeom>
          <a:solidFill>
            <a:srgbClr val="B0A79D"/>
          </a:solidFill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 </a:t>
            </a:r>
          </a:p>
        </p:txBody>
      </p:sp>
      <p:sp>
        <p:nvSpPr>
          <p:cNvPr id="533" name="Textplatzhalter 56"/>
          <p:cNvSpPr/>
          <p:nvPr>
            <p:ph type="body" idx="4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lnSpc>
                <a:spcPct val="90000"/>
              </a:lnSpc>
              <a:buClrTx/>
              <a:buSzTx/>
              <a:buFontTx/>
              <a:buNone/>
            </a:lvl1pPr>
          </a:lstStyle>
          <a:p>
            <a:pPr/>
            <a:r>
              <a:t>Conclusion</a:t>
            </a:r>
          </a:p>
        </p:txBody>
      </p:sp>
      <p:sp>
        <p:nvSpPr>
          <p:cNvPr id="534" name="Textplatzhalter 31"/>
          <p:cNvSpPr/>
          <p:nvPr>
            <p:ph type="body" idx="4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B0A79D"/>
                </a:solidFill>
              </a:defRPr>
            </a:lvl1pPr>
          </a:lstStyle>
          <a:p>
            <a:pPr/>
            <a:r>
              <a:t>05</a:t>
            </a:r>
          </a:p>
        </p:txBody>
      </p:sp>
      <p:sp>
        <p:nvSpPr>
          <p:cNvPr id="535" name="Textplatzhalter 57"/>
          <p:cNvSpPr/>
          <p:nvPr>
            <p:ph type="body" idx="46"/>
          </p:nvPr>
        </p:nvSpPr>
        <p:spPr>
          <a:prstGeom prst="rect">
            <a:avLst/>
          </a:prstGeom>
          <a:solidFill>
            <a:srgbClr val="B0A79D"/>
          </a:solidFill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 </a:t>
            </a:r>
          </a:p>
        </p:txBody>
      </p:sp>
      <p:sp>
        <p:nvSpPr>
          <p:cNvPr id="536" name="Textplatzhalter 58"/>
          <p:cNvSpPr/>
          <p:nvPr>
            <p:ph type="body" idx="47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lnSpc>
                <a:spcPct val="90000"/>
              </a:lnSpc>
              <a:buClrTx/>
              <a:buSzTx/>
              <a:buFontTx/>
              <a:buNone/>
            </a:lvl1pPr>
          </a:lstStyle>
          <a:p>
            <a:pPr/>
            <a:r>
              <a:t>Text Augmentation</a:t>
            </a:r>
          </a:p>
        </p:txBody>
      </p:sp>
      <p:sp>
        <p:nvSpPr>
          <p:cNvPr id="537" name="Titel 38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59027">
              <a:defRPr sz="2324"/>
            </a:lvl1pPr>
          </a:lstStyle>
          <a:p>
            <a:pPr/>
            <a:r>
              <a:t>Agenda</a:t>
            </a:r>
          </a:p>
        </p:txBody>
      </p:sp>
      <p:sp>
        <p:nvSpPr>
          <p:cNvPr id="538" name="Textplatzhalter 28"/>
          <p:cNvSpPr/>
          <p:nvPr/>
        </p:nvSpPr>
        <p:spPr>
          <a:xfrm>
            <a:off x="6703730" y="5245997"/>
            <a:ext cx="1062039" cy="720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859621">
              <a:lnSpc>
                <a:spcPct val="90000"/>
              </a:lnSpc>
              <a:defRPr b="1" sz="4700">
                <a:solidFill>
                  <a:srgbClr val="B0A79D"/>
                </a:solidFill>
                <a:latin typeface="+mn-lt"/>
                <a:ea typeface="+mn-ea"/>
                <a:cs typeface="+mn-cs"/>
                <a:sym typeface="Tahoma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539" name="Textplatzhalter 55"/>
          <p:cNvSpPr/>
          <p:nvPr/>
        </p:nvSpPr>
        <p:spPr>
          <a:xfrm rot="5400000">
            <a:off x="7450191" y="5593679"/>
            <a:ext cx="637457" cy="25457"/>
          </a:xfrm>
          <a:prstGeom prst="rect">
            <a:avLst/>
          </a:prstGeom>
          <a:solidFill>
            <a:srgbClr val="B0A79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365796">
              <a:lnSpc>
                <a:spcPct val="130000"/>
              </a:lnSpc>
              <a:spcBef>
                <a:spcPts val="400"/>
              </a:spcBef>
              <a:defRPr sz="720">
                <a:latin typeface="+mn-lt"/>
                <a:ea typeface="+mn-ea"/>
                <a:cs typeface="+mn-cs"/>
                <a:sym typeface="Tahoma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540" name="Textplatzhalter 56"/>
          <p:cNvSpPr/>
          <p:nvPr/>
        </p:nvSpPr>
        <p:spPr>
          <a:xfrm>
            <a:off x="7977351" y="5246816"/>
            <a:ext cx="3674650" cy="720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914490">
              <a:lnSpc>
                <a:spcPct val="90000"/>
              </a:lnSpc>
              <a:spcBef>
                <a:spcPts val="1200"/>
              </a:spcBef>
              <a:defRPr>
                <a:latin typeface="+mn-lt"/>
                <a:ea typeface="+mn-ea"/>
                <a:cs typeface="+mn-cs"/>
                <a:sym typeface="Tahoma"/>
              </a:defRPr>
            </a:lvl1pPr>
          </a:lstStyle>
          <a:p>
            <a:pPr/>
            <a:r>
              <a:t>References</a:t>
            </a:r>
          </a:p>
        </p:txBody>
      </p:sp>
      <p:sp>
        <p:nvSpPr>
          <p:cNvPr id="541" name="Textplatzhalter 9"/>
          <p:cNvSpPr/>
          <p:nvPr/>
        </p:nvSpPr>
        <p:spPr>
          <a:xfrm>
            <a:off x="555879" y="4416704"/>
            <a:ext cx="1030280" cy="720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859621">
              <a:lnSpc>
                <a:spcPct val="90000"/>
              </a:lnSpc>
              <a:defRPr b="1" sz="4700">
                <a:solidFill>
                  <a:srgbClr val="B0A79D"/>
                </a:solidFill>
                <a:latin typeface="+mn-lt"/>
                <a:ea typeface="+mn-ea"/>
                <a:cs typeface="+mn-cs"/>
                <a:sym typeface="Tahoma"/>
              </a:defRPr>
            </a:lvl1pPr>
          </a:lstStyle>
          <a:p>
            <a:pPr/>
            <a:r>
              <a:t>04 </a:t>
            </a:r>
          </a:p>
        </p:txBody>
      </p:sp>
      <p:sp>
        <p:nvSpPr>
          <p:cNvPr id="542" name="Textplatzhalter 43"/>
          <p:cNvSpPr/>
          <p:nvPr/>
        </p:nvSpPr>
        <p:spPr>
          <a:xfrm rot="5400000">
            <a:off x="1286461" y="4765128"/>
            <a:ext cx="637457" cy="25457"/>
          </a:xfrm>
          <a:prstGeom prst="rect">
            <a:avLst/>
          </a:prstGeom>
          <a:solidFill>
            <a:srgbClr val="B0A79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365796">
              <a:lnSpc>
                <a:spcPct val="130000"/>
              </a:lnSpc>
              <a:spcBef>
                <a:spcPts val="400"/>
              </a:spcBef>
              <a:defRPr sz="720">
                <a:latin typeface="+mn-lt"/>
                <a:ea typeface="+mn-ea"/>
                <a:cs typeface="+mn-cs"/>
                <a:sym typeface="Tahoma"/>
              </a:defRPr>
            </a:lvl1pPr>
          </a:lstStyle>
          <a:p>
            <a:pPr/>
            <a: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Textplatzhalter 1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759027">
              <a:defRPr sz="2324"/>
            </a:lvl1pPr>
          </a:lstStyle>
          <a:p>
            <a:pPr/>
            <a:r>
              <a:t>Introduction</a:t>
            </a:r>
          </a:p>
        </p:txBody>
      </p:sp>
      <p:sp>
        <p:nvSpPr>
          <p:cNvPr id="545" name="Datumsplatzhalter 3"/>
          <p:cNvSpPr txBox="1"/>
          <p:nvPr/>
        </p:nvSpPr>
        <p:spPr>
          <a:xfrm>
            <a:off x="9525399" y="6573563"/>
            <a:ext cx="176582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800">
                <a:solidFill>
                  <a:srgbClr val="B0A79D"/>
                </a:solidFill>
                <a:latin typeface="+mn-lt"/>
                <a:ea typeface="+mn-ea"/>
                <a:cs typeface="+mn-cs"/>
                <a:sym typeface="Tahoma"/>
              </a:defRPr>
            </a:lvl1pPr>
          </a:lstStyle>
          <a:p>
            <a:pPr/>
            <a:r>
              <a:t>01. July 2024</a:t>
            </a:r>
          </a:p>
        </p:txBody>
      </p:sp>
      <p:sp>
        <p:nvSpPr>
          <p:cNvPr id="546" name="Foliennummernplatzhalter 5"/>
          <p:cNvSpPr txBox="1"/>
          <p:nvPr>
            <p:ph type="sldNum" sz="quarter" idx="2"/>
          </p:nvPr>
        </p:nvSpPr>
        <p:spPr>
          <a:xfrm>
            <a:off x="11524999" y="6573563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47" name="Inhaltsplatzhalter 6"/>
          <p:cNvSpPr txBox="1"/>
          <p:nvPr/>
        </p:nvSpPr>
        <p:spPr>
          <a:xfrm>
            <a:off x="539999" y="1727999"/>
            <a:ext cx="11112002" cy="41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270027" indent="-270027" defTabSz="914490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Tahoma"/>
              </a:defRPr>
            </a:pPr>
            <a:r>
              <a:t>Artificially increase the data.</a:t>
            </a:r>
          </a:p>
          <a:p>
            <a:pPr marL="270027" indent="-270027" defTabSz="914490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Tahoma"/>
              </a:defRPr>
            </a:pPr>
            <a:r>
              <a:t>Creation of data variations</a:t>
            </a:r>
          </a:p>
          <a:p>
            <a:pPr marL="270027" indent="-270027" defTabSz="914490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Tahoma"/>
              </a:defRPr>
            </a:pPr>
            <a:r>
              <a:t>Applied on data such as image, text , audio, sensor</a:t>
            </a:r>
          </a:p>
        </p:txBody>
      </p:sp>
      <p:sp>
        <p:nvSpPr>
          <p:cNvPr id="548" name="Titel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59027">
              <a:defRPr sz="2324"/>
            </a:lvl1pPr>
          </a:lstStyle>
          <a:p>
            <a:pPr/>
            <a:r>
              <a:t>Data Augmentation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Textplatzhalter 1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759027">
              <a:defRPr sz="2324"/>
            </a:lvl1pPr>
          </a:lstStyle>
          <a:p>
            <a:pPr/>
            <a:r>
              <a:t>Benefits</a:t>
            </a:r>
          </a:p>
        </p:txBody>
      </p:sp>
      <p:sp>
        <p:nvSpPr>
          <p:cNvPr id="551" name="Datumsplatzhalter 3"/>
          <p:cNvSpPr txBox="1"/>
          <p:nvPr/>
        </p:nvSpPr>
        <p:spPr>
          <a:xfrm>
            <a:off x="9525399" y="6573563"/>
            <a:ext cx="176582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800">
                <a:solidFill>
                  <a:srgbClr val="B0A79D"/>
                </a:solidFill>
                <a:latin typeface="+mn-lt"/>
                <a:ea typeface="+mn-ea"/>
                <a:cs typeface="+mn-cs"/>
                <a:sym typeface="Tahoma"/>
              </a:defRPr>
            </a:lvl1pPr>
          </a:lstStyle>
          <a:p>
            <a:pPr/>
            <a:r>
              <a:t>01. July 2024</a:t>
            </a:r>
          </a:p>
        </p:txBody>
      </p:sp>
      <p:sp>
        <p:nvSpPr>
          <p:cNvPr id="552" name="Foliennummernplatzhalter 5"/>
          <p:cNvSpPr txBox="1"/>
          <p:nvPr>
            <p:ph type="sldNum" sz="quarter" idx="2"/>
          </p:nvPr>
        </p:nvSpPr>
        <p:spPr>
          <a:xfrm>
            <a:off x="11524999" y="6573563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53" name="Inhaltsplatzhalter 6"/>
          <p:cNvSpPr txBox="1"/>
          <p:nvPr/>
        </p:nvSpPr>
        <p:spPr>
          <a:xfrm>
            <a:off x="539999" y="1727999"/>
            <a:ext cx="5400002" cy="41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914490">
              <a:lnSpc>
                <a:spcPct val="130000"/>
              </a:lnSpc>
              <a:spcBef>
                <a:spcPts val="1200"/>
              </a:spcBef>
              <a:def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Tahoma"/>
              </a:defRPr>
            </a:pPr>
          </a:p>
          <a:p>
            <a:pPr marL="270027" indent="-270027" defTabSz="914490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Tahoma"/>
              </a:defRPr>
            </a:pPr>
            <a:r>
              <a:t>Enhance model performance</a:t>
            </a:r>
          </a:p>
          <a:p>
            <a:pPr marL="270027" indent="-270027" defTabSz="914490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Tahoma"/>
              </a:defRPr>
            </a:pPr>
            <a:r>
              <a:t>Reduced data dependency</a:t>
            </a:r>
          </a:p>
          <a:p>
            <a:pPr marL="270027" indent="-270027" defTabSz="914490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Tahoma"/>
              </a:defRPr>
            </a:pPr>
            <a:r>
              <a:t>Mitigate overfitting in training data</a:t>
            </a:r>
          </a:p>
          <a:p>
            <a:pPr marL="270027" indent="-270027" defTabSz="914490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Tahoma"/>
              </a:defRPr>
            </a:pPr>
            <a:r>
              <a:t>Improved data privacy</a:t>
            </a:r>
          </a:p>
        </p:txBody>
      </p:sp>
      <p:sp>
        <p:nvSpPr>
          <p:cNvPr id="554" name="Titel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59027">
              <a:defRPr sz="2324"/>
            </a:lvl1pPr>
          </a:lstStyle>
          <a:p>
            <a:pPr/>
            <a:r>
              <a:t>Data Augmentation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Textplatzhalter 1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759027">
              <a:defRPr sz="2324"/>
            </a:lvl1pPr>
          </a:lstStyle>
          <a:p>
            <a:pPr/>
            <a:r>
              <a:t>Applications</a:t>
            </a:r>
          </a:p>
        </p:txBody>
      </p:sp>
      <p:sp>
        <p:nvSpPr>
          <p:cNvPr id="557" name="Datumsplatzhalter 2"/>
          <p:cNvSpPr txBox="1"/>
          <p:nvPr/>
        </p:nvSpPr>
        <p:spPr>
          <a:xfrm>
            <a:off x="9525399" y="6573563"/>
            <a:ext cx="176582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800">
                <a:solidFill>
                  <a:srgbClr val="B0A79D"/>
                </a:solidFill>
                <a:latin typeface="+mn-lt"/>
                <a:ea typeface="+mn-ea"/>
                <a:cs typeface="+mn-cs"/>
                <a:sym typeface="Tahoma"/>
              </a:defRPr>
            </a:lvl1pPr>
          </a:lstStyle>
          <a:p>
            <a:pPr/>
            <a:r>
              <a:t>01. July 2024</a:t>
            </a:r>
          </a:p>
        </p:txBody>
      </p:sp>
      <p:sp>
        <p:nvSpPr>
          <p:cNvPr id="558" name="Foliennummernplatzhalter 4"/>
          <p:cNvSpPr txBox="1"/>
          <p:nvPr>
            <p:ph type="sldNum" sz="quarter" idx="2"/>
          </p:nvPr>
        </p:nvSpPr>
        <p:spPr>
          <a:xfrm>
            <a:off x="11524999" y="6573563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59" name="Titel 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59027">
              <a:defRPr sz="2324"/>
            </a:lvl1pPr>
          </a:lstStyle>
          <a:p>
            <a:pPr/>
            <a:r>
              <a:t>Data Augmentation</a:t>
            </a:r>
          </a:p>
        </p:txBody>
      </p:sp>
      <p:sp>
        <p:nvSpPr>
          <p:cNvPr id="560" name="Gerade Verbindung mit Pfeil 7"/>
          <p:cNvSpPr/>
          <p:nvPr/>
        </p:nvSpPr>
        <p:spPr>
          <a:xfrm>
            <a:off x="-1" y="3867206"/>
            <a:ext cx="9342785" cy="1"/>
          </a:xfrm>
          <a:prstGeom prst="line">
            <a:avLst/>
          </a:prstGeom>
          <a:ln w="127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564" name="Gruppieren 36"/>
          <p:cNvGrpSpPr/>
          <p:nvPr/>
        </p:nvGrpSpPr>
        <p:grpSpPr>
          <a:xfrm>
            <a:off x="481849" y="1706340"/>
            <a:ext cx="1890012" cy="2250880"/>
            <a:chOff x="0" y="0"/>
            <a:chExt cx="1890011" cy="2250878"/>
          </a:xfrm>
        </p:grpSpPr>
        <p:sp>
          <p:nvSpPr>
            <p:cNvPr id="561" name="Ellipse 37"/>
            <p:cNvSpPr/>
            <p:nvPr/>
          </p:nvSpPr>
          <p:spPr>
            <a:xfrm>
              <a:off x="0" y="2070855"/>
              <a:ext cx="180025" cy="180025"/>
            </a:xfrm>
            <a:prstGeom prst="ellipse">
              <a:avLst/>
            </a:prstGeom>
            <a:solidFill>
              <a:schemeClr val="accent1"/>
            </a:solidFill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1000"/>
                </a:spcBef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Tahoma"/>
                </a:defRPr>
              </a:pPr>
            </a:p>
          </p:txBody>
        </p:sp>
        <p:sp>
          <p:nvSpPr>
            <p:cNvPr id="562" name="Gerader Verbinder 38"/>
            <p:cNvSpPr/>
            <p:nvPr/>
          </p:nvSpPr>
          <p:spPr>
            <a:xfrm flipV="1">
              <a:off x="90011" y="0"/>
              <a:ext cx="1" cy="2070856"/>
            </a:xfrm>
            <a:prstGeom prst="line">
              <a:avLst/>
            </a:prstGeom>
            <a:noFill/>
            <a:ln w="12700" cap="flat">
              <a:solidFill>
                <a:srgbClr val="B0A79D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63" name="Textfeld 39"/>
            <p:cNvSpPr txBox="1"/>
            <p:nvPr/>
          </p:nvSpPr>
          <p:spPr>
            <a:xfrm>
              <a:off x="234030" y="126611"/>
              <a:ext cx="1655982" cy="650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10000"/>
                </a:lnSpc>
                <a:spcBef>
                  <a:spcPts val="1000"/>
                </a:spcBef>
                <a:defRPr>
                  <a:solidFill>
                    <a:schemeClr val="accent1"/>
                  </a:solidFill>
                  <a:latin typeface="+mn-lt"/>
                  <a:ea typeface="+mn-ea"/>
                  <a:cs typeface="+mn-cs"/>
                  <a:sym typeface="Tahoma"/>
                </a:defRPr>
              </a:lvl1pPr>
            </a:lstStyle>
            <a:p>
              <a:pPr/>
              <a:r>
                <a:t>Healthcare</a:t>
              </a:r>
            </a:p>
          </p:txBody>
        </p:sp>
      </p:grpSp>
      <p:grpSp>
        <p:nvGrpSpPr>
          <p:cNvPr id="569" name="Gruppieren 40"/>
          <p:cNvGrpSpPr/>
          <p:nvPr/>
        </p:nvGrpSpPr>
        <p:grpSpPr>
          <a:xfrm>
            <a:off x="3575229" y="1706340"/>
            <a:ext cx="1890012" cy="2250880"/>
            <a:chOff x="0" y="0"/>
            <a:chExt cx="1890011" cy="2250878"/>
          </a:xfrm>
        </p:grpSpPr>
        <p:sp>
          <p:nvSpPr>
            <p:cNvPr id="565" name="Ellipse 41"/>
            <p:cNvSpPr/>
            <p:nvPr/>
          </p:nvSpPr>
          <p:spPr>
            <a:xfrm>
              <a:off x="0" y="2070855"/>
              <a:ext cx="180025" cy="180025"/>
            </a:xfrm>
            <a:prstGeom prst="ellipse">
              <a:avLst/>
            </a:prstGeom>
            <a:solidFill>
              <a:schemeClr val="accent1"/>
            </a:solidFill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1000"/>
                </a:spcBef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Tahoma"/>
                </a:defRPr>
              </a:pPr>
            </a:p>
          </p:txBody>
        </p:sp>
        <p:sp>
          <p:nvSpPr>
            <p:cNvPr id="566" name="Gerader Verbinder 42"/>
            <p:cNvSpPr/>
            <p:nvPr/>
          </p:nvSpPr>
          <p:spPr>
            <a:xfrm flipV="1">
              <a:off x="90011" y="0"/>
              <a:ext cx="1" cy="2070856"/>
            </a:xfrm>
            <a:prstGeom prst="line">
              <a:avLst/>
            </a:prstGeom>
            <a:noFill/>
            <a:ln w="12700" cap="flat">
              <a:solidFill>
                <a:srgbClr val="B0A79D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67" name="Textfeld 43"/>
            <p:cNvSpPr txBox="1"/>
            <p:nvPr/>
          </p:nvSpPr>
          <p:spPr>
            <a:xfrm>
              <a:off x="234030" y="126611"/>
              <a:ext cx="1655982" cy="650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10000"/>
                </a:lnSpc>
                <a:spcBef>
                  <a:spcPts val="1000"/>
                </a:spcBef>
                <a:defRPr>
                  <a:solidFill>
                    <a:schemeClr val="accent1"/>
                  </a:solidFill>
                  <a:latin typeface="+mn-lt"/>
                  <a:ea typeface="+mn-ea"/>
                  <a:cs typeface="+mn-cs"/>
                  <a:sym typeface="Tahoma"/>
                </a:defRPr>
              </a:lvl1pPr>
            </a:lstStyle>
            <a:p>
              <a:pPr/>
              <a:r>
                <a:t>Finance</a:t>
              </a:r>
            </a:p>
          </p:txBody>
        </p:sp>
        <p:pic>
          <p:nvPicPr>
            <p:cNvPr id="568" name="WhatsApp Image 2024-06-29 at 22.09.33.jpeg" descr="WhatsApp Image 2024-06-29 at 22.09.33.jpe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65016" y="514733"/>
              <a:ext cx="1583397" cy="15833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73" name="Gruppieren 44"/>
          <p:cNvGrpSpPr/>
          <p:nvPr/>
        </p:nvGrpSpPr>
        <p:grpSpPr>
          <a:xfrm>
            <a:off x="6668609" y="1706340"/>
            <a:ext cx="1890013" cy="2250880"/>
            <a:chOff x="0" y="0"/>
            <a:chExt cx="1890011" cy="2250878"/>
          </a:xfrm>
        </p:grpSpPr>
        <p:sp>
          <p:nvSpPr>
            <p:cNvPr id="570" name="Ellipse 45"/>
            <p:cNvSpPr/>
            <p:nvPr/>
          </p:nvSpPr>
          <p:spPr>
            <a:xfrm>
              <a:off x="0" y="2070855"/>
              <a:ext cx="180025" cy="180025"/>
            </a:xfrm>
            <a:prstGeom prst="ellipse">
              <a:avLst/>
            </a:prstGeom>
            <a:solidFill>
              <a:schemeClr val="accent1"/>
            </a:solidFill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1000"/>
                </a:spcBef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Tahoma"/>
                </a:defRPr>
              </a:pPr>
            </a:p>
          </p:txBody>
        </p:sp>
        <p:sp>
          <p:nvSpPr>
            <p:cNvPr id="571" name="Gerader Verbinder 46"/>
            <p:cNvSpPr/>
            <p:nvPr/>
          </p:nvSpPr>
          <p:spPr>
            <a:xfrm flipV="1">
              <a:off x="90011" y="0"/>
              <a:ext cx="1" cy="2070856"/>
            </a:xfrm>
            <a:prstGeom prst="line">
              <a:avLst/>
            </a:prstGeom>
            <a:noFill/>
            <a:ln w="12700" cap="flat">
              <a:solidFill>
                <a:srgbClr val="B0A79D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72" name="Textfeld 47"/>
            <p:cNvSpPr txBox="1"/>
            <p:nvPr/>
          </p:nvSpPr>
          <p:spPr>
            <a:xfrm>
              <a:off x="234030" y="126611"/>
              <a:ext cx="1655982" cy="650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10000"/>
                </a:lnSpc>
                <a:spcBef>
                  <a:spcPts val="1000"/>
                </a:spcBef>
                <a:defRPr>
                  <a:solidFill>
                    <a:schemeClr val="accent1"/>
                  </a:solidFill>
                  <a:latin typeface="+mn-lt"/>
                  <a:ea typeface="+mn-ea"/>
                  <a:cs typeface="+mn-cs"/>
                  <a:sym typeface="Tahoma"/>
                </a:defRPr>
              </a:lvl1pPr>
            </a:lstStyle>
            <a:p>
              <a:pPr/>
              <a:r>
                <a:t>Manufacturing</a:t>
              </a:r>
            </a:p>
          </p:txBody>
        </p:sp>
      </p:grpSp>
      <p:grpSp>
        <p:nvGrpSpPr>
          <p:cNvPr id="577" name="Gruppieren 48"/>
          <p:cNvGrpSpPr/>
          <p:nvPr/>
        </p:nvGrpSpPr>
        <p:grpSpPr>
          <a:xfrm>
            <a:off x="5086169" y="3839190"/>
            <a:ext cx="1671149" cy="2250879"/>
            <a:chOff x="0" y="0"/>
            <a:chExt cx="1671148" cy="2250878"/>
          </a:xfrm>
        </p:grpSpPr>
        <p:sp>
          <p:nvSpPr>
            <p:cNvPr id="574" name="Ellipse 49"/>
            <p:cNvSpPr/>
            <p:nvPr/>
          </p:nvSpPr>
          <p:spPr>
            <a:xfrm flipH="1" rot="10800000">
              <a:off x="0" y="0"/>
              <a:ext cx="180025" cy="180025"/>
            </a:xfrm>
            <a:prstGeom prst="ellipse">
              <a:avLst/>
            </a:prstGeom>
            <a:solidFill>
              <a:schemeClr val="accent1"/>
            </a:solidFill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1000"/>
                </a:spcBef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Tahoma"/>
                </a:defRPr>
              </a:pPr>
            </a:p>
          </p:txBody>
        </p:sp>
        <p:sp>
          <p:nvSpPr>
            <p:cNvPr id="575" name="Gerader Verbinder 50"/>
            <p:cNvSpPr/>
            <p:nvPr/>
          </p:nvSpPr>
          <p:spPr>
            <a:xfrm flipH="1">
              <a:off x="90011" y="180023"/>
              <a:ext cx="1" cy="2070856"/>
            </a:xfrm>
            <a:prstGeom prst="line">
              <a:avLst/>
            </a:prstGeom>
            <a:noFill/>
            <a:ln w="12700" cap="flat">
              <a:solidFill>
                <a:srgbClr val="B0A79D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76" name="Textfeld 51"/>
            <p:cNvSpPr/>
            <p:nvPr/>
          </p:nvSpPr>
          <p:spPr>
            <a:xfrm>
              <a:off x="238858" y="888330"/>
              <a:ext cx="143229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>
                <a:lnSpc>
                  <a:spcPct val="110000"/>
                </a:lnSpc>
                <a:spcBef>
                  <a:spcPts val="1000"/>
                </a:spcBef>
                <a:defRPr>
                  <a:solidFill>
                    <a:schemeClr val="accent1"/>
                  </a:solidFill>
                  <a:latin typeface="+mn-lt"/>
                  <a:ea typeface="+mn-ea"/>
                  <a:cs typeface="+mn-cs"/>
                  <a:sym typeface="Tahoma"/>
                </a:defRPr>
              </a:lvl1pPr>
            </a:lstStyle>
            <a:p>
              <a:pPr/>
              <a:r>
                <a:t>Retail</a:t>
              </a:r>
            </a:p>
          </p:txBody>
        </p:sp>
      </p:grpSp>
      <p:pic>
        <p:nvPicPr>
          <p:cNvPr id="578" name="WhatsApp Image 2024-06-29 at 22.08.44.jpeg" descr="WhatsApp Image 2024-06-29 at 22.08.44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1596" y="2194485"/>
            <a:ext cx="1590517" cy="1590517"/>
          </a:xfrm>
          <a:prstGeom prst="rect">
            <a:avLst/>
          </a:prstGeom>
          <a:ln w="12700">
            <a:miter lim="400000"/>
          </a:ln>
        </p:spPr>
      </p:pic>
      <p:pic>
        <p:nvPicPr>
          <p:cNvPr id="579" name="WhatsApp Image 2024-06-29 at 22.10.04.jpeg" descr="WhatsApp Image 2024-06-29 at 22.10.04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18356" y="2194485"/>
            <a:ext cx="1590517" cy="1590517"/>
          </a:xfrm>
          <a:prstGeom prst="rect">
            <a:avLst/>
          </a:prstGeom>
          <a:ln w="12700">
            <a:miter lim="400000"/>
          </a:ln>
        </p:spPr>
      </p:pic>
      <p:pic>
        <p:nvPicPr>
          <p:cNvPr id="580" name="WhatsApp Image 2024-06-29 at 22.10.45.jpeg" descr="WhatsApp Image 2024-06-29 at 22.10.45.jpe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308810" y="4474435"/>
            <a:ext cx="2135164" cy="1281099"/>
          </a:xfrm>
          <a:prstGeom prst="rect">
            <a:avLst/>
          </a:prstGeom>
          <a:ln w="12700">
            <a:miter lim="400000"/>
          </a:ln>
        </p:spPr>
      </p:pic>
      <p:pic>
        <p:nvPicPr>
          <p:cNvPr id="581" name="WhatsApp Image 2024-06-29 at 22.51.08.jpeg" descr="WhatsApp Image 2024-06-29 at 22.51.08.jpe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463303" y="3251339"/>
            <a:ext cx="1890013" cy="12600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Textplatzhalter 1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759027">
              <a:defRPr sz="2324"/>
            </a:lvl1pPr>
          </a:lstStyle>
          <a:p>
            <a:pPr/>
            <a:r>
              <a:t>How does it work?</a:t>
            </a:r>
          </a:p>
        </p:txBody>
      </p:sp>
      <p:sp>
        <p:nvSpPr>
          <p:cNvPr id="584" name="Datumsplatzhalter 3"/>
          <p:cNvSpPr txBox="1"/>
          <p:nvPr/>
        </p:nvSpPr>
        <p:spPr>
          <a:xfrm>
            <a:off x="9525399" y="6573563"/>
            <a:ext cx="176582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800">
                <a:solidFill>
                  <a:srgbClr val="B0A79D"/>
                </a:solidFill>
                <a:latin typeface="+mn-lt"/>
                <a:ea typeface="+mn-ea"/>
                <a:cs typeface="+mn-cs"/>
                <a:sym typeface="Tahoma"/>
              </a:defRPr>
            </a:lvl1pPr>
          </a:lstStyle>
          <a:p>
            <a:pPr/>
            <a:r>
              <a:t>01. July 2024</a:t>
            </a:r>
          </a:p>
        </p:txBody>
      </p:sp>
      <p:sp>
        <p:nvSpPr>
          <p:cNvPr id="585" name="Foliennummernplatzhalter 5"/>
          <p:cNvSpPr txBox="1"/>
          <p:nvPr>
            <p:ph type="sldNum" sz="quarter" idx="2"/>
          </p:nvPr>
        </p:nvSpPr>
        <p:spPr>
          <a:xfrm>
            <a:off x="11524999" y="6573563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6" name="Inhaltsplatzhalter 6"/>
          <p:cNvSpPr txBox="1"/>
          <p:nvPr/>
        </p:nvSpPr>
        <p:spPr>
          <a:xfrm>
            <a:off x="539999" y="1727999"/>
            <a:ext cx="11112002" cy="41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914490">
              <a:lnSpc>
                <a:spcPct val="130000"/>
              </a:lnSpc>
              <a:spcBef>
                <a:spcPts val="1200"/>
              </a:spcBef>
              <a:defRPr>
                <a:latin typeface="+mn-lt"/>
                <a:ea typeface="+mn-ea"/>
                <a:cs typeface="+mn-cs"/>
                <a:sym typeface="Tahoma"/>
              </a:defRPr>
            </a:pPr>
            <a:r>
              <a:t>                                      </a:t>
            </a:r>
          </a:p>
          <a:p>
            <a:pPr defTabSz="914490">
              <a:lnSpc>
                <a:spcPct val="130000"/>
              </a:lnSpc>
              <a:spcBef>
                <a:spcPts val="1200"/>
              </a:spcBef>
              <a:defRPr>
                <a:latin typeface="+mn-lt"/>
                <a:ea typeface="+mn-ea"/>
                <a:cs typeface="+mn-cs"/>
                <a:sym typeface="Tahoma"/>
              </a:defRPr>
            </a:pPr>
            <a:r>
              <a:t>                                           </a:t>
            </a:r>
          </a:p>
        </p:txBody>
      </p:sp>
      <p:pic>
        <p:nvPicPr>
          <p:cNvPr id="58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9999" y="1727999"/>
            <a:ext cx="5820604" cy="3356550"/>
          </a:xfrm>
          <a:prstGeom prst="rect">
            <a:avLst/>
          </a:prstGeom>
          <a:ln w="12700">
            <a:miter lim="400000"/>
          </a:ln>
        </p:spPr>
      </p:pic>
      <p:sp>
        <p:nvSpPr>
          <p:cNvPr id="588" name="Titel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59027">
              <a:defRPr sz="2324"/>
            </a:lvl1pPr>
          </a:lstStyle>
          <a:p>
            <a:pPr/>
            <a:r>
              <a:t>Data Augmentation techniques for Images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Textplatzhalter 1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759027">
              <a:defRPr sz="2324"/>
            </a:lvl1pPr>
          </a:lstStyle>
          <a:p>
            <a:pPr/>
            <a:r>
              <a:t>Techniques</a:t>
            </a:r>
          </a:p>
        </p:txBody>
      </p:sp>
      <p:sp>
        <p:nvSpPr>
          <p:cNvPr id="591" name="Datumsplatzhalter 3"/>
          <p:cNvSpPr txBox="1"/>
          <p:nvPr/>
        </p:nvSpPr>
        <p:spPr>
          <a:xfrm>
            <a:off x="9525399" y="6573563"/>
            <a:ext cx="176582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800">
                <a:solidFill>
                  <a:srgbClr val="B0A79D"/>
                </a:solidFill>
                <a:latin typeface="+mn-lt"/>
                <a:ea typeface="+mn-ea"/>
                <a:cs typeface="+mn-cs"/>
                <a:sym typeface="Tahoma"/>
              </a:defRPr>
            </a:lvl1pPr>
          </a:lstStyle>
          <a:p>
            <a:pPr/>
            <a:r>
              <a:t>01. July 2024</a:t>
            </a:r>
          </a:p>
        </p:txBody>
      </p:sp>
      <p:sp>
        <p:nvSpPr>
          <p:cNvPr id="592" name="Foliennummernplatzhalter 5"/>
          <p:cNvSpPr txBox="1"/>
          <p:nvPr>
            <p:ph type="sldNum" sz="quarter" idx="2"/>
          </p:nvPr>
        </p:nvSpPr>
        <p:spPr>
          <a:xfrm>
            <a:off x="11524999" y="6573563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93" name="Inhaltsplatzhalter 6"/>
          <p:cNvSpPr txBox="1"/>
          <p:nvPr/>
        </p:nvSpPr>
        <p:spPr>
          <a:xfrm>
            <a:off x="539999" y="1727999"/>
            <a:ext cx="3528002" cy="41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270027" indent="-270027" defTabSz="914490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Tahoma"/>
              </a:defRPr>
            </a:pPr>
            <a:r>
              <a:t>Compose</a:t>
            </a:r>
          </a:p>
          <a:p>
            <a:pPr marL="270027" indent="-270027" defTabSz="914490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Tahoma"/>
              </a:defRPr>
            </a:pPr>
            <a:r>
              <a:t>Resize</a:t>
            </a:r>
          </a:p>
          <a:p>
            <a:pPr marL="270027" indent="-270027" defTabSz="914490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Tahoma"/>
              </a:defRPr>
            </a:pPr>
            <a:r>
              <a:t>Random Horizontal Flip</a:t>
            </a:r>
          </a:p>
          <a:p>
            <a:pPr marL="270027" indent="-270027" defTabSz="914490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Tahoma"/>
              </a:defRPr>
            </a:pPr>
            <a:r>
              <a:t>Random Rotation</a:t>
            </a:r>
          </a:p>
          <a:p>
            <a:pPr marL="270027" indent="-270027" defTabSz="914490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Tahoma"/>
              </a:defRPr>
            </a:pPr>
            <a:r>
              <a:t>GrayScale</a:t>
            </a:r>
          </a:p>
        </p:txBody>
      </p:sp>
      <p:sp>
        <p:nvSpPr>
          <p:cNvPr id="594" name="Inhaltsplatzhalter 7"/>
          <p:cNvSpPr txBox="1"/>
          <p:nvPr/>
        </p:nvSpPr>
        <p:spPr>
          <a:xfrm>
            <a:off x="4331999" y="1727999"/>
            <a:ext cx="3528002" cy="41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270027" indent="-270027" defTabSz="914490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Tahoma"/>
              </a:defRPr>
            </a:pPr>
            <a:r>
              <a:t>Random Vertical Flip</a:t>
            </a:r>
          </a:p>
          <a:p>
            <a:pPr marL="270027" indent="-270027" defTabSz="914490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Tahoma"/>
              </a:defRPr>
            </a:pPr>
            <a:r>
              <a:t>Color Jitter</a:t>
            </a:r>
          </a:p>
          <a:p>
            <a:pPr marL="270027" indent="-270027" defTabSz="914490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Tahoma"/>
              </a:defRPr>
            </a:pPr>
            <a:r>
              <a:t>Random Affine</a:t>
            </a:r>
          </a:p>
          <a:p>
            <a:pPr marL="270027" indent="-270027" defTabSz="914490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Tahoma"/>
              </a:defRPr>
            </a:pPr>
            <a:r>
              <a:t>Gaussian Blur</a:t>
            </a:r>
          </a:p>
          <a:p>
            <a:pPr marL="270027" indent="-270027" defTabSz="914490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Tahoma"/>
              </a:defRPr>
            </a:pPr>
            <a:r>
              <a:t>Random Posterize</a:t>
            </a:r>
          </a:p>
        </p:txBody>
      </p:sp>
      <p:sp>
        <p:nvSpPr>
          <p:cNvPr id="595" name="Titel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59027">
              <a:defRPr sz="2324"/>
            </a:lvl1pPr>
          </a:lstStyle>
          <a:p>
            <a:pPr/>
            <a:r>
              <a:t>Data Augmentation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Textplatzhalter 1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759027">
              <a:defRPr sz="2324"/>
            </a:lvl1pPr>
          </a:lstStyle>
          <a:p>
            <a:pPr/>
            <a:r>
              <a:t>Results</a:t>
            </a:r>
          </a:p>
        </p:txBody>
      </p:sp>
      <p:sp>
        <p:nvSpPr>
          <p:cNvPr id="598" name="Datumsplatzhalter 3"/>
          <p:cNvSpPr txBox="1"/>
          <p:nvPr/>
        </p:nvSpPr>
        <p:spPr>
          <a:xfrm>
            <a:off x="9525399" y="6573563"/>
            <a:ext cx="176582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800">
                <a:solidFill>
                  <a:srgbClr val="B0A79D"/>
                </a:solidFill>
                <a:latin typeface="+mn-lt"/>
                <a:ea typeface="+mn-ea"/>
                <a:cs typeface="+mn-cs"/>
                <a:sym typeface="Tahoma"/>
              </a:defRPr>
            </a:lvl1pPr>
          </a:lstStyle>
          <a:p>
            <a:pPr/>
            <a:r>
              <a:t>01. July 2024</a:t>
            </a:r>
          </a:p>
        </p:txBody>
      </p:sp>
      <p:sp>
        <p:nvSpPr>
          <p:cNvPr id="599" name="Foliennummernplatzhalter 5"/>
          <p:cNvSpPr txBox="1"/>
          <p:nvPr>
            <p:ph type="sldNum" sz="quarter" idx="2"/>
          </p:nvPr>
        </p:nvSpPr>
        <p:spPr>
          <a:xfrm>
            <a:off x="11524999" y="6573563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00" name="Titel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59027">
              <a:defRPr sz="2324"/>
            </a:lvl1pPr>
          </a:lstStyle>
          <a:p>
            <a:pPr/>
            <a:r>
              <a:t>Data Augmentation</a:t>
            </a:r>
          </a:p>
        </p:txBody>
      </p:sp>
      <p:pic>
        <p:nvPicPr>
          <p:cNvPr id="601" name="cheetah.jpg" descr="cheetah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7406" y="3100380"/>
            <a:ext cx="2314458" cy="1395240"/>
          </a:xfrm>
          <a:prstGeom prst="rect">
            <a:avLst/>
          </a:prstGeom>
          <a:ln w="12700">
            <a:miter lim="400000"/>
          </a:ln>
        </p:spPr>
      </p:pic>
      <p:pic>
        <p:nvPicPr>
          <p:cNvPr id="602" name="WhatsApp Image 2024-06-29 at 23.04.04.jpeg" descr="WhatsApp Image 2024-06-29 at 23.04.04.jpeg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4801427" y="1535434"/>
            <a:ext cx="6818601" cy="4736198"/>
          </a:xfrm>
          <a:prstGeom prst="rect">
            <a:avLst/>
          </a:prstGeom>
          <a:ln w="12700">
            <a:miter lim="400000"/>
          </a:ln>
        </p:spPr>
      </p:pic>
      <p:sp>
        <p:nvSpPr>
          <p:cNvPr id="603" name="Orignal Image"/>
          <p:cNvSpPr txBox="1"/>
          <p:nvPr/>
        </p:nvSpPr>
        <p:spPr>
          <a:xfrm>
            <a:off x="1840393" y="4501499"/>
            <a:ext cx="1448483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Orignal Image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Textplatzhalter 1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759027">
              <a:defRPr sz="2324"/>
            </a:lvl1pPr>
          </a:lstStyle>
          <a:p>
            <a:pPr/>
            <a:r>
              <a:t>Techniques for Text</a:t>
            </a:r>
          </a:p>
        </p:txBody>
      </p:sp>
      <p:sp>
        <p:nvSpPr>
          <p:cNvPr id="606" name="Datumsplatzhalter 3"/>
          <p:cNvSpPr txBox="1"/>
          <p:nvPr/>
        </p:nvSpPr>
        <p:spPr>
          <a:xfrm>
            <a:off x="9525399" y="6573563"/>
            <a:ext cx="176582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800">
                <a:solidFill>
                  <a:srgbClr val="B0A79D"/>
                </a:solidFill>
                <a:latin typeface="+mn-lt"/>
                <a:ea typeface="+mn-ea"/>
                <a:cs typeface="+mn-cs"/>
                <a:sym typeface="Tahoma"/>
              </a:defRPr>
            </a:lvl1pPr>
          </a:lstStyle>
          <a:p>
            <a:pPr/>
            <a:r>
              <a:t>01. July 2024</a:t>
            </a:r>
          </a:p>
        </p:txBody>
      </p:sp>
      <p:sp>
        <p:nvSpPr>
          <p:cNvPr id="607" name="Foliennummernplatzhalter 5"/>
          <p:cNvSpPr txBox="1"/>
          <p:nvPr>
            <p:ph type="sldNum" sz="quarter" idx="2"/>
          </p:nvPr>
        </p:nvSpPr>
        <p:spPr>
          <a:xfrm>
            <a:off x="11524999" y="6573563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08" name="Inhaltsplatzhalter 6"/>
          <p:cNvSpPr txBox="1"/>
          <p:nvPr/>
        </p:nvSpPr>
        <p:spPr>
          <a:xfrm>
            <a:off x="539999" y="1727999"/>
            <a:ext cx="3528002" cy="41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270027" indent="-270027" defTabSz="914490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Tahoma"/>
              </a:defRPr>
            </a:pPr>
            <a:r>
              <a:t>Synonym replacement</a:t>
            </a:r>
          </a:p>
          <a:p>
            <a:pPr marL="270027" indent="-270027" defTabSz="914490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Tahoma"/>
              </a:defRPr>
            </a:pPr>
            <a:r>
              <a:t>Add Noise</a:t>
            </a:r>
          </a:p>
          <a:p>
            <a:pPr marL="270027" indent="-270027" defTabSz="914490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Tahoma"/>
              </a:defRPr>
            </a:pPr>
            <a:r>
              <a:t>Random Insertion</a:t>
            </a:r>
          </a:p>
          <a:p>
            <a:pPr marL="270027" indent="-270027" defTabSz="914490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Tahoma"/>
              </a:defRPr>
            </a:pPr>
            <a:r>
              <a:t>Random Deletion</a:t>
            </a:r>
          </a:p>
          <a:p>
            <a:pPr marL="270027" indent="-270027" defTabSz="914490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Tahoma"/>
              </a:defRPr>
            </a:pPr>
            <a:r>
              <a:t>Random Swap</a:t>
            </a:r>
          </a:p>
          <a:p>
            <a:pPr marL="270027" indent="-270027" defTabSz="914490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Tahoma"/>
              </a:defRPr>
            </a:pPr>
            <a:r>
              <a:t>Paraphrasing</a:t>
            </a:r>
          </a:p>
          <a:p>
            <a:pPr marL="270027" indent="-270027" defTabSz="914490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Tahoma"/>
              </a:defRPr>
            </a:pPr>
            <a:r>
              <a:t>Style Transfer NMT</a:t>
            </a:r>
          </a:p>
        </p:txBody>
      </p:sp>
      <p:sp>
        <p:nvSpPr>
          <p:cNvPr id="609" name="Inhaltsplatzhalter 7"/>
          <p:cNvSpPr txBox="1"/>
          <p:nvPr/>
        </p:nvSpPr>
        <p:spPr>
          <a:xfrm>
            <a:off x="4331999" y="1727999"/>
            <a:ext cx="3528002" cy="41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270027" indent="-270027" defTabSz="914490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Tahoma"/>
              </a:defRPr>
            </a:pPr>
            <a:r>
              <a:t>Stochastic Text Generation</a:t>
            </a:r>
          </a:p>
          <a:p>
            <a:pPr marL="270027" indent="-270027" defTabSz="914490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Tahoma"/>
              </a:defRPr>
            </a:pPr>
            <a:r>
              <a:t>Masking</a:t>
            </a:r>
          </a:p>
          <a:p>
            <a:pPr marL="270027" indent="-270027" defTabSz="914490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Tahoma"/>
              </a:defRPr>
            </a:pPr>
            <a:r>
              <a:t>Grammar Correction</a:t>
            </a:r>
          </a:p>
          <a:p>
            <a:pPr marL="270027" indent="-270027" defTabSz="914490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Tahoma"/>
              </a:defRPr>
            </a:pPr>
            <a:r>
              <a:t>World Shuffling</a:t>
            </a:r>
          </a:p>
          <a:p>
            <a:pPr marL="270027" indent="-270027" defTabSz="914490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Tahoma"/>
              </a:defRPr>
            </a:pPr>
            <a:r>
              <a:t>Bert Augmentation</a:t>
            </a:r>
          </a:p>
          <a:p>
            <a:pPr marL="270027" indent="-270027" defTabSz="914490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Tahoma"/>
              </a:defRPr>
            </a:pPr>
            <a:r>
              <a:t>Back Translation</a:t>
            </a:r>
          </a:p>
        </p:txBody>
      </p:sp>
      <p:sp>
        <p:nvSpPr>
          <p:cNvPr id="610" name="Titel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59027">
              <a:defRPr sz="2324"/>
            </a:lvl1pPr>
          </a:lstStyle>
          <a:p>
            <a:pPr/>
            <a:r>
              <a:t>Data Augmentation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TH">
  <a:themeElements>
    <a:clrScheme name="OTH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19400"/>
      </a:accent1>
      <a:accent2>
        <a:srgbClr val="7FA8B6"/>
      </a:accent2>
      <a:accent3>
        <a:srgbClr val="A24885"/>
      </a:accent3>
      <a:accent4>
        <a:srgbClr val="78A26E"/>
      </a:accent4>
      <a:accent5>
        <a:srgbClr val="CBC4BE"/>
      </a:accent5>
      <a:accent6>
        <a:srgbClr val="F8BB6B"/>
      </a:accent6>
      <a:hlink>
        <a:srgbClr val="0000FF"/>
      </a:hlink>
      <a:folHlink>
        <a:srgbClr val="FF00FF"/>
      </a:folHlink>
    </a:clrScheme>
    <a:fontScheme name="OTH">
      <a:majorFont>
        <a:latin typeface="Helvetica"/>
        <a:ea typeface="Helvetica"/>
        <a:cs typeface="Helvetica"/>
      </a:majorFont>
      <a:minorFont>
        <a:latin typeface="Tahoma"/>
        <a:ea typeface="Tahoma"/>
        <a:cs typeface="Tahoma"/>
      </a:minorFont>
    </a:fontScheme>
    <a:fmtScheme name="OTH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36000" tIns="36000" rIns="36000" bIns="36000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Meta OT"/>
            <a:ea typeface="Meta OT"/>
            <a:cs typeface="Meta OT"/>
            <a:sym typeface="Meta O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Meta OT"/>
            <a:ea typeface="Meta OT"/>
            <a:cs typeface="Meta OT"/>
            <a:sym typeface="Meta O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TH">
  <a:themeElements>
    <a:clrScheme name="OTH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19400"/>
      </a:accent1>
      <a:accent2>
        <a:srgbClr val="7FA8B6"/>
      </a:accent2>
      <a:accent3>
        <a:srgbClr val="A24885"/>
      </a:accent3>
      <a:accent4>
        <a:srgbClr val="78A26E"/>
      </a:accent4>
      <a:accent5>
        <a:srgbClr val="CBC4BE"/>
      </a:accent5>
      <a:accent6>
        <a:srgbClr val="F8BB6B"/>
      </a:accent6>
      <a:hlink>
        <a:srgbClr val="0000FF"/>
      </a:hlink>
      <a:folHlink>
        <a:srgbClr val="FF00FF"/>
      </a:folHlink>
    </a:clrScheme>
    <a:fontScheme name="OTH">
      <a:majorFont>
        <a:latin typeface="Helvetica"/>
        <a:ea typeface="Helvetica"/>
        <a:cs typeface="Helvetica"/>
      </a:majorFont>
      <a:minorFont>
        <a:latin typeface="Tahoma"/>
        <a:ea typeface="Tahoma"/>
        <a:cs typeface="Tahoma"/>
      </a:minorFont>
    </a:fontScheme>
    <a:fmtScheme name="OTH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36000" tIns="36000" rIns="36000" bIns="36000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Meta OT"/>
            <a:ea typeface="Meta OT"/>
            <a:cs typeface="Meta OT"/>
            <a:sym typeface="Meta O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Meta OT"/>
            <a:ea typeface="Meta OT"/>
            <a:cs typeface="Meta OT"/>
            <a:sym typeface="Meta O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