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F880E0-1908-445F-B509-183B8842512A}" v="3" dt="2025-03-27T07:26:10.7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ham kulkarni" userId="de83106ee0223f13" providerId="LiveId" clId="{FEF880E0-1908-445F-B509-183B8842512A}"/>
    <pc:docChg chg="custSel modSld">
      <pc:chgData name="soham kulkarni" userId="de83106ee0223f13" providerId="LiveId" clId="{FEF880E0-1908-445F-B509-183B8842512A}" dt="2025-03-27T07:26:54.796" v="95" actId="207"/>
      <pc:docMkLst>
        <pc:docMk/>
      </pc:docMkLst>
      <pc:sldChg chg="addSp modSp mod">
        <pc:chgData name="soham kulkarni" userId="de83106ee0223f13" providerId="LiveId" clId="{FEF880E0-1908-445F-B509-183B8842512A}" dt="2025-03-27T07:26:54.796" v="95" actId="207"/>
        <pc:sldMkLst>
          <pc:docMk/>
          <pc:sldMk cId="0" sldId="256"/>
        </pc:sldMkLst>
        <pc:spChg chg="add mod">
          <ac:chgData name="soham kulkarni" userId="de83106ee0223f13" providerId="LiveId" clId="{FEF880E0-1908-445F-B509-183B8842512A}" dt="2025-03-27T07:26:54.796" v="95" actId="207"/>
          <ac:spMkLst>
            <pc:docMk/>
            <pc:sldMk cId="0" sldId="256"/>
            <ac:spMk id="4" creationId="{E21DEA76-E1BE-7FB2-264F-52B841F44A76}"/>
          </ac:spMkLst>
        </pc:spChg>
      </pc:sldChg>
      <pc:sldChg chg="modSp mod">
        <pc:chgData name="soham kulkarni" userId="de83106ee0223f13" providerId="LiveId" clId="{FEF880E0-1908-445F-B509-183B8842512A}" dt="2025-03-27T06:17:10.894" v="43" actId="20577"/>
        <pc:sldMkLst>
          <pc:docMk/>
          <pc:sldMk cId="0" sldId="258"/>
        </pc:sldMkLst>
        <pc:spChg chg="mod">
          <ac:chgData name="soham kulkarni" userId="de83106ee0223f13" providerId="LiveId" clId="{FEF880E0-1908-445F-B509-183B8842512A}" dt="2025-03-27T06:17:10.894" v="4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oham kulkarni" userId="de83106ee0223f13" providerId="LiveId" clId="{FEF880E0-1908-445F-B509-183B8842512A}" dt="2025-03-27T07:21:45.776" v="47" actId="1076"/>
        <pc:sldMkLst>
          <pc:docMk/>
          <pc:sldMk cId="788611597" sldId="262"/>
        </pc:sldMkLst>
        <pc:picChg chg="mod">
          <ac:chgData name="soham kulkarni" userId="de83106ee0223f13" providerId="LiveId" clId="{FEF880E0-1908-445F-B509-183B8842512A}" dt="2025-03-27T07:21:45.776" v="47" actId="1076"/>
          <ac:picMkLst>
            <pc:docMk/>
            <pc:sldMk cId="788611597" sldId="262"/>
            <ac:picMk id="5" creationId="{AC8A73BE-6603-5DA2-E98F-A57369A39E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4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50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59494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578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2505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917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85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4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0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5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46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3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31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59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6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Video Game 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Data-Driven Analysis of Global Video Game Sales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DEA76-E1BE-7FB2-264F-52B841F44A76}"/>
              </a:ext>
            </a:extLst>
          </p:cNvPr>
          <p:cNvSpPr txBox="1"/>
          <p:nvPr/>
        </p:nvSpPr>
        <p:spPr>
          <a:xfrm>
            <a:off x="3559277" y="4876800"/>
            <a:ext cx="351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+mj-lt"/>
              </a:rPr>
              <a:t>presented  by – Soham Kulkarni</a:t>
            </a:r>
            <a:endParaRPr lang="en-IN" dirty="0">
              <a:solidFill>
                <a:schemeClr val="accent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dataset contains video game sales data categorized by platform, genre, publisher, and sales across different regions such as North America, Europe, Japan, and other regions.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Sales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Global Sales: 8920.44 Million</a:t>
            </a:r>
          </a:p>
          <a:p>
            <a:r>
              <a:rPr dirty="0"/>
              <a:t>- Total North America Sales: 4392.95 Million</a:t>
            </a:r>
          </a:p>
          <a:p>
            <a:r>
              <a:rPr dirty="0"/>
              <a:t>- Total Europe Sales: 2434.13 Million</a:t>
            </a:r>
          </a:p>
          <a:p>
            <a:r>
              <a:rPr dirty="0"/>
              <a:t>- Total Japan Sales: 1291.02 Million</a:t>
            </a:r>
            <a:endParaRPr lang="en-IN" dirty="0"/>
          </a:p>
          <a:p>
            <a:r>
              <a:rPr lang="en-US" dirty="0"/>
              <a:t>- Total Global Sales by publisher : 1.89 Million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Genres by Global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Action: 1751.18 Million</a:t>
            </a:r>
          </a:p>
          <a:p>
            <a:r>
              <a:t>- Sports: 1330.93 Million</a:t>
            </a:r>
          </a:p>
          <a:p>
            <a:r>
              <a:t>- Shooter: 1037.37 Million</a:t>
            </a:r>
          </a:p>
          <a:p>
            <a:r>
              <a:t>- Role-Playing: 927.37 Million</a:t>
            </a:r>
          </a:p>
          <a:p>
            <a:r>
              <a:t>- Platform: 831.37 Million</a:t>
            </a:r>
          </a:p>
          <a:p>
            <a:r>
              <a:t>- Misc: 809.96 Million</a:t>
            </a:r>
          </a:p>
          <a:p>
            <a:r>
              <a:t>- Racing: 732.04 Million</a:t>
            </a:r>
          </a:p>
          <a:p>
            <a:r>
              <a:t>- Fighting: 448.91 Million</a:t>
            </a:r>
          </a:p>
          <a:p>
            <a:r>
              <a:t>- Simulation: 392.20 Million</a:t>
            </a:r>
          </a:p>
          <a:p>
            <a:r>
              <a:t>- Puzzle: 244.95 Million</a:t>
            </a:r>
          </a:p>
          <a:p>
            <a:r>
              <a:t>- Adventure: 239.04 Million</a:t>
            </a:r>
          </a:p>
          <a:p>
            <a:r>
              <a:t>- Strategy: 175.12 Million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29CDD-287D-E7DF-1F9F-EF42B908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Dashboard</a:t>
            </a:r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8A73BE-6603-5DA2-E98F-A57369A39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84" y="1511017"/>
            <a:ext cx="6931742" cy="4211357"/>
          </a:xfrm>
        </p:spPr>
      </p:pic>
    </p:spTree>
    <p:extLst>
      <p:ext uri="{BB962C8B-B14F-4D97-AF65-F5344CB8AC3E}">
        <p14:creationId xmlns:p14="http://schemas.microsoft.com/office/powerpoint/2010/main" val="7886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Platforms by Global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PS2: 1255.64 Million</a:t>
            </a:r>
          </a:p>
          <a:p>
            <a:r>
              <a:t>- X360: 979.96 Million</a:t>
            </a:r>
          </a:p>
          <a:p>
            <a:r>
              <a:t>- PS3: 957.84 Million</a:t>
            </a:r>
          </a:p>
          <a:p>
            <a:r>
              <a:t>- Wii: 926.71 Million</a:t>
            </a:r>
          </a:p>
          <a:p>
            <a:r>
              <a:t>- DS: 822.49 Million</a:t>
            </a:r>
          </a:p>
          <a:p>
            <a:r>
              <a:t>- PS: 730.66 Million</a:t>
            </a:r>
          </a:p>
          <a:p>
            <a:r>
              <a:t>- GBA: 318.50 Million</a:t>
            </a:r>
          </a:p>
          <a:p>
            <a:r>
              <a:t>- PSP: 296.28 Million</a:t>
            </a:r>
          </a:p>
          <a:p>
            <a:r>
              <a:t>- PS4: 278.10 Million</a:t>
            </a:r>
          </a:p>
          <a:p>
            <a:r>
              <a:t>- PC: 258.82 Million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Action and Sports genres dominate the gaming market.</a:t>
            </a:r>
          </a:p>
          <a:p>
            <a:r>
              <a:t>- Platforms like DS, PS2, and Wii have high global sales.</a:t>
            </a:r>
          </a:p>
          <a:p>
            <a:r>
              <a:t>- Regional preferences vary, with Japan favoring Role-Playing games.</a:t>
            </a:r>
          </a:p>
          <a:p>
            <a:r>
              <a:t>- North America leads in sales, followed by Europe and Japan.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0F6F8-15F2-F422-9808-4C88B55A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67" y="2459704"/>
            <a:ext cx="4277034" cy="132080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Bahnschrift SemiBold" panose="020B0502040204020203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86528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59</TotalTime>
  <Words>268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Black</vt:lpstr>
      <vt:lpstr>Bahnschrift SemiBold</vt:lpstr>
      <vt:lpstr>Trebuchet MS</vt:lpstr>
      <vt:lpstr>Wingdings 3</vt:lpstr>
      <vt:lpstr>Facet</vt:lpstr>
      <vt:lpstr>Video Game Sales Dashboard</vt:lpstr>
      <vt:lpstr>Dataset Overview</vt:lpstr>
      <vt:lpstr>Key Sales Metrics</vt:lpstr>
      <vt:lpstr>Top Genres by Global Sales</vt:lpstr>
      <vt:lpstr>Dashboard </vt:lpstr>
      <vt:lpstr>Top Platforms by Global Sales</vt:lpstr>
      <vt:lpstr>Conclusion &amp; Takeaways</vt:lpstr>
      <vt:lpstr>Thank you 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soham kulkarni</cp:lastModifiedBy>
  <cp:revision>3</cp:revision>
  <dcterms:created xsi:type="dcterms:W3CDTF">2013-01-27T09:14:16Z</dcterms:created>
  <dcterms:modified xsi:type="dcterms:W3CDTF">2025-03-27T07:26:59Z</dcterms:modified>
  <cp:category/>
</cp:coreProperties>
</file>