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A98A-93BF-4E7A-BDED-C933F5240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A22D4-5C9A-4165-9E7D-D038534F9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3A6A-B4F4-45F1-8128-83F2C98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1B2B-7197-40A4-8B33-9C0810F0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CE306-7ACA-4240-BB8B-E67562D8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2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7EDA-61A7-4CF0-BA08-AB5A43E7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F3E76-87BB-4355-B59E-E04A785F7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FA993-59F4-4931-9B54-80D111BA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D6425-8E78-4BF9-AE7D-C7DCE559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0C782-7F03-4FB5-ACFB-FD384AD5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8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D80E2-7ADD-473A-8FAD-21CA88609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4B3A0-0E9F-4E1B-88E8-E337840A0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80233-E57B-49AD-A01C-0D41C5B3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E9237-BE18-4CD6-AA93-01EB5ECF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0C118-1BF0-49DC-9359-4B75696A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3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54AF-9301-41D7-922B-B0C061F0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D8FA5-325A-45AE-B0B2-4AF1F649E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A5C7-01C5-4407-9D54-D9FC22B7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CC12-B1D1-447C-9665-53564BE8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1E055-35CC-4085-B90E-26501728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1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E330-F87C-4017-81E0-D0DBA703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73E75-61C4-442E-9E9F-37525CC76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CB2B5-0488-4165-BB9F-8564C2E4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F0EB8-CEFA-423D-99B7-C58D0C4D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D479B-C170-4407-A799-87955638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6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BA41-5FC9-4072-9E4E-951D9B47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6F2D-0113-407D-BA0E-8956B6A4D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A2243-9C6E-4323-AF34-DCF895D69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C9EB1-D07E-4829-AC85-54027FE3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A525D-F75C-4FD7-AFFB-3022B9D9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3FA9D-0549-4CEC-B0DA-BDF72164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5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7D17-62E3-41AF-8C90-45EC2946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EEA80-0FCF-4238-A08A-BDE6691A5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43C16-DB3D-442F-AAF0-1DEC0A468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21839-3705-4F39-B50C-9D3576480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EE0EF-6C2D-4D3F-8023-CFBC99163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E6BF3-508F-4217-B08C-B963CA5D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64B9A-4E16-4F39-BD6B-D7BEEA89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401C9-B601-40BA-801E-01492244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4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3411-718F-47BA-B5F7-945BFA4F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3F92B-FA28-4E54-B31E-FA1B18A9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4F7AD-F1A1-4B30-815D-767CABA0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16759-17A7-4922-A31F-541BD799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8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E9588-ED67-466D-BFE4-D6F9A687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D4B79-1B22-4F54-8C10-E0EDE334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48456-0300-4F4A-B911-B12AF3A4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6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2C8A-BF06-4479-9606-A32670F6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DE2BD-E2E2-4D7C-8036-62838641D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E722C-F6C6-4FC9-B4F0-99CE20B21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4F6F1-5379-4C31-B498-3C3DFC0C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82C69-3D4C-4685-89C1-9BCB1682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5F93-0282-4AAF-ADDA-8433FEE4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9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FF7F-62B8-426B-8046-099D52121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99AA5-A5EE-49B5-80CA-62F44E9C5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F8AFE-D261-4995-B2AB-1B74AB6A6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81913-DD20-4A55-9803-3FBD5F19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C86CD-69FB-4DB0-9FC7-6E0BBDEA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65BDF-CDF1-4E36-902B-3F71A15F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18A5A-1B73-4DAF-A7CD-B6ABC60D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ADC7D-73D6-42AC-822B-224B0AC34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F6A8D-38AD-4B1C-ACCC-B7BEE2701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AFD40-5780-4A5C-90D4-3ABDA91F39E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D3078-0E95-4700-A187-8D5D661EA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055B-A740-44AD-BBFE-372FE1AA8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2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7AF9D9-B433-41D7-A009-3441644FB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77"/>
            <a:ext cx="12192000" cy="681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2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D7D3-91E0-4D28-B2DC-081054A24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Lets Grow More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0E8F4-2B1A-42E7-8786-F1E82C1AB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79712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Data Analytics Internship</a:t>
            </a:r>
          </a:p>
          <a:p>
            <a:pPr algn="l"/>
            <a:r>
              <a:rPr lang="en-US" sz="3000" b="1" dirty="0"/>
              <a:t>Beginner Level</a:t>
            </a:r>
          </a:p>
          <a:p>
            <a:pPr algn="l"/>
            <a:r>
              <a:rPr lang="en-US" sz="3000" b="1" dirty="0"/>
              <a:t>Task 1:  Iris Flower Classification</a:t>
            </a:r>
          </a:p>
          <a:p>
            <a:pPr algn="l"/>
            <a:r>
              <a:rPr lang="en-US" sz="3000" b="1" dirty="0"/>
              <a:t>Name:  Soham </a:t>
            </a:r>
            <a:r>
              <a:rPr lang="en-US" sz="3000" b="1" dirty="0" err="1"/>
              <a:t>Chotalia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637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75C03C5-E875-4BCE-B610-E67F8564E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" y="45427"/>
            <a:ext cx="12154953" cy="67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2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9B68762-3E16-4221-AA98-903960CF1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" y="0"/>
            <a:ext cx="12180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0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Lets Grow More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SOHAM CHo</dc:creator>
  <cp:lastModifiedBy>SOHAM CHo</cp:lastModifiedBy>
  <cp:revision>2</cp:revision>
  <dcterms:created xsi:type="dcterms:W3CDTF">2022-03-21T16:53:10Z</dcterms:created>
  <dcterms:modified xsi:type="dcterms:W3CDTF">2022-03-21T17:07:18Z</dcterms:modified>
</cp:coreProperties>
</file>