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am Bhattacharyya" initials="SB" lastIdx="1" clrIdx="0">
    <p:extLst>
      <p:ext uri="{19B8F6BF-5375-455C-9EA6-DF929625EA0E}">
        <p15:presenceInfo xmlns:p15="http://schemas.microsoft.com/office/powerpoint/2012/main" userId="S-1-5-21-1071599203-2727591569-123795198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Bhattacharyya" userId="b53b5efa-e3e6-47fc-886b-57f7624043f3" providerId="ADAL" clId="{E8DAD6D0-04C3-4645-9280-869B715E7606}"/>
    <pc:docChg chg="undo custSel modSld modMainMaster">
      <pc:chgData name="Soham Bhattacharyya" userId="b53b5efa-e3e6-47fc-886b-57f7624043f3" providerId="ADAL" clId="{E8DAD6D0-04C3-4645-9280-869B715E7606}" dt="2018-04-01T23:27:59.603" v="194" actId="1076"/>
      <pc:docMkLst>
        <pc:docMk/>
      </pc:docMkLst>
      <pc:sldChg chg="addSp delSp modSp setBg addCm delCm">
        <pc:chgData name="Soham Bhattacharyya" userId="b53b5efa-e3e6-47fc-886b-57f7624043f3" providerId="ADAL" clId="{E8DAD6D0-04C3-4645-9280-869B715E7606}" dt="2018-04-01T23:27:59.603" v="194" actId="1076"/>
        <pc:sldMkLst>
          <pc:docMk/>
          <pc:sldMk cId="1349411478" sldId="256"/>
        </pc:sldMkLst>
        <pc:spChg chg="add mod">
          <ac:chgData name="Soham Bhattacharyya" userId="b53b5efa-e3e6-47fc-886b-57f7624043f3" providerId="ADAL" clId="{E8DAD6D0-04C3-4645-9280-869B715E7606}" dt="2018-04-01T23:06:30.896" v="150" actId="1076"/>
          <ac:spMkLst>
            <pc:docMk/>
            <pc:sldMk cId="1349411478" sldId="256"/>
            <ac:spMk id="2" creationId="{C0897C8A-21BF-42DB-8D8A-33701AB85C79}"/>
          </ac:spMkLst>
        </pc:spChg>
        <pc:spChg chg="add mod">
          <ac:chgData name="Soham Bhattacharyya" userId="b53b5efa-e3e6-47fc-886b-57f7624043f3" providerId="ADAL" clId="{E8DAD6D0-04C3-4645-9280-869B715E7606}" dt="2018-04-01T23:17:46.926" v="178" actId="1076"/>
          <ac:spMkLst>
            <pc:docMk/>
            <pc:sldMk cId="1349411478" sldId="256"/>
            <ac:spMk id="4" creationId="{AEDCB891-BBFE-410B-A01E-6D996CA35901}"/>
          </ac:spMkLst>
        </pc:spChg>
        <pc:spChg chg="add mod">
          <ac:chgData name="Soham Bhattacharyya" userId="b53b5efa-e3e6-47fc-886b-57f7624043f3" providerId="ADAL" clId="{E8DAD6D0-04C3-4645-9280-869B715E7606}" dt="2018-04-01T23:17:46.926" v="178" actId="1076"/>
          <ac:spMkLst>
            <pc:docMk/>
            <pc:sldMk cId="1349411478" sldId="256"/>
            <ac:spMk id="6" creationId="{D12D15B8-88E5-4309-963C-6BA0B64D0D95}"/>
          </ac:spMkLst>
        </pc:spChg>
        <pc:spChg chg="mod">
          <ac:chgData name="Soham Bhattacharyya" userId="b53b5efa-e3e6-47fc-886b-57f7624043f3" providerId="ADAL" clId="{E8DAD6D0-04C3-4645-9280-869B715E7606}" dt="2018-04-01T23:27:59.603" v="194" actId="1076"/>
          <ac:spMkLst>
            <pc:docMk/>
            <pc:sldMk cId="1349411478" sldId="256"/>
            <ac:spMk id="17" creationId="{606FF6D6-1FFF-433D-A2E4-F4E4E3DF21DA}"/>
          </ac:spMkLst>
        </pc:spChg>
        <pc:picChg chg="add mod">
          <ac:chgData name="Soham Bhattacharyya" userId="b53b5efa-e3e6-47fc-886b-57f7624043f3" providerId="ADAL" clId="{E8DAD6D0-04C3-4645-9280-869B715E7606}" dt="2018-04-01T23:06:30.896" v="150" actId="1076"/>
          <ac:picMkLst>
            <pc:docMk/>
            <pc:sldMk cId="1349411478" sldId="256"/>
            <ac:picMk id="3" creationId="{8AEA747D-ADAA-4F05-9347-DCFD159CC69A}"/>
          </ac:picMkLst>
        </pc:picChg>
        <pc:picChg chg="mod">
          <ac:chgData name="Soham Bhattacharyya" userId="b53b5efa-e3e6-47fc-886b-57f7624043f3" providerId="ADAL" clId="{E8DAD6D0-04C3-4645-9280-869B715E7606}" dt="2018-04-01T23:17:46.926" v="178" actId="1076"/>
          <ac:picMkLst>
            <pc:docMk/>
            <pc:sldMk cId="1349411478" sldId="256"/>
            <ac:picMk id="5" creationId="{78749671-92BB-445C-A1F3-584728432CCD}"/>
          </ac:picMkLst>
        </pc:picChg>
        <pc:picChg chg="mod">
          <ac:chgData name="Soham Bhattacharyya" userId="b53b5efa-e3e6-47fc-886b-57f7624043f3" providerId="ADAL" clId="{E8DAD6D0-04C3-4645-9280-869B715E7606}" dt="2018-04-01T23:17:46.926" v="178" actId="1076"/>
          <ac:picMkLst>
            <pc:docMk/>
            <pc:sldMk cId="1349411478" sldId="256"/>
            <ac:picMk id="12" creationId="{521898FF-9CFD-488C-9DB7-481C2EAE323B}"/>
          </ac:picMkLst>
        </pc:picChg>
        <pc:picChg chg="mod">
          <ac:chgData name="Soham Bhattacharyya" userId="b53b5efa-e3e6-47fc-886b-57f7624043f3" providerId="ADAL" clId="{E8DAD6D0-04C3-4645-9280-869B715E7606}" dt="2018-04-01T23:17:46.926" v="178" actId="1076"/>
          <ac:picMkLst>
            <pc:docMk/>
            <pc:sldMk cId="1349411478" sldId="256"/>
            <ac:picMk id="14" creationId="{2CBD6760-A0F5-4A2A-B9EA-DAC528494585}"/>
          </ac:picMkLst>
        </pc:picChg>
        <pc:picChg chg="del">
          <ac:chgData name="Soham Bhattacharyya" userId="b53b5efa-e3e6-47fc-886b-57f7624043f3" providerId="ADAL" clId="{E8DAD6D0-04C3-4645-9280-869B715E7606}" dt="2018-03-30T19:06:16.408" v="46" actId="478"/>
          <ac:picMkLst>
            <pc:docMk/>
            <pc:sldMk cId="1349411478" sldId="256"/>
            <ac:picMk id="16" creationId="{A27907F6-7266-45CC-9997-854CB8A72012}"/>
          </ac:picMkLst>
        </pc:picChg>
      </pc:sldChg>
      <pc:sldMasterChg chg="setBg modSldLayout">
        <pc:chgData name="Soham Bhattacharyya" userId="b53b5efa-e3e6-47fc-886b-57f7624043f3" providerId="ADAL" clId="{E8DAD6D0-04C3-4645-9280-869B715E7606}" dt="2018-03-30T19:07:03.817" v="102" actId="1076"/>
        <pc:sldMasterMkLst>
          <pc:docMk/>
          <pc:sldMasterMk cId="1914138446" sldId="2147483648"/>
        </pc:sldMasterMkLst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1755101323" sldId="2147483649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463936834" sldId="2147483650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1411280572" sldId="2147483651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2195500780" sldId="2147483652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1293011514" sldId="2147483653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467361183" sldId="2147483654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2157925849" sldId="2147483655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425359552" sldId="2147483656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1681182083" sldId="2147483657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972171217" sldId="2147483658"/>
          </pc:sldLayoutMkLst>
        </pc:sldLayoutChg>
        <pc:sldLayoutChg chg="setBg">
          <pc:chgData name="Soham Bhattacharyya" userId="b53b5efa-e3e6-47fc-886b-57f7624043f3" providerId="ADAL" clId="{E8DAD6D0-04C3-4645-9280-869B715E7606}" dt="2018-03-30T19:07:03.817" v="102" actId="1076"/>
          <pc:sldLayoutMkLst>
            <pc:docMk/>
            <pc:sldMasterMk cId="1914138446" sldId="2147483648"/>
            <pc:sldLayoutMk cId="646866308" sldId="2147483659"/>
          </pc:sldLayoutMkLst>
        </pc:sldLayoutChg>
      </pc:sldMasterChg>
    </pc:docChg>
  </pc:docChgLst>
  <pc:docChgLst>
    <pc:chgData name="Soham Bhattacharyya" userId="b53b5efa-e3e6-47fc-886b-57f7624043f3" providerId="ADAL" clId="{08E8A047-EAE1-4F97-B02F-AA2CD70E62DE}"/>
    <pc:docChg chg="undo custSel addSld modSld">
      <pc:chgData name="Soham Bhattacharyya" userId="b53b5efa-e3e6-47fc-886b-57f7624043f3" providerId="ADAL" clId="{08E8A047-EAE1-4F97-B02F-AA2CD70E62DE}" dt="2018-04-09T18:27:09.086" v="235" actId="14100"/>
      <pc:docMkLst>
        <pc:docMk/>
      </pc:docMkLst>
      <pc:sldChg chg="modSp">
        <pc:chgData name="Soham Bhattacharyya" userId="b53b5efa-e3e6-47fc-886b-57f7624043f3" providerId="ADAL" clId="{08E8A047-EAE1-4F97-B02F-AA2CD70E62DE}" dt="2018-04-09T18:27:09.086" v="235" actId="14100"/>
        <pc:sldMkLst>
          <pc:docMk/>
          <pc:sldMk cId="1349411478" sldId="256"/>
        </pc:sldMkLst>
        <pc:spChg chg="mod">
          <ac:chgData name="Soham Bhattacharyya" userId="b53b5efa-e3e6-47fc-886b-57f7624043f3" providerId="ADAL" clId="{08E8A047-EAE1-4F97-B02F-AA2CD70E62DE}" dt="2018-04-09T18:27:09.086" v="235" actId="14100"/>
          <ac:spMkLst>
            <pc:docMk/>
            <pc:sldMk cId="1349411478" sldId="256"/>
            <ac:spMk id="17" creationId="{606FF6D6-1FFF-433D-A2E4-F4E4E3DF21DA}"/>
          </ac:spMkLst>
        </pc:spChg>
      </pc:sldChg>
      <pc:sldChg chg="addSp delSp modSp add">
        <pc:chgData name="Soham Bhattacharyya" userId="b53b5efa-e3e6-47fc-886b-57f7624043f3" providerId="ADAL" clId="{08E8A047-EAE1-4F97-B02F-AA2CD70E62DE}" dt="2018-04-09T15:44:36.964" v="7" actId="1076"/>
        <pc:sldMkLst>
          <pc:docMk/>
          <pc:sldMk cId="1648758965" sldId="257"/>
        </pc:sldMkLst>
        <pc:spChg chg="del">
          <ac:chgData name="Soham Bhattacharyya" userId="b53b5efa-e3e6-47fc-886b-57f7624043f3" providerId="ADAL" clId="{08E8A047-EAE1-4F97-B02F-AA2CD70E62DE}" dt="2018-04-09T15:44:20.578" v="4" actId="478"/>
          <ac:spMkLst>
            <pc:docMk/>
            <pc:sldMk cId="1648758965" sldId="257"/>
            <ac:spMk id="2" creationId="{4F9D9C89-8C21-4DA0-A10A-A4AD47954D72}"/>
          </ac:spMkLst>
        </pc:spChg>
        <pc:spChg chg="del">
          <ac:chgData name="Soham Bhattacharyya" userId="b53b5efa-e3e6-47fc-886b-57f7624043f3" providerId="ADAL" clId="{08E8A047-EAE1-4F97-B02F-AA2CD70E62DE}" dt="2018-04-09T15:44:19.234" v="3" actId="478"/>
          <ac:spMkLst>
            <pc:docMk/>
            <pc:sldMk cId="1648758965" sldId="257"/>
            <ac:spMk id="3" creationId="{BF2489CF-CADC-4B92-9BD6-502FEDA856FB}"/>
          </ac:spMkLst>
        </pc:spChg>
        <pc:picChg chg="add mod">
          <ac:chgData name="Soham Bhattacharyya" userId="b53b5efa-e3e6-47fc-886b-57f7624043f3" providerId="ADAL" clId="{08E8A047-EAE1-4F97-B02F-AA2CD70E62DE}" dt="2018-04-09T15:44:36.964" v="7" actId="1076"/>
          <ac:picMkLst>
            <pc:docMk/>
            <pc:sldMk cId="1648758965" sldId="257"/>
            <ac:picMk id="4" creationId="{40D107AF-C59D-49B2-BF27-65C74C2899CE}"/>
          </ac:picMkLst>
        </pc:picChg>
      </pc:sldChg>
      <pc:sldChg chg="addSp delSp add">
        <pc:chgData name="Soham Bhattacharyya" userId="b53b5efa-e3e6-47fc-886b-57f7624043f3" providerId="ADAL" clId="{08E8A047-EAE1-4F97-B02F-AA2CD70E62DE}" dt="2018-04-09T15:49:41.030" v="11"/>
        <pc:sldMkLst>
          <pc:docMk/>
          <pc:sldMk cId="1187356230" sldId="258"/>
        </pc:sldMkLst>
        <pc:spChg chg="del">
          <ac:chgData name="Soham Bhattacharyya" userId="b53b5efa-e3e6-47fc-886b-57f7624043f3" providerId="ADAL" clId="{08E8A047-EAE1-4F97-B02F-AA2CD70E62DE}" dt="2018-04-09T15:49:39.389" v="10" actId="478"/>
          <ac:spMkLst>
            <pc:docMk/>
            <pc:sldMk cId="1187356230" sldId="258"/>
            <ac:spMk id="2" creationId="{3BE53E91-28AA-46D6-9BE8-53E4117FB4D8}"/>
          </ac:spMkLst>
        </pc:spChg>
        <pc:spChg chg="del">
          <ac:chgData name="Soham Bhattacharyya" userId="b53b5efa-e3e6-47fc-886b-57f7624043f3" providerId="ADAL" clId="{08E8A047-EAE1-4F97-B02F-AA2CD70E62DE}" dt="2018-04-09T15:49:38.007" v="9" actId="478"/>
          <ac:spMkLst>
            <pc:docMk/>
            <pc:sldMk cId="1187356230" sldId="258"/>
            <ac:spMk id="3" creationId="{6C92A01F-217F-4B50-89B5-5A3B2A180F7F}"/>
          </ac:spMkLst>
        </pc:spChg>
        <pc:picChg chg="add">
          <ac:chgData name="Soham Bhattacharyya" userId="b53b5efa-e3e6-47fc-886b-57f7624043f3" providerId="ADAL" clId="{08E8A047-EAE1-4F97-B02F-AA2CD70E62DE}" dt="2018-04-09T15:49:41.030" v="11"/>
          <ac:picMkLst>
            <pc:docMk/>
            <pc:sldMk cId="1187356230" sldId="258"/>
            <ac:picMk id="4" creationId="{6968C3FB-B93D-497C-963A-B0352FE6800F}"/>
          </ac:picMkLst>
        </pc:picChg>
      </pc:sldChg>
      <pc:sldChg chg="addSp delSp modSp add">
        <pc:chgData name="Soham Bhattacharyya" userId="b53b5efa-e3e6-47fc-886b-57f7624043f3" providerId="ADAL" clId="{08E8A047-EAE1-4F97-B02F-AA2CD70E62DE}" dt="2018-04-09T16:28:17.969" v="142" actId="1076"/>
        <pc:sldMkLst>
          <pc:docMk/>
          <pc:sldMk cId="3248315533" sldId="259"/>
        </pc:sldMkLst>
        <pc:spChg chg="del">
          <ac:chgData name="Soham Bhattacharyya" userId="b53b5efa-e3e6-47fc-886b-57f7624043f3" providerId="ADAL" clId="{08E8A047-EAE1-4F97-B02F-AA2CD70E62DE}" dt="2018-04-09T15:59:50.351" v="13" actId="478"/>
          <ac:spMkLst>
            <pc:docMk/>
            <pc:sldMk cId="3248315533" sldId="259"/>
            <ac:spMk id="2" creationId="{BA924FF6-7CAF-45A7-82C5-E6342D39AFB3}"/>
          </ac:spMkLst>
        </pc:spChg>
        <pc:spChg chg="del">
          <ac:chgData name="Soham Bhattacharyya" userId="b53b5efa-e3e6-47fc-886b-57f7624043f3" providerId="ADAL" clId="{08E8A047-EAE1-4F97-B02F-AA2CD70E62DE}" dt="2018-04-09T15:59:52.415" v="14" actId="478"/>
          <ac:spMkLst>
            <pc:docMk/>
            <pc:sldMk cId="3248315533" sldId="259"/>
            <ac:spMk id="3" creationId="{3A56C1AD-2397-4F96-8935-9077CD85215D}"/>
          </ac:spMkLst>
        </pc:spChg>
        <pc:spChg chg="add mod">
          <ac:chgData name="Soham Bhattacharyya" userId="b53b5efa-e3e6-47fc-886b-57f7624043f3" providerId="ADAL" clId="{08E8A047-EAE1-4F97-B02F-AA2CD70E62DE}" dt="2018-04-09T16:28:17.969" v="142" actId="1076"/>
          <ac:spMkLst>
            <pc:docMk/>
            <pc:sldMk cId="3248315533" sldId="259"/>
            <ac:spMk id="9" creationId="{9887052E-7E8E-4D47-935B-5A40F59EEB00}"/>
          </ac:spMkLst>
        </pc:spChg>
        <pc:picChg chg="add mod">
          <ac:chgData name="Soham Bhattacharyya" userId="b53b5efa-e3e6-47fc-886b-57f7624043f3" providerId="ADAL" clId="{08E8A047-EAE1-4F97-B02F-AA2CD70E62DE}" dt="2018-04-09T16:25:28.597" v="100" actId="1076"/>
          <ac:picMkLst>
            <pc:docMk/>
            <pc:sldMk cId="3248315533" sldId="259"/>
            <ac:picMk id="4" creationId="{47BA331E-AD89-4F67-B2B1-91CFDBCBDCD1}"/>
          </ac:picMkLst>
        </pc:picChg>
        <pc:picChg chg="add mod">
          <ac:chgData name="Soham Bhattacharyya" userId="b53b5efa-e3e6-47fc-886b-57f7624043f3" providerId="ADAL" clId="{08E8A047-EAE1-4F97-B02F-AA2CD70E62DE}" dt="2018-04-09T16:26:03.711" v="107" actId="1076"/>
          <ac:picMkLst>
            <pc:docMk/>
            <pc:sldMk cId="3248315533" sldId="259"/>
            <ac:picMk id="8" creationId="{223776BC-DAF5-417A-99B8-7A97BD9F1CB8}"/>
          </ac:picMkLst>
        </pc:picChg>
      </pc:sldChg>
      <pc:sldChg chg="addSp delSp modSp add">
        <pc:chgData name="Soham Bhattacharyya" userId="b53b5efa-e3e6-47fc-886b-57f7624043f3" providerId="ADAL" clId="{08E8A047-EAE1-4F97-B02F-AA2CD70E62DE}" dt="2018-04-09T16:01:25.074" v="25" actId="1076"/>
        <pc:sldMkLst>
          <pc:docMk/>
          <pc:sldMk cId="314501513" sldId="260"/>
        </pc:sldMkLst>
        <pc:spChg chg="del">
          <ac:chgData name="Soham Bhattacharyya" userId="b53b5efa-e3e6-47fc-886b-57f7624043f3" providerId="ADAL" clId="{08E8A047-EAE1-4F97-B02F-AA2CD70E62DE}" dt="2018-04-09T16:00:27.926" v="21" actId="478"/>
          <ac:spMkLst>
            <pc:docMk/>
            <pc:sldMk cId="314501513" sldId="260"/>
            <ac:spMk id="2" creationId="{46E728FB-E38F-4928-ACDC-1FA9D776FAAB}"/>
          </ac:spMkLst>
        </pc:spChg>
        <pc:spChg chg="del">
          <ac:chgData name="Soham Bhattacharyya" userId="b53b5efa-e3e6-47fc-886b-57f7624043f3" providerId="ADAL" clId="{08E8A047-EAE1-4F97-B02F-AA2CD70E62DE}" dt="2018-04-09T16:00:25.513" v="20" actId="478"/>
          <ac:spMkLst>
            <pc:docMk/>
            <pc:sldMk cId="314501513" sldId="260"/>
            <ac:spMk id="3" creationId="{A884BF4E-485F-4118-B722-9D71B363E12A}"/>
          </ac:spMkLst>
        </pc:spChg>
        <pc:picChg chg="add mod">
          <ac:chgData name="Soham Bhattacharyya" userId="b53b5efa-e3e6-47fc-886b-57f7624043f3" providerId="ADAL" clId="{08E8A047-EAE1-4F97-B02F-AA2CD70E62DE}" dt="2018-04-09T16:01:25.074" v="25" actId="1076"/>
          <ac:picMkLst>
            <pc:docMk/>
            <pc:sldMk cId="314501513" sldId="260"/>
            <ac:picMk id="4" creationId="{DFCAC0F5-6F28-43F0-B71C-31E03F868C96}"/>
          </ac:picMkLst>
        </pc:picChg>
      </pc:sldChg>
      <pc:sldChg chg="addSp delSp modSp add">
        <pc:chgData name="Soham Bhattacharyya" userId="b53b5efa-e3e6-47fc-886b-57f7624043f3" providerId="ADAL" clId="{08E8A047-EAE1-4F97-B02F-AA2CD70E62DE}" dt="2018-04-09T16:09:20.883" v="56" actId="1076"/>
        <pc:sldMkLst>
          <pc:docMk/>
          <pc:sldMk cId="4031755267" sldId="261"/>
        </pc:sldMkLst>
        <pc:spChg chg="mod">
          <ac:chgData name="Soham Bhattacharyya" userId="b53b5efa-e3e6-47fc-886b-57f7624043f3" providerId="ADAL" clId="{08E8A047-EAE1-4F97-B02F-AA2CD70E62DE}" dt="2018-04-09T16:08:55.591" v="52" actId="20577"/>
          <ac:spMkLst>
            <pc:docMk/>
            <pc:sldMk cId="4031755267" sldId="261"/>
            <ac:spMk id="2" creationId="{C96FA637-A4E7-4C9A-8FC0-B0B539C47606}"/>
          </ac:spMkLst>
        </pc:spChg>
        <pc:spChg chg="del">
          <ac:chgData name="Soham Bhattacharyya" userId="b53b5efa-e3e6-47fc-886b-57f7624043f3" providerId="ADAL" clId="{08E8A047-EAE1-4F97-B02F-AA2CD70E62DE}" dt="2018-04-09T16:09:02.706" v="53" actId="478"/>
          <ac:spMkLst>
            <pc:docMk/>
            <pc:sldMk cId="4031755267" sldId="261"/>
            <ac:spMk id="3" creationId="{E409F4CD-3E1D-4515-949E-20A3911BB787}"/>
          </ac:spMkLst>
        </pc:spChg>
        <pc:picChg chg="add mod">
          <ac:chgData name="Soham Bhattacharyya" userId="b53b5efa-e3e6-47fc-886b-57f7624043f3" providerId="ADAL" clId="{08E8A047-EAE1-4F97-B02F-AA2CD70E62DE}" dt="2018-04-09T16:09:20.883" v="56" actId="1076"/>
          <ac:picMkLst>
            <pc:docMk/>
            <pc:sldMk cId="4031755267" sldId="261"/>
            <ac:picMk id="7" creationId="{ADEB15FF-FCB1-4956-A8FC-6329080AEE7A}"/>
          </ac:picMkLst>
        </pc:picChg>
      </pc:sldChg>
      <pc:sldChg chg="addSp delSp modSp add">
        <pc:chgData name="Soham Bhattacharyya" userId="b53b5efa-e3e6-47fc-886b-57f7624043f3" providerId="ADAL" clId="{08E8A047-EAE1-4F97-B02F-AA2CD70E62DE}" dt="2018-04-09T16:33:57.520" v="174" actId="20577"/>
        <pc:sldMkLst>
          <pc:docMk/>
          <pc:sldMk cId="3104588110" sldId="262"/>
        </pc:sldMkLst>
        <pc:spChg chg="mod">
          <ac:chgData name="Soham Bhattacharyya" userId="b53b5efa-e3e6-47fc-886b-57f7624043f3" providerId="ADAL" clId="{08E8A047-EAE1-4F97-B02F-AA2CD70E62DE}" dt="2018-04-09T16:33:57.520" v="174" actId="20577"/>
          <ac:spMkLst>
            <pc:docMk/>
            <pc:sldMk cId="3104588110" sldId="262"/>
            <ac:spMk id="2" creationId="{12C8D3C9-52EB-4418-BC6F-461739B731DA}"/>
          </ac:spMkLst>
        </pc:spChg>
        <pc:spChg chg="del">
          <ac:chgData name="Soham Bhattacharyya" userId="b53b5efa-e3e6-47fc-886b-57f7624043f3" providerId="ADAL" clId="{08E8A047-EAE1-4F97-B02F-AA2CD70E62DE}" dt="2018-04-09T16:11:25.417" v="69" actId="478"/>
          <ac:spMkLst>
            <pc:docMk/>
            <pc:sldMk cId="3104588110" sldId="262"/>
            <ac:spMk id="3" creationId="{3747A3E0-CD0B-45D2-B541-0326D5667257}"/>
          </ac:spMkLst>
        </pc:spChg>
        <pc:picChg chg="add mod">
          <ac:chgData name="Soham Bhattacharyya" userId="b53b5efa-e3e6-47fc-886b-57f7624043f3" providerId="ADAL" clId="{08E8A047-EAE1-4F97-B02F-AA2CD70E62DE}" dt="2018-04-09T16:12:41.796" v="72" actId="1076"/>
          <ac:picMkLst>
            <pc:docMk/>
            <pc:sldMk cId="3104588110" sldId="262"/>
            <ac:picMk id="7" creationId="{F53B83C1-A132-4D4E-9DAD-D8EC74050D68}"/>
          </ac:picMkLst>
        </pc:picChg>
      </pc:sldChg>
      <pc:sldChg chg="addSp delSp modSp add">
        <pc:chgData name="Soham Bhattacharyya" userId="b53b5efa-e3e6-47fc-886b-57f7624043f3" providerId="ADAL" clId="{08E8A047-EAE1-4F97-B02F-AA2CD70E62DE}" dt="2018-04-09T16:36:31.730" v="188" actId="1076"/>
        <pc:sldMkLst>
          <pc:docMk/>
          <pc:sldMk cId="2106937086" sldId="263"/>
        </pc:sldMkLst>
        <pc:spChg chg="del">
          <ac:chgData name="Soham Bhattacharyya" userId="b53b5efa-e3e6-47fc-886b-57f7624043f3" providerId="ADAL" clId="{08E8A047-EAE1-4F97-B02F-AA2CD70E62DE}" dt="2018-04-09T16:21:14.701" v="95" actId="478"/>
          <ac:spMkLst>
            <pc:docMk/>
            <pc:sldMk cId="2106937086" sldId="263"/>
            <ac:spMk id="2" creationId="{A21C6DD5-88FB-46BA-BC4D-98B7161B932D}"/>
          </ac:spMkLst>
        </pc:spChg>
        <pc:spChg chg="del">
          <ac:chgData name="Soham Bhattacharyya" userId="b53b5efa-e3e6-47fc-886b-57f7624043f3" providerId="ADAL" clId="{08E8A047-EAE1-4F97-B02F-AA2CD70E62DE}" dt="2018-04-09T16:19:20.161" v="92"/>
          <ac:spMkLst>
            <pc:docMk/>
            <pc:sldMk cId="2106937086" sldId="263"/>
            <ac:spMk id="3" creationId="{FA771CE5-EBBB-49B3-BDEA-597047EB921B}"/>
          </ac:spMkLst>
        </pc:spChg>
        <pc:spChg chg="add del mod">
          <ac:chgData name="Soham Bhattacharyya" userId="b53b5efa-e3e6-47fc-886b-57f7624043f3" providerId="ADAL" clId="{08E8A047-EAE1-4F97-B02F-AA2CD70E62DE}" dt="2018-04-09T16:34:48.164" v="178" actId="478"/>
          <ac:spMkLst>
            <pc:docMk/>
            <pc:sldMk cId="2106937086" sldId="263"/>
            <ac:spMk id="8" creationId="{E4D0E207-2BE4-402B-9D9F-B6EE754EA25D}"/>
          </ac:spMkLst>
        </pc:spChg>
        <pc:picChg chg="add mod">
          <ac:chgData name="Soham Bhattacharyya" userId="b53b5efa-e3e6-47fc-886b-57f7624043f3" providerId="ADAL" clId="{08E8A047-EAE1-4F97-B02F-AA2CD70E62DE}" dt="2018-04-09T16:34:41.103" v="175" actId="1076"/>
          <ac:picMkLst>
            <pc:docMk/>
            <pc:sldMk cId="2106937086" sldId="263"/>
            <ac:picMk id="7" creationId="{75730B04-5D68-499B-8BBC-8B504F313106}"/>
          </ac:picMkLst>
        </pc:picChg>
        <pc:picChg chg="add mod">
          <ac:chgData name="Soham Bhattacharyya" userId="b53b5efa-e3e6-47fc-886b-57f7624043f3" providerId="ADAL" clId="{08E8A047-EAE1-4F97-B02F-AA2CD70E62DE}" dt="2018-04-09T16:36:21.933" v="185" actId="1076"/>
          <ac:picMkLst>
            <pc:docMk/>
            <pc:sldMk cId="2106937086" sldId="263"/>
            <ac:picMk id="9" creationId="{53649FDF-5DF1-41F2-A0F9-9AF26A686C7E}"/>
          </ac:picMkLst>
        </pc:picChg>
        <pc:picChg chg="add mod">
          <ac:chgData name="Soham Bhattacharyya" userId="b53b5efa-e3e6-47fc-886b-57f7624043f3" providerId="ADAL" clId="{08E8A047-EAE1-4F97-B02F-AA2CD70E62DE}" dt="2018-04-09T16:36:31.730" v="188" actId="1076"/>
          <ac:picMkLst>
            <pc:docMk/>
            <pc:sldMk cId="2106937086" sldId="263"/>
            <ac:picMk id="10" creationId="{CB07C47F-E4EA-4776-B3FC-56A0CD17E083}"/>
          </ac:picMkLst>
        </pc:picChg>
      </pc:sldChg>
      <pc:sldChg chg="addSp delSp modSp add">
        <pc:chgData name="Soham Bhattacharyya" userId="b53b5efa-e3e6-47fc-886b-57f7624043f3" providerId="ADAL" clId="{08E8A047-EAE1-4F97-B02F-AA2CD70E62DE}" dt="2018-04-09T16:33:24.805" v="164" actId="1076"/>
        <pc:sldMkLst>
          <pc:docMk/>
          <pc:sldMk cId="3536950007" sldId="264"/>
        </pc:sldMkLst>
        <pc:spChg chg="del mod">
          <ac:chgData name="Soham Bhattacharyya" userId="b53b5efa-e3e6-47fc-886b-57f7624043f3" providerId="ADAL" clId="{08E8A047-EAE1-4F97-B02F-AA2CD70E62DE}" dt="2018-04-09T16:32:22.755" v="147" actId="478"/>
          <ac:spMkLst>
            <pc:docMk/>
            <pc:sldMk cId="3536950007" sldId="264"/>
            <ac:spMk id="3" creationId="{06DCBE33-5844-44A4-ABD4-AAF8CA66FED2}"/>
          </ac:spMkLst>
        </pc:spChg>
        <pc:spChg chg="add mod">
          <ac:chgData name="Soham Bhattacharyya" userId="b53b5efa-e3e6-47fc-886b-57f7624043f3" providerId="ADAL" clId="{08E8A047-EAE1-4F97-B02F-AA2CD70E62DE}" dt="2018-04-09T16:33:24.805" v="164" actId="1076"/>
          <ac:spMkLst>
            <pc:docMk/>
            <pc:sldMk cId="3536950007" sldId="264"/>
            <ac:spMk id="7" creationId="{6B2FFD85-CAAC-43B1-8F67-EB6F945AE958}"/>
          </ac:spMkLst>
        </pc:spChg>
      </pc:sldChg>
      <pc:sldChg chg="addSp delSp modSp add">
        <pc:chgData name="Soham Bhattacharyya" userId="b53b5efa-e3e6-47fc-886b-57f7624043f3" providerId="ADAL" clId="{08E8A047-EAE1-4F97-B02F-AA2CD70E62DE}" dt="2018-04-09T16:40:53.425" v="233" actId="1076"/>
        <pc:sldMkLst>
          <pc:docMk/>
          <pc:sldMk cId="3263468958" sldId="265"/>
        </pc:sldMkLst>
        <pc:spChg chg="mod">
          <ac:chgData name="Soham Bhattacharyya" userId="b53b5efa-e3e6-47fc-886b-57f7624043f3" providerId="ADAL" clId="{08E8A047-EAE1-4F97-B02F-AA2CD70E62DE}" dt="2018-04-09T16:39:01.365" v="209"/>
          <ac:spMkLst>
            <pc:docMk/>
            <pc:sldMk cId="3263468958" sldId="265"/>
            <ac:spMk id="2" creationId="{ACBC3F6C-7F3D-402E-B9F4-3F3985FD653D}"/>
          </ac:spMkLst>
        </pc:spChg>
        <pc:spChg chg="del mod">
          <ac:chgData name="Soham Bhattacharyya" userId="b53b5efa-e3e6-47fc-886b-57f7624043f3" providerId="ADAL" clId="{08E8A047-EAE1-4F97-B02F-AA2CD70E62DE}" dt="2018-04-09T16:38:54.349" v="204" actId="478"/>
          <ac:spMkLst>
            <pc:docMk/>
            <pc:sldMk cId="3263468958" sldId="265"/>
            <ac:spMk id="3" creationId="{9204ACEE-AC8D-4031-8374-1860C32E09EC}"/>
          </ac:spMkLst>
        </pc:spChg>
        <pc:spChg chg="add del mod">
          <ac:chgData name="Soham Bhattacharyya" userId="b53b5efa-e3e6-47fc-886b-57f7624043f3" providerId="ADAL" clId="{08E8A047-EAE1-4F97-B02F-AA2CD70E62DE}" dt="2018-04-09T16:38:58.031" v="205" actId="478"/>
          <ac:spMkLst>
            <pc:docMk/>
            <pc:sldMk cId="3263468958" sldId="265"/>
            <ac:spMk id="8" creationId="{FCC22444-D2F1-4DCD-A4FA-3C76065108F0}"/>
          </ac:spMkLst>
        </pc:spChg>
        <pc:spChg chg="add del">
          <ac:chgData name="Soham Bhattacharyya" userId="b53b5efa-e3e6-47fc-886b-57f7624043f3" providerId="ADAL" clId="{08E8A047-EAE1-4F97-B02F-AA2CD70E62DE}" dt="2018-04-09T16:39:05.324" v="211"/>
          <ac:spMkLst>
            <pc:docMk/>
            <pc:sldMk cId="3263468958" sldId="265"/>
            <ac:spMk id="9" creationId="{566B0426-A735-4F41-8943-A08B5D8556B1}"/>
          </ac:spMkLst>
        </pc:spChg>
        <pc:spChg chg="add mod">
          <ac:chgData name="Soham Bhattacharyya" userId="b53b5efa-e3e6-47fc-886b-57f7624043f3" providerId="ADAL" clId="{08E8A047-EAE1-4F97-B02F-AA2CD70E62DE}" dt="2018-04-09T16:40:37.994" v="229" actId="20577"/>
          <ac:spMkLst>
            <pc:docMk/>
            <pc:sldMk cId="3263468958" sldId="265"/>
            <ac:spMk id="10" creationId="{E8A04D17-E8EF-4A1E-A2DB-E8D0CE9795DA}"/>
          </ac:spMkLst>
        </pc:spChg>
        <pc:picChg chg="add mod">
          <ac:chgData name="Soham Bhattacharyya" userId="b53b5efa-e3e6-47fc-886b-57f7624043f3" providerId="ADAL" clId="{08E8A047-EAE1-4F97-B02F-AA2CD70E62DE}" dt="2018-04-09T16:40:53.425" v="233" actId="1076"/>
          <ac:picMkLst>
            <pc:docMk/>
            <pc:sldMk cId="3263468958" sldId="265"/>
            <ac:picMk id="11" creationId="{6902216D-1557-4E0C-A2CD-BBB0898DBA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179E-9994-4AE4-9063-B6A2D5455F6D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CBA24-69CB-4C61-B62E-3CF63F95E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 of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discrete-time system, i.e.,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transformation that maps an input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x [n] into a unique output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y[n].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CA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Discrete-Time Signal Processing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2e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Oppenheim, Schafer, and Buck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©1999-2000 Prentice Hall, Inc.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BA24-69CB-4C61-B62E-3CF63F95E9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54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D11-6028-4F5C-95F1-CEF6B74B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AEAD-F6DB-487B-8E81-22D8E2D57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379-6EFD-4AE3-ABE5-1C1CCA02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F245-620C-40E5-B48E-4898D2C8D84A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53F8-9A22-4985-A784-27C3D1A2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77A0-FB5A-47F7-9C70-6AF49523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1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5BD-FD27-4388-A04D-93066D3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7C48-157A-4BD7-BC79-FBFA8A44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FB6C-949B-4AEC-81E2-9B83CD6A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7DA-4D7E-464B-952D-17A7CB009D7B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A223-DB00-4356-AFDD-435398E6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3C90-90E6-4425-BBD5-2FEEC0F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17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55B71-51FC-45C0-8F72-260EBF2E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C0B4C-C5D3-48AB-94BE-17B9FFA12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FC-C6D1-4568-93B4-B70E078D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AB8C-0FE3-43A8-930E-7F15BC2F0158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B4F3-2443-447F-82E0-4AA7BC8C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1CE3-DE58-4FD8-88FA-5C0ED82E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86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DA70-2638-4ACE-AF11-F66522DF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3FAD-8544-4A61-A700-83B34BE3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A59E-FB74-4579-A177-EABE8890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2B31-0190-45FB-A401-811535E7D1CA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E720-0796-45A9-A0BE-8EE33486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3480-33EE-4392-8D32-B754DEEE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9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5F02-11CB-4468-AF9D-B6B8EA4F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228-B4BA-49A1-ACC9-E26741C8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3780-ADA2-42AC-9CEC-65A182FC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82A1-8D46-407E-BBB3-9DB227B9C937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B1E6-6D87-4FF6-BFC9-4C7104E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BB27-D057-4DDC-A978-72A274D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2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074C-61EF-493C-9084-87555140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3805-BB68-4A6A-8A61-F6DB5615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B021-6DCF-41D8-A227-C93AA93A4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5EEC2-85A7-4A96-9ECA-CF25168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399-CD95-4CA1-9F21-9FDCFDF22783}" type="datetime1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1C4AC-6AC3-4B40-9803-DA44EF8F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4156B-8831-46D7-9C39-12AC1922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5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DBF5-65AF-4C31-94D1-98093E31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0E1A4-DD23-42AC-AF20-DF2E0C29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198D9-E8D4-4632-986A-F4175ABB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C767-9680-4488-A546-1F65F487A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D61E3-DDAA-4F12-B12E-83D5DC89C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AFCB0-A57E-40A6-858B-9633297A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B15-5A5A-4A82-BF35-8FB8BAABC27B}" type="datetime1">
              <a:rPr lang="en-CA" smtClean="0"/>
              <a:t>2018-04-09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4CDDA-E453-4A84-AEC6-6365E057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68C9F-1263-4298-A30F-78AF50E8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1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11E7-CD1A-498D-A20F-D7B20255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160B3-C774-4203-BB78-85BB0A52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DF8F-2D2C-4EC1-A3AD-47C9058E82D3}" type="datetime1">
              <a:rPr lang="en-CA" smtClean="0"/>
              <a:t>2018-04-09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67E48-7749-4AD9-A3EF-EC8EC3EA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7FB92-BBAE-41B0-A122-F2FAAF42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3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82115-F167-4254-91D6-2523B984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4663-1CF6-4037-9C61-C0DB3A49A834}" type="datetime1">
              <a:rPr lang="en-CA" smtClean="0"/>
              <a:t>2018-04-09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3099-47B8-4F56-BF59-0E370011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174A8-32E0-41BF-9306-A76D9AFC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92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5C40-C19E-4DE4-9BD2-4934493C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7A95-3788-42F9-A8CD-9DFE38E2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ED6BE-DB37-42DF-8829-B71BB383D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320F0-B635-4993-AC94-29420CD5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A96-537F-4076-A859-0AAFF4719058}" type="datetime1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95BF0-BED7-4FFB-ACA0-BA840466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C219E-5000-4C55-BF23-79950FD1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0B16-A0B8-4BA4-AEEE-4A805EF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9F8BC-6E19-42D9-90DE-1D04D8CE5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869F5-0D52-4962-98E6-5F5B54F66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7CE6-D00F-453C-BBEB-6412209A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19E8-AA9D-4554-9DD2-A4BA75A58631}" type="datetime1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81DA-70BE-4707-BC50-291E39B8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1B8-B097-43AC-85B8-804641E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1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7957C-702C-496B-AA32-117DFD60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1E216-BF4F-4980-BAA8-062BE262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9568-D49A-41D3-B74C-7598999A0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7B73-4E0F-4AA0-AEB2-E3B648C2A7D4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BEF4-63EF-4AD9-AB84-559741B9F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AE36-4342-4452-B73E-805288F81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13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hain, metalware&#10;&#10;Description generated with very high confidence">
            <a:extLst>
              <a:ext uri="{FF2B5EF4-FFF2-40B4-BE49-F238E27FC236}">
                <a16:creationId xmlns:a16="http://schemas.microsoft.com/office/drawing/2014/main" id="{521898FF-9CFD-488C-9DB7-481C2EAE3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469"/>
            <a:ext cx="4510627" cy="858754"/>
          </a:xfrm>
          <a:prstGeom prst="rect">
            <a:avLst/>
          </a:prstGeom>
        </p:spPr>
      </p:pic>
      <p:pic>
        <p:nvPicPr>
          <p:cNvPr id="14" name="Picture 13" descr="A picture containing metalware&#10;&#10;Description generated with high confidence">
            <a:extLst>
              <a:ext uri="{FF2B5EF4-FFF2-40B4-BE49-F238E27FC236}">
                <a16:creationId xmlns:a16="http://schemas.microsoft.com/office/drawing/2014/main" id="{2CBD6760-A0F5-4A2A-B9EA-DAC528494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5" y="3062769"/>
            <a:ext cx="4510625" cy="901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49671-92BB-445C-A1F3-584728432C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r="794"/>
          <a:stretch/>
        </p:blipFill>
        <p:spPr>
          <a:xfrm>
            <a:off x="4338639" y="2145156"/>
            <a:ext cx="3578140" cy="23942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6FF6D6-1FFF-433D-A2E4-F4E4E3DF21DA}"/>
              </a:ext>
            </a:extLst>
          </p:cNvPr>
          <p:cNvSpPr txBox="1"/>
          <p:nvPr/>
        </p:nvSpPr>
        <p:spPr>
          <a:xfrm>
            <a:off x="1523989" y="595614"/>
            <a:ext cx="9158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N-hidden-layer Artificial Neural Network for Nonclassical Adaptive Filtering</a:t>
            </a:r>
            <a:endParaRPr lang="en-CA" sz="22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3" name="Picture 2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8AEA747D-ADAA-4F05-9347-DCFD159CC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51" y="4927465"/>
            <a:ext cx="2495898" cy="943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97C8A-21BF-42DB-8D8A-33701AB85C79}"/>
              </a:ext>
            </a:extLst>
          </p:cNvPr>
          <p:cNvSpPr txBox="1"/>
          <p:nvPr/>
        </p:nvSpPr>
        <p:spPr>
          <a:xfrm>
            <a:off x="1534464" y="5802047"/>
            <a:ext cx="91921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 Narrow" panose="020B0606020202030204" pitchFamily="34" charset="0"/>
              </a:rPr>
              <a:t>Fig. Representation of a </a:t>
            </a:r>
            <a:r>
              <a:rPr lang="en-US" sz="1200" dirty="0">
                <a:latin typeface="Arial Narrow" panose="020B0606020202030204" pitchFamily="34" charset="0"/>
              </a:rPr>
              <a:t>discrete-time system, i.e., a transformation that maps an input </a:t>
            </a:r>
            <a:r>
              <a:rPr lang="en-CA" sz="1200" dirty="0">
                <a:latin typeface="Arial Narrow" panose="020B0606020202030204" pitchFamily="34" charset="0"/>
              </a:rPr>
              <a:t>sequence x [n] into a unique output sequence y[n].*</a:t>
            </a:r>
          </a:p>
          <a:p>
            <a:pPr algn="ctr"/>
            <a:endParaRPr lang="en-CA" sz="1400" dirty="0">
              <a:latin typeface="Arial Narrow" panose="020B0606020202030204" pitchFamily="34" charset="0"/>
            </a:endParaRPr>
          </a:p>
          <a:p>
            <a:pPr algn="ctr"/>
            <a:endParaRPr lang="en-CA" sz="1000" dirty="0">
              <a:latin typeface="Arial Narrow" panose="020B0606020202030204" pitchFamily="34" charset="0"/>
            </a:endParaRPr>
          </a:p>
          <a:p>
            <a:pPr algn="ctr"/>
            <a:r>
              <a:rPr lang="en-CA" sz="1000" dirty="0">
                <a:latin typeface="Arial Narrow" panose="020B0606020202030204" pitchFamily="34" charset="0"/>
              </a:rPr>
              <a:t>*From </a:t>
            </a:r>
            <a:r>
              <a:rPr lang="en-CA" sz="1000" i="1" dirty="0">
                <a:latin typeface="Arial Narrow" panose="020B0606020202030204" pitchFamily="34" charset="0"/>
              </a:rPr>
              <a:t>Discrete-Time Signal Processing</a:t>
            </a:r>
            <a:r>
              <a:rPr lang="en-CA" sz="1000" dirty="0">
                <a:latin typeface="Arial Narrow" panose="020B0606020202030204" pitchFamily="34" charset="0"/>
              </a:rPr>
              <a:t>, 2e</a:t>
            </a:r>
          </a:p>
          <a:p>
            <a:pPr algn="ctr"/>
            <a:r>
              <a:rPr lang="en-CA" sz="1000" dirty="0">
                <a:latin typeface="Arial Narrow" panose="020B0606020202030204" pitchFamily="34" charset="0"/>
              </a:rPr>
              <a:t>by Oppenheim, Schafer, and Buck </a:t>
            </a:r>
          </a:p>
          <a:p>
            <a:pPr algn="ctr"/>
            <a:r>
              <a:rPr lang="en-CA" sz="1000" dirty="0">
                <a:latin typeface="Arial Narrow" panose="020B0606020202030204" pitchFamily="34" charset="0"/>
              </a:rPr>
              <a:t>©1999-2000 Prentice Hall, Inc.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EDCB891-BBFE-410B-A01E-6D996CA35901}"/>
              </a:ext>
            </a:extLst>
          </p:cNvPr>
          <p:cNvSpPr/>
          <p:nvPr/>
        </p:nvSpPr>
        <p:spPr>
          <a:xfrm>
            <a:off x="6039830" y="1724051"/>
            <a:ext cx="112339" cy="42110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D15B8-88E5-4309-963C-6BA0B64D0D95}"/>
              </a:ext>
            </a:extLst>
          </p:cNvPr>
          <p:cNvSpPr txBox="1"/>
          <p:nvPr/>
        </p:nvSpPr>
        <p:spPr>
          <a:xfrm flipH="1">
            <a:off x="5981456" y="1262386"/>
            <a:ext cx="22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Blackadder ITC" panose="04020505051007020D02" pitchFamily="8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4941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3F6C-7F3D-402E-B9F4-3F3985F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References: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755E-E365-4595-BBE3-ED3D7C71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2B31-0190-45FB-A401-811535E7D1CA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4A68A-B957-4257-8EB5-804418B5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9635-999B-4739-9D2E-6A2B2BC2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10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04D17-E8EF-4A1E-A2DB-E8D0CE9795DA}"/>
              </a:ext>
            </a:extLst>
          </p:cNvPr>
          <p:cNvSpPr/>
          <p:nvPr/>
        </p:nvSpPr>
        <p:spPr>
          <a:xfrm>
            <a:off x="1412630" y="1868297"/>
            <a:ext cx="6740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The Theory of Linear Prediction, P. P. Vaidyanathan, California Institute of Technology</a:t>
            </a:r>
          </a:p>
          <a:p>
            <a:r>
              <a:rPr lang="en-US" dirty="0"/>
              <a:t>[2] 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02216D-1557-4E0C-A2CD-BBB0898D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62" y="2521561"/>
            <a:ext cx="5388953" cy="7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6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D107AF-C59D-49B2-BF27-65C74C28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26" y="2030290"/>
            <a:ext cx="7860747" cy="2797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7DB1-5F25-4E2B-B7A3-23722611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20F-B33A-4DD9-B9A0-ABE25DECB238}" type="datetime1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93EBF-9501-42B1-B10C-BC8D8E1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3BB15-5D4B-455A-8F8A-B5B44470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75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68C3FB-B93D-497C-963A-B0352FE6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076325"/>
            <a:ext cx="6324600" cy="47053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88E6B-28E9-4377-850D-92823998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2A21-51AA-4E8F-8497-6B2826F9C3B1}" type="datetime1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A46A2-8100-4471-B1CB-2C778B2E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1F6F-177F-4F8B-B746-0170A1F8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3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730B04-5D68-499B-8BBC-8B504F31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719" y="2971403"/>
            <a:ext cx="8000561" cy="274399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9838-A0B9-43DD-AA18-5C19CEC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2B31-0190-45FB-A401-811535E7D1CA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DDF4-3EBC-4786-B74E-4FE8015B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B622-B8C1-4A27-BC60-A7288C2E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49FDF-5DF1-41F2-A0F9-9AF26A68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67" y="933450"/>
            <a:ext cx="4763063" cy="892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7C47F-E4EA-4776-B3FC-56A0CD17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104" y="2000446"/>
            <a:ext cx="4395788" cy="9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BA331E-AD89-4F67-B2B1-91CFDBCB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91" y="597693"/>
            <a:ext cx="8372009" cy="551021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0041C-F5F0-490A-BB86-E1DFA9A3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A24C-C17A-4064-9FCA-5E013D29DF97}" type="datetime1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9393F-2B1F-43F1-B592-18F0D274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C90AB-EA85-4ACA-9DE8-ACD98A2F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5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3776BC-DAF5-417A-99B8-7A97BD9F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14" y="1847850"/>
            <a:ext cx="5628971" cy="4260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7052E-7E8E-4D47-935B-5A40F59EEB00}"/>
              </a:ext>
            </a:extLst>
          </p:cNvPr>
          <p:cNvSpPr txBox="1"/>
          <p:nvPr/>
        </p:nvSpPr>
        <p:spPr>
          <a:xfrm>
            <a:off x="8610599" y="527354"/>
            <a:ext cx="177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5">
                    <a:lumMod val="75000"/>
                  </a:schemeClr>
                </a:solidFill>
              </a:rPr>
              <a:t>and ANN</a:t>
            </a:r>
          </a:p>
        </p:txBody>
      </p:sp>
    </p:spTree>
    <p:extLst>
      <p:ext uri="{BB962C8B-B14F-4D97-AF65-F5344CB8AC3E}">
        <p14:creationId xmlns:p14="http://schemas.microsoft.com/office/powerpoint/2010/main" val="324831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AC0F5-6F28-43F0-B71C-31E03F86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59" y="604360"/>
            <a:ext cx="7793282" cy="56492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F36F-2F5F-4C0C-8584-5ADD6D32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9DF4-E20C-4F4C-B995-191E646DE012}" type="datetime1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5147-723B-4271-9B1D-6084A05D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24A56-E322-4743-AA75-E889200D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146A-A9D5-4DD5-8292-AD3F3CC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83360-5504-40B9-A758-796AACC6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2B31-0190-45FB-A401-811535E7D1CA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536B-02AF-4846-A8F9-80F36896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9356-2DC9-425E-899B-8A87AEC0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7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FFD85-CAAC-43B1-8F67-EB6F945AE958}"/>
              </a:ext>
            </a:extLst>
          </p:cNvPr>
          <p:cNvSpPr/>
          <p:nvPr/>
        </p:nvSpPr>
        <p:spPr>
          <a:xfrm>
            <a:off x="1589942" y="2055030"/>
            <a:ext cx="90121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1.Ability to learn the model of almost any continuous (and preferable differentiable) nonlinear physical process given sufficient input-output data pairs generated from that process.</a:t>
            </a:r>
          </a:p>
          <a:p>
            <a:endParaRPr lang="en-US" sz="2000" dirty="0"/>
          </a:p>
          <a:p>
            <a:r>
              <a:rPr lang="en-US" sz="2000" dirty="0"/>
              <a:t>2. Ability to accept weak statistical assumptions about the process.</a:t>
            </a:r>
          </a:p>
          <a:p>
            <a:endParaRPr lang="en-US" sz="2000" dirty="0"/>
          </a:p>
          <a:p>
            <a:r>
              <a:rPr lang="en-US" sz="2000" dirty="0"/>
              <a:t>3. Ability to </a:t>
            </a:r>
            <a:r>
              <a:rPr lang="en-US" sz="2000" dirty="0" err="1"/>
              <a:t>generalise</a:t>
            </a:r>
            <a:r>
              <a:rPr lang="en-US" sz="2000" dirty="0"/>
              <a:t> its learning to new data after initial training.</a:t>
            </a:r>
          </a:p>
          <a:p>
            <a:endParaRPr lang="en-US" sz="2000" dirty="0"/>
          </a:p>
          <a:p>
            <a:r>
              <a:rPr lang="en-US" sz="2000" dirty="0"/>
              <a:t>4. VLSI implementation in a massively parallel structure that is fault tolerant to hardware failure of some of the circuits because of the inherent redundancy.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369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A637-A4E7-4C9A-8FC0-B0B539C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0F82-0D56-4D6E-AD5B-51E801B9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2B31-0190-45FB-A401-811535E7D1CA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C8609-AB0D-477E-A080-4923784A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199C9-E265-45F0-8201-817EB765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B15FF-FCB1-4956-A8FC-6329080A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18" y="1766887"/>
            <a:ext cx="8207963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D3C9-52EB-4418-BC6F-461739B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5BCD-D8FF-409E-831E-6A5E080E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2B31-0190-45FB-A401-811535E7D1CA}" type="datetime1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A23E-1E26-4788-8007-4FF20289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C6E8-9816-4DFB-A54E-CDE746C2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B83C1-A132-4D4E-9DAD-D8EC7405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50" y="2164556"/>
            <a:ext cx="7960500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8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244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Yu Gothic UI Semilight</vt:lpstr>
      <vt:lpstr>Arial</vt:lpstr>
      <vt:lpstr>Arial Narrow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Example:</vt:lpstr>
      <vt:lpstr>Limitations: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Bhattacharyya</dc:creator>
  <cp:lastModifiedBy>Soham Bhattacharyya</cp:lastModifiedBy>
  <cp:revision>4</cp:revision>
  <dcterms:created xsi:type="dcterms:W3CDTF">2018-03-30T18:23:58Z</dcterms:created>
  <dcterms:modified xsi:type="dcterms:W3CDTF">2018-04-09T18:27:12Z</dcterms:modified>
</cp:coreProperties>
</file>