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ham Bhattacharyya" initials="SB" lastIdx="1" clrIdx="0">
    <p:extLst>
      <p:ext uri="{19B8F6BF-5375-455C-9EA6-DF929625EA0E}">
        <p15:presenceInfo xmlns:p15="http://schemas.microsoft.com/office/powerpoint/2012/main" userId="S-1-5-21-1071599203-2727591569-123795198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Bhattacharyya" userId="b53b5efa-e3e6-47fc-886b-57f7624043f3" providerId="ADAL" clId="{713FB7BE-D10E-5145-A2D2-01D0DB2F2560}"/>
    <pc:docChg chg="modSld">
      <pc:chgData name="Soham Bhattacharyya" userId="b53b5efa-e3e6-47fc-886b-57f7624043f3" providerId="ADAL" clId="{713FB7BE-D10E-5145-A2D2-01D0DB2F2560}" dt="2018-04-11T14:24:41.657" v="67" actId="1076"/>
      <pc:docMkLst>
        <pc:docMk/>
      </pc:docMkLst>
      <pc:sldChg chg="addSp modSp">
        <pc:chgData name="Soham Bhattacharyya" userId="b53b5efa-e3e6-47fc-886b-57f7624043f3" providerId="ADAL" clId="{713FB7BE-D10E-5145-A2D2-01D0DB2F2560}" dt="2018-04-11T14:24:41.657" v="67" actId="1076"/>
        <pc:sldMkLst>
          <pc:docMk/>
          <pc:sldMk cId="1349411478" sldId="256"/>
        </pc:sldMkLst>
        <pc:spChg chg="mod">
          <ac:chgData name="Soham Bhattacharyya" userId="b53b5efa-e3e6-47fc-886b-57f7624043f3" providerId="ADAL" clId="{713FB7BE-D10E-5145-A2D2-01D0DB2F2560}" dt="2018-04-11T14:14:45.563" v="24" actId="20577"/>
          <ac:spMkLst>
            <pc:docMk/>
            <pc:sldMk cId="1349411478" sldId="256"/>
            <ac:spMk id="2" creationId="{C0897C8A-21BF-42DB-8D8A-33701AB85C79}"/>
          </ac:spMkLst>
        </pc:spChg>
        <pc:picChg chg="mod">
          <ac:chgData name="Soham Bhattacharyya" userId="b53b5efa-e3e6-47fc-886b-57f7624043f3" providerId="ADAL" clId="{713FB7BE-D10E-5145-A2D2-01D0DB2F2560}" dt="2018-04-11T14:14:23.543" v="20" actId="1076"/>
          <ac:picMkLst>
            <pc:docMk/>
            <pc:sldMk cId="1349411478" sldId="256"/>
            <ac:picMk id="3" creationId="{8AEA747D-ADAA-4F05-9347-DCFD159CC69A}"/>
          </ac:picMkLst>
        </pc:picChg>
        <pc:picChg chg="add mod modCrop">
          <ac:chgData name="Soham Bhattacharyya" userId="b53b5efa-e3e6-47fc-886b-57f7624043f3" providerId="ADAL" clId="{713FB7BE-D10E-5145-A2D2-01D0DB2F2560}" dt="2018-04-11T14:23:01.414" v="57" actId="1076"/>
          <ac:picMkLst>
            <pc:docMk/>
            <pc:sldMk cId="1349411478" sldId="256"/>
            <ac:picMk id="8" creationId="{CCC6B4C0-0FBC-C647-8E88-2B5753E01A67}"/>
          </ac:picMkLst>
        </pc:picChg>
        <pc:picChg chg="add mod modCrop">
          <ac:chgData name="Soham Bhattacharyya" userId="b53b5efa-e3e6-47fc-886b-57f7624043f3" providerId="ADAL" clId="{713FB7BE-D10E-5145-A2D2-01D0DB2F2560}" dt="2018-04-11T14:24:41.657" v="67" actId="1076"/>
          <ac:picMkLst>
            <pc:docMk/>
            <pc:sldMk cId="1349411478" sldId="256"/>
            <ac:picMk id="10" creationId="{9EE9C5DF-9D59-214C-B5E7-88ACDD9E5F60}"/>
          </ac:picMkLst>
        </pc:picChg>
        <pc:picChg chg="mod">
          <ac:chgData name="Soham Bhattacharyya" userId="b53b5efa-e3e6-47fc-886b-57f7624043f3" providerId="ADAL" clId="{713FB7BE-D10E-5145-A2D2-01D0DB2F2560}" dt="2018-04-11T14:17:13.568" v="36" actId="1076"/>
          <ac:picMkLst>
            <pc:docMk/>
            <pc:sldMk cId="1349411478" sldId="256"/>
            <ac:picMk id="11" creationId="{9AF390BE-7B26-B94B-B7D4-36C454A4C9BF}"/>
          </ac:picMkLst>
        </pc:picChg>
        <pc:picChg chg="mod">
          <ac:chgData name="Soham Bhattacharyya" userId="b53b5efa-e3e6-47fc-886b-57f7624043f3" providerId="ADAL" clId="{713FB7BE-D10E-5145-A2D2-01D0DB2F2560}" dt="2018-04-11T13:44:16.787" v="1" actId="14100"/>
          <ac:picMkLst>
            <pc:docMk/>
            <pc:sldMk cId="1349411478" sldId="256"/>
            <ac:picMk id="22" creationId="{AF95D2EF-87A3-134B-BC3A-0EE9F20970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F179E-9994-4AE4-9063-B6A2D5455F6D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CBA24-69CB-4C61-B62E-3CF63F95E9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discrete-time system, i.e.,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transformation that maps an input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x [n] into a unique output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y[n].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CA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Discrete-Time Signal Processing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2e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Oppenheim, Schafer, and Buck</a:t>
            </a:r>
          </a:p>
          <a:p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©1999-2000 Prentice Hall, Inc.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CBA24-69CB-4C61-B62E-3CF63F95E9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5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D11-6028-4F5C-95F1-CEF6B74B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AEAD-F6DB-487B-8E81-22D8E2D5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379-6EFD-4AE3-ABE5-1C1CCA02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F245-620C-40E5-B48E-4898D2C8D84A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53F8-9A22-4985-A784-27C3D1A2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77A0-FB5A-47F7-9C70-6AF49523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1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5BD-FD27-4388-A04D-93066D34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7C48-157A-4BD7-BC79-FBFA8A4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FB6C-949B-4AEC-81E2-9B83CD6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47DA-4D7E-464B-952D-17A7CB009D7B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A223-DB00-4356-AFDD-435398E6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3C90-90E6-4425-BBD5-2FEEC0F5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7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55B71-51FC-45C0-8F72-260EBF2E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0B4C-C5D3-48AB-94BE-17B9FFA1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3FC-C6D1-4568-93B4-B70E078D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AB8C-0FE3-43A8-930E-7F15BC2F0158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B4F3-2443-447F-82E0-4AA7BC8C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CE3-DE58-4FD8-88FA-5C0ED82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86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DA70-2638-4ACE-AF11-F66522D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3FAD-8544-4A61-A700-83B34BE3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A59E-FB74-4579-A177-EABE8890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2B31-0190-45FB-A401-811535E7D1CA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E720-0796-45A9-A0BE-8EE33486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480-33EE-4392-8D32-B754DEEE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9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5F02-11CB-4468-AF9D-B6B8EA4F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228-B4BA-49A1-ACC9-E26741C8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3780-ADA2-42AC-9CEC-65A182FC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82A1-8D46-407E-BBB3-9DB227B9C937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B1E6-6D87-4FF6-BFC9-4C7104ED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BB27-D057-4DDC-A978-72A274DC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2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74C-61EF-493C-9084-87555140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3805-BB68-4A6A-8A61-F6DB56157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B021-6DCF-41D8-A227-C93AA93A4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5EEC2-85A7-4A96-9ECA-CF25168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8399-CD95-4CA1-9F21-9FDCFDF22783}" type="datetime1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1C4AC-6AC3-4B40-9803-DA44EF8F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4156B-8831-46D7-9C39-12AC1922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5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DBF5-65AF-4C31-94D1-98093E31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0E1A4-DD23-42AC-AF20-DF2E0C29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198D9-E8D4-4632-986A-F4175ABB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C767-9680-4488-A546-1F65F487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D61E3-DDAA-4F12-B12E-83D5DC89C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FCB0-A57E-40A6-858B-9633297A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2B15-5A5A-4A82-BF35-8FB8BAABC27B}" type="datetime1">
              <a:rPr lang="en-CA" smtClean="0"/>
              <a:t>2018-04-11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4CDDA-E453-4A84-AEC6-6365E057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68C9F-1263-4298-A30F-78AF50E8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1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11E7-CD1A-498D-A20F-D7B2025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160B3-C774-4203-BB78-85BB0A52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DF8F-2D2C-4EC1-A3AD-47C9058E82D3}" type="datetime1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67E48-7749-4AD9-A3EF-EC8EC3E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7FB92-BBAE-41B0-A122-F2FAAF42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3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82115-F167-4254-91D6-2523B98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4663-1CF6-4037-9C61-C0DB3A49A834}" type="datetime1">
              <a:rPr lang="en-CA" smtClean="0"/>
              <a:t>2018-04-11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3099-47B8-4F56-BF59-0E370011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174A8-32E0-41BF-9306-A76D9AFC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92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5C40-C19E-4DE4-9BD2-4934493C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7A95-3788-42F9-A8CD-9DFE38E2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D6BE-DB37-42DF-8829-B71BB383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20F0-B635-4993-AC94-29420CD5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A96-537F-4076-A859-0AAFF4719058}" type="datetime1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95BF0-BED7-4FFB-ACA0-BA84046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C219E-5000-4C55-BF23-79950FD1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0B16-A0B8-4BA4-AEEE-4A805EF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9F8BC-6E19-42D9-90DE-1D04D8CE5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69F5-0D52-4962-98E6-5F5B54F6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CE6-D00F-453C-BBEB-6412209A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19E8-AA9D-4554-9DD2-A4BA75A58631}" type="datetime1">
              <a:rPr lang="en-CA" smtClean="0"/>
              <a:t>2018-04-11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F81DA-70BE-4707-BC50-291E39B8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1B8-B097-43AC-85B8-804641E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8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957C-702C-496B-AA32-117DFD60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E216-BF4F-4980-BAA8-062BE262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9568-D49A-41D3-B74C-7598999A0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7B73-4E0F-4AA0-AEB2-E3B648C2A7D4}" type="datetime1">
              <a:rPr lang="en-CA" smtClean="0"/>
              <a:t>2018-04-11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BEF4-63EF-4AD9-AB84-559741B9F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AE36-4342-4452-B73E-805288F81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F576-D393-499A-9173-EB2CE75F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1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12" Type="http://schemas.openxmlformats.org/officeDocument/2006/relationships/image" Target="../media/image1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11" Type="http://schemas.openxmlformats.org/officeDocument/2006/relationships/image" Target="../media/image9.png" /><Relationship Id="rId5" Type="http://schemas.openxmlformats.org/officeDocument/2006/relationships/image" Target="../media/image3.PNG" /><Relationship Id="rId10" Type="http://schemas.openxmlformats.org/officeDocument/2006/relationships/image" Target="../media/image8.jpeg" /><Relationship Id="rId4" Type="http://schemas.openxmlformats.org/officeDocument/2006/relationships/image" Target="../media/image2.png" /><Relationship Id="rId9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hain, metalware&#10;&#10;Description generated with very high confidence">
            <a:extLst>
              <a:ext uri="{FF2B5EF4-FFF2-40B4-BE49-F238E27FC236}">
                <a16:creationId xmlns:a16="http://schemas.microsoft.com/office/drawing/2014/main" id="{521898FF-9CFD-488C-9DB7-481C2EAE3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469"/>
            <a:ext cx="4510627" cy="858754"/>
          </a:xfrm>
          <a:prstGeom prst="rect">
            <a:avLst/>
          </a:prstGeom>
        </p:spPr>
      </p:pic>
      <p:pic>
        <p:nvPicPr>
          <p:cNvPr id="14" name="Picture 13" descr="A picture containing metalware&#10;&#10;Description generated with high confidence">
            <a:extLst>
              <a:ext uri="{FF2B5EF4-FFF2-40B4-BE49-F238E27FC236}">
                <a16:creationId xmlns:a16="http://schemas.microsoft.com/office/drawing/2014/main" id="{2CBD6760-A0F5-4A2A-B9EA-DAC528494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75" y="3062769"/>
            <a:ext cx="4510625" cy="901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6FF6D6-1FFF-433D-A2E4-F4E4E3DF21DA}"/>
              </a:ext>
            </a:extLst>
          </p:cNvPr>
          <p:cNvSpPr txBox="1"/>
          <p:nvPr/>
        </p:nvSpPr>
        <p:spPr>
          <a:xfrm>
            <a:off x="1523989" y="595614"/>
            <a:ext cx="9158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N-hidden-layer Artificial Neural Network for Nonclassical Adaptive Filtering</a:t>
            </a:r>
            <a:endParaRPr lang="en-CA" sz="22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3" name="Picture 2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AEA747D-ADAA-4F05-9347-DCFD159CC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81" y="4539440"/>
            <a:ext cx="2495898" cy="943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97C8A-21BF-42DB-8D8A-33701AB85C79}"/>
              </a:ext>
            </a:extLst>
          </p:cNvPr>
          <p:cNvSpPr txBox="1"/>
          <p:nvPr/>
        </p:nvSpPr>
        <p:spPr>
          <a:xfrm>
            <a:off x="4636337" y="5376447"/>
            <a:ext cx="2933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Arial Narrow" panose="020B0606020202030204" pitchFamily="34" charset="0"/>
              </a:rPr>
              <a:t>Fig. Representation of a </a:t>
            </a:r>
            <a:r>
              <a:rPr lang="en-US" sz="1200" dirty="0">
                <a:latin typeface="Arial Narrow" panose="020B0606020202030204" pitchFamily="34" charset="0"/>
              </a:rPr>
              <a:t>discrete-time system, i.e., a transformation that maps an input </a:t>
            </a:r>
            <a:r>
              <a:rPr lang="en-CA" sz="1200" dirty="0">
                <a:latin typeface="Arial Narrow" panose="020B0606020202030204" pitchFamily="34" charset="0"/>
              </a:rPr>
              <a:t>sequence x [n] into a unique output sequence y[n].*</a:t>
            </a:r>
            <a:endParaRPr lang="en-GB" sz="1200" dirty="0">
              <a:latin typeface="Arial Narrow" panose="020B0606020202030204" pitchFamily="34" charset="0"/>
            </a:endParaRPr>
          </a:p>
          <a:p>
            <a:pPr algn="ctr"/>
            <a:endParaRPr lang="en-CA" sz="1200" dirty="0">
              <a:latin typeface="Arial Narrow" panose="020B0606020202030204" pitchFamily="34" charset="0"/>
            </a:endParaRP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*From </a:t>
            </a:r>
            <a:r>
              <a:rPr lang="en-CA" sz="1000" i="1" dirty="0">
                <a:latin typeface="Arial Narrow" panose="020B0606020202030204" pitchFamily="34" charset="0"/>
              </a:rPr>
              <a:t>Discrete-Time Signal Processing</a:t>
            </a:r>
            <a:r>
              <a:rPr lang="en-CA" sz="1000" dirty="0">
                <a:latin typeface="Arial Narrow" panose="020B0606020202030204" pitchFamily="34" charset="0"/>
              </a:rPr>
              <a:t>, 2e</a:t>
            </a: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by Oppenheim, Schafer, and Buck </a:t>
            </a:r>
          </a:p>
          <a:p>
            <a:pPr algn="ctr"/>
            <a:r>
              <a:rPr lang="en-CA" sz="1000" dirty="0">
                <a:latin typeface="Arial Narrow" panose="020B0606020202030204" pitchFamily="34" charset="0"/>
              </a:rPr>
              <a:t>©1999-2000 Prentice Hall, Inc.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EDCB891-BBFE-410B-A01E-6D996CA35901}"/>
              </a:ext>
            </a:extLst>
          </p:cNvPr>
          <p:cNvSpPr/>
          <p:nvPr/>
        </p:nvSpPr>
        <p:spPr>
          <a:xfrm>
            <a:off x="6039830" y="1724051"/>
            <a:ext cx="112339" cy="4211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D15B8-88E5-4309-963C-6BA0B64D0D95}"/>
              </a:ext>
            </a:extLst>
          </p:cNvPr>
          <p:cNvSpPr txBox="1"/>
          <p:nvPr/>
        </p:nvSpPr>
        <p:spPr>
          <a:xfrm flipH="1">
            <a:off x="5981456" y="1262386"/>
            <a:ext cx="22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Blackadder ITC" panose="04020505051007020D02" pitchFamily="82" charset="0"/>
              </a:rPr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8D366-6362-E84B-A20E-4B2827807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464" y="1056498"/>
            <a:ext cx="3079211" cy="2290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44D8C-D07C-964D-B1F6-651A7815D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1" y="1432191"/>
            <a:ext cx="4006863" cy="1425930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AF390BE-7B26-B94B-B7D4-36C454A4C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52201"/>
            <a:ext cx="4275221" cy="146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49671-92BB-445C-A1F3-584728432CC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" r="794"/>
          <a:stretch/>
        </p:blipFill>
        <p:spPr>
          <a:xfrm>
            <a:off x="4338639" y="2145156"/>
            <a:ext cx="3578140" cy="2394284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AF95D2EF-87A3-134B-BC3A-0EE9F2097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16" y="4206781"/>
            <a:ext cx="4084966" cy="205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6B4C0-0FBC-C647-8E88-2B5753E01A6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57"/>
          <a:stretch/>
        </p:blipFill>
        <p:spPr>
          <a:xfrm>
            <a:off x="48097" y="5418496"/>
            <a:ext cx="3724441" cy="740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9C5DF-9D59-214C-B5E7-88ACDD9E5F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983"/>
          <a:stretch/>
        </p:blipFill>
        <p:spPr>
          <a:xfrm>
            <a:off x="48097" y="6054841"/>
            <a:ext cx="3400572" cy="7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1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244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Bhattacharyya</dc:creator>
  <cp:lastModifiedBy>Soham Bhattacharyya</cp:lastModifiedBy>
  <cp:revision>8</cp:revision>
  <dcterms:created xsi:type="dcterms:W3CDTF">2018-03-30T18:23:58Z</dcterms:created>
  <dcterms:modified xsi:type="dcterms:W3CDTF">2018-04-11T14:24:51Z</dcterms:modified>
</cp:coreProperties>
</file>