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0"/>
  </p:notesMasterIdLst>
  <p:sldIdLst>
    <p:sldId id="260" r:id="rId5"/>
    <p:sldId id="257" r:id="rId6"/>
    <p:sldId id="263" r:id="rId7"/>
    <p:sldId id="264" r:id="rId8"/>
    <p:sldId id="266" r:id="rId9"/>
    <p:sldId id="270" r:id="rId10"/>
    <p:sldId id="265" r:id="rId11"/>
    <p:sldId id="268" r:id="rId12"/>
    <p:sldId id="267" r:id="rId13"/>
    <p:sldId id="269" r:id="rId14"/>
    <p:sldId id="272" r:id="rId15"/>
    <p:sldId id="273" r:id="rId16"/>
    <p:sldId id="274" r:id="rId17"/>
    <p:sldId id="271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Abstract Syntax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Autofit/>
          </a:bodyPr>
          <a:lstStyle/>
          <a:p>
            <a:pPr algn="l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Ayush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Sawlani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(IMT2018014)</a:t>
            </a:r>
          </a:p>
          <a:p>
            <a:pPr algn="l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Manan Bansal (IMT2018039)</a:t>
            </a:r>
          </a:p>
          <a:p>
            <a:pPr algn="l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Soham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Kolhe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(IMT2018073)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0F3F3-7AF6-4F1F-8232-DF1A50455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Assigning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0BF5C7-4826-4CA4-B989-6EC6DFCDB9A5}"/>
              </a:ext>
            </a:extLst>
          </p:cNvPr>
          <p:cNvSpPr txBox="1"/>
          <p:nvPr/>
        </p:nvSpPr>
        <p:spPr>
          <a:xfrm>
            <a:off x="1484311" y="2666999"/>
            <a:ext cx="3333496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/>
              <a:t>Assigning Value.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160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/>
              <a:t>Calculating total nodes.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2F1DB86-5EB6-4F55-ABD1-E54EA11BE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033" y="1333576"/>
            <a:ext cx="6240990" cy="375749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901663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0F3F3-7AF6-4F1F-8232-DF1A50455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Saving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0BF5C7-4826-4CA4-B989-6EC6DFCDB9A5}"/>
              </a:ext>
            </a:extLst>
          </p:cNvPr>
          <p:cNvSpPr txBox="1"/>
          <p:nvPr/>
        </p:nvSpPr>
        <p:spPr>
          <a:xfrm>
            <a:off x="1484311" y="2666999"/>
            <a:ext cx="3333496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/>
              <a:t>Tree saved in output.txt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160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/>
              <a:t>Number of Children then children ID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160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B54F932A-D82A-451C-8B4D-5D743BAC4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033" y="715928"/>
            <a:ext cx="6240990" cy="499279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212775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0F3F3-7AF6-4F1F-8232-DF1A50455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Saving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0BF5C7-4826-4CA4-B989-6EC6DFCDB9A5}"/>
              </a:ext>
            </a:extLst>
          </p:cNvPr>
          <p:cNvSpPr txBox="1"/>
          <p:nvPr/>
        </p:nvSpPr>
        <p:spPr>
          <a:xfrm>
            <a:off x="1484311" y="2666999"/>
            <a:ext cx="3333496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/>
              <a:t>Value of tokens saved in output.txt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1F5CAAC-9603-4541-AE4D-AA79985B9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033" y="1521063"/>
            <a:ext cx="6240990" cy="338252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71394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4" name="Picture 3" descr="Abstract particle graph background">
            <a:extLst>
              <a:ext uri="{FF2B5EF4-FFF2-40B4-BE49-F238E27FC236}">
                <a16:creationId xmlns:a16="http://schemas.microsoft.com/office/drawing/2014/main" id="{62C8EDD9-7F46-4870-8747-F435E36E7D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03816F2-40D5-4C23-AF57-063E39236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DBF222D0-66E9-48F8-B249-75AF858D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5312FABD-B1AF-4E20-A8BF-0A6F0C42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E6E2E6E5-F3C0-4B1A-8CEF-1F057A280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850A45DB-9259-4551-88A8-0D3D3E4FD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615A3848-AC67-4C67-A516-2823179F0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13BA5F40-CE6A-44DD-BBCE-EA36A12F3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9541B1-667D-4BDB-819D-DCA6982B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401" y="1380068"/>
            <a:ext cx="857462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/>
              <a:t>Tree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81615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C3560F-9123-4A03-A0F7-7B3972766D0F}"/>
              </a:ext>
            </a:extLst>
          </p:cNvPr>
          <p:cNvSpPr txBox="1"/>
          <p:nvPr/>
        </p:nvSpPr>
        <p:spPr>
          <a:xfrm>
            <a:off x="3019423" y="3429000"/>
            <a:ext cx="675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https://github.com/sohamk990/PL-Project-C-3D-AST-Visualization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6552CC-ED80-4C76-A9D7-F77050D737FE}"/>
              </a:ext>
            </a:extLst>
          </p:cNvPr>
          <p:cNvSpPr txBox="1">
            <a:spLocks/>
          </p:cNvSpPr>
          <p:nvPr/>
        </p:nvSpPr>
        <p:spPr>
          <a:xfrm>
            <a:off x="1484311" y="685800"/>
            <a:ext cx="10018713" cy="175259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632821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75B157A-751A-4B3B-84E6-DAD66F659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C8EF01-693C-48AC-85A7-E9DECBCDB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30EDCE19-50EA-40A6-B3FD-F9E1428EC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D9779685-78AD-4FDC-B564-5CBB8ACE9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D23942F2-754F-44B1-B568-D445FBF76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17E35955-774E-46C4-8A1C-AB1A0CB30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72DFC3FC-F4F4-4ACF-A597-4713DB600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F89BD807-BC67-40FF-8A0C-C7BA2CD2C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34F9891-918B-4907-B215-68406A700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38704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88D0E-4763-4673-BA0C-308020FC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1264180"/>
            <a:ext cx="6036101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THANK YOU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E42DBE-98BB-40FC-9C91-3BCB67F83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622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3505201"/>
          </a:xfrm>
        </p:spPr>
        <p:txBody>
          <a:bodyPr anchor="t">
            <a:noAutofit/>
          </a:bodyPr>
          <a:lstStyle/>
          <a:p>
            <a:r>
              <a:rPr lang="en-US" dirty="0"/>
              <a:t>An abstract syntax tree (AST) is a tree that is used to represent abstract syntactic structure of the source code written in a programming language.</a:t>
            </a:r>
          </a:p>
          <a:p>
            <a:r>
              <a:rPr lang="en-US" dirty="0"/>
              <a:t>AST is usually the result of the syntax analysis phase of a compiler. </a:t>
            </a:r>
          </a:p>
          <a:p>
            <a:r>
              <a:rPr lang="en-US" dirty="0"/>
              <a:t>The AST is used intensively during semantic analysis, where the compiler checks for correct usage of the elements of the program and the language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1DC-8692-4F53-A160-484CF9FA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Lexical Analysis aka Tokenization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CC248-4E6D-4733-B266-B241D4CAE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Lexical analysis is the first phase of a compiler.</a:t>
            </a:r>
          </a:p>
          <a:p>
            <a:r>
              <a:rPr lang="en-US" dirty="0"/>
              <a:t>During this step, the code is going to be converted into a set of tokens describing the different parts of the code.</a:t>
            </a:r>
          </a:p>
          <a:p>
            <a:r>
              <a:rPr lang="en-US" dirty="0"/>
              <a:t>Tokens purely focus on components of a file.</a:t>
            </a:r>
          </a:p>
          <a:p>
            <a:r>
              <a:rPr lang="en-US" dirty="0"/>
              <a:t>Keywords, constants, identifiers, strings, numbers, operators and punctuations symbols can be considered as tokens.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077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835D9-8162-41DC-A100-62B5740B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Syntax Analysis aka Parsing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9F158-BFF4-4971-84FA-1299EA092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syntax analyzer or parser takes the input from a lexical analyzer in the form of token streams.</a:t>
            </a:r>
          </a:p>
          <a:p>
            <a:r>
              <a:rPr lang="en-US" dirty="0"/>
              <a:t>The parser analyzes the source code (token stream) against the production rules to detect any errors in the code. </a:t>
            </a:r>
          </a:p>
          <a:p>
            <a:r>
              <a:rPr lang="en-US" dirty="0"/>
              <a:t>This is the step where the list of tokens are turned into an Abstract Syntax Tree. </a:t>
            </a:r>
          </a:p>
          <a:p>
            <a:r>
              <a:rPr lang="en-US" dirty="0"/>
              <a:t>It converts all the tokens into a tree that represents the actual structure of the code.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171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Lexical Analysis in Compiler Design with Example">
            <a:extLst>
              <a:ext uri="{FF2B5EF4-FFF2-40B4-BE49-F238E27FC236}">
                <a16:creationId xmlns:a16="http://schemas.microsoft.com/office/drawing/2014/main" id="{29FF90D6-017D-40B5-9AF9-ABC704217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595586"/>
            <a:ext cx="10905066" cy="366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19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4172-CE57-410C-A4EB-9FBD8DB2E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24913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ECB0-9F09-48AD-AE37-A42A072B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Starting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2A6FCD-2153-4CDC-B0D6-A98614675F00}"/>
              </a:ext>
            </a:extLst>
          </p:cNvPr>
          <p:cNvSpPr txBox="1"/>
          <p:nvPr/>
        </p:nvSpPr>
        <p:spPr>
          <a:xfrm>
            <a:off x="1484311" y="2666999"/>
            <a:ext cx="3333496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/>
              <a:t>Checking the input string of code with the initial lexer and parser files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160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160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/>
              <a:t>Calling the main lexer and parser files if initial parsing is successful.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35591C-0043-4D85-8BB1-4664D3759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62033" y="1121593"/>
            <a:ext cx="6240990" cy="418146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08420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4CA4-E0D6-4C66-86A0-25826E3C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Yacc and lex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8F55B-85BB-4FB6-83C6-04FAE3AA9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Lex is a lexical analyzer generator program that recognizes tokens using regular expression.</a:t>
            </a:r>
          </a:p>
          <a:p>
            <a:r>
              <a:rPr lang="en-US" dirty="0" err="1"/>
              <a:t>Yacc</a:t>
            </a:r>
            <a:r>
              <a:rPr lang="en-US" dirty="0"/>
              <a:t> is a parser generator program that takes as input a specification of a syntax and produces as output a procedure for recognizing that language.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9396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0F3F3-7AF6-4F1F-8232-DF1A50455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Tree Generation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0BF5C7-4826-4CA4-B989-6EC6DFCDB9A5}"/>
              </a:ext>
            </a:extLst>
          </p:cNvPr>
          <p:cNvSpPr txBox="1"/>
          <p:nvPr/>
        </p:nvSpPr>
        <p:spPr>
          <a:xfrm>
            <a:off x="1484311" y="2666999"/>
            <a:ext cx="3333496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/>
              <a:t>Graph Generated.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160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/>
              <a:t>Output stored in output.txt.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160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/>
              <a:t>The output is then visualised using THREE.js library in JavaScript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FF2855-8991-4527-B1C8-44518282D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65852" y="685799"/>
            <a:ext cx="4833352" cy="50530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673146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71af3243-3dd4-4a8d-8c0d-dd76da1f02a5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  <ds:schemaRef ds:uri="16c05727-aa75-4e4a-9b5f-8a80a1165891"/>
    <ds:schemaRef ds:uri="http://schemas.openxmlformats.org/package/2006/metadata/core-properties"/>
    <ds:schemaRef ds:uri="http://purl.org/dc/terms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0</TotalTime>
  <Words>379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Corbel</vt:lpstr>
      <vt:lpstr>Parallax</vt:lpstr>
      <vt:lpstr>Abstract Syntax Tree</vt:lpstr>
      <vt:lpstr>Introduction</vt:lpstr>
      <vt:lpstr>Lexical Analysis aka Tokenization </vt:lpstr>
      <vt:lpstr>Syntax Analysis aka Parsing  </vt:lpstr>
      <vt:lpstr>PowerPoint Presentation</vt:lpstr>
      <vt:lpstr>Implementation</vt:lpstr>
      <vt:lpstr>Starting Code</vt:lpstr>
      <vt:lpstr>Yacc and lex</vt:lpstr>
      <vt:lpstr>Tree Generation</vt:lpstr>
      <vt:lpstr>Assigning value</vt:lpstr>
      <vt:lpstr>Saving Tree</vt:lpstr>
      <vt:lpstr>Saving Tree</vt:lpstr>
      <vt:lpstr>Tree Visualization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2021-05-20T04:05:48Z</dcterms:created>
  <dcterms:modified xsi:type="dcterms:W3CDTF">2021-05-20T09:34:00Z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