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MediMapper: Bridging Healthcare Accessibility in Rural India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Team CodeMates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Good morning, we are Team CodeMates, and our project is MediMapper.</a:t>
            </a:r>
          </a:p>
          <a:p>
            <a:r>
              <a:t>Our platform aims to bridge the gap in healthcare accessibility for rural populations in India, providing remote consultations, medicine delivery, and diagnostic tools through a simple telemedicine platform.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India’s rural areas face significant healthcare challenges due to the lack of infrastructure, limited access to medical professionals, and poor transportation options.</a:t>
            </a:r>
          </a:p>
          <a:p>
            <a:r>
              <a:t>• As a result, many people experience delayed treatments and higher mortality rates.</a:t>
            </a:r>
          </a:p>
          <a:p>
            <a:r>
              <a:t>• This problem is particularly prevalent in underserved regions, where even basic healthcare services are hard to access.</a:t>
            </a:r>
          </a:p>
          <a:p/>
          <a:p>
            <a:r>
              <a:t>Target Audience: Rural patients, healthcare workers, and local pharmacies looking for affordable solutions.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MediMapper: 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MediMapper is a telemedicine platform that connects patients in remote areas with doctors through video consultations.</a:t>
            </a:r>
          </a:p>
          <a:p>
            <a:r>
              <a:t>• The platform also enables e-prescriptions and medicine delivery via local pharmacies.</a:t>
            </a:r>
          </a:p>
          <a:p>
            <a:r>
              <a:t>• Our solution includes an AI-powered chatbot to help users assess their symptoms and recommend actions before seeing a doctor, improving efficiency.</a:t>
            </a:r>
          </a:p>
          <a:p>
            <a:r>
              <a:t>• We also offer vernacular support, offline capabilities, and low-cost diagnostic tools, essential for reaching low-resource areas.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MediMapper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AI-powered symptom checker</a:t>
            </a:r>
          </a:p>
          <a:p>
            <a:r>
              <a:t>• Video consultations with certified doctors</a:t>
            </a:r>
          </a:p>
          <a:p>
            <a:r>
              <a:t>• E-prescriptions and medicine delivery</a:t>
            </a:r>
          </a:p>
          <a:p>
            <a:r>
              <a:t>• Vernacular language support for rural populations</a:t>
            </a:r>
          </a:p>
          <a:p>
            <a:r>
              <a:t>• Offline capabilities for low-connectivity areas</a:t>
            </a:r>
          </a:p>
          <a:p>
            <a:r>
              <a:t>• Low-cost diagnostic tools for effective diagnosis in rural regions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Sets Us Apart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Offline functionality to address low-network areas</a:t>
            </a:r>
          </a:p>
          <a:p>
            <a:r>
              <a:t>• Vernacular language support to ensure accessibility</a:t>
            </a:r>
          </a:p>
          <a:p>
            <a:r>
              <a:t>• Simple diagnostic tools to help users with limited tech knowledge</a:t>
            </a:r>
          </a:p>
          <a:p>
            <a:r>
              <a:t>• Empowerment of local pharmacies and healthcare workers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