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73" r:id="rId6"/>
    <p:sldId id="274" r:id="rId7"/>
    <p:sldId id="267" r:id="rId8"/>
    <p:sldId id="275" r:id="rId9"/>
    <p:sldId id="269" r:id="rId10"/>
    <p:sldId id="268" r:id="rId11"/>
    <p:sldId id="270" r:id="rId12"/>
    <p:sldId id="276" r:id="rId13"/>
    <p:sldId id="258" r:id="rId14"/>
    <p:sldId id="257" r:id="rId15"/>
    <p:sldId id="259" r:id="rId16"/>
    <p:sldId id="260" r:id="rId17"/>
    <p:sldId id="261" r:id="rId18"/>
    <p:sldId id="262" r:id="rId19"/>
    <p:sldId id="263" r:id="rId20"/>
    <p:sldId id="271" r:id="rId21"/>
  </p:sldIdLst>
  <p:sldSz cx="12192000" cy="6858000"/>
  <p:notesSz cx="6858000" cy="9144000"/>
  <p:photoAlbum layout="1picTitle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912" autoAdjust="0"/>
    <p:restoredTop sz="77858" autoAdjust="0"/>
  </p:normalViewPr>
  <p:slideViewPr>
    <p:cSldViewPr snapToGrid="0">
      <p:cViewPr varScale="1">
        <p:scale>
          <a:sx n="56" d="100"/>
          <a:sy n="56" d="100"/>
        </p:scale>
        <p:origin x="-9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54FE-7C77-4282-A815-0D96B38AF234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D529-EB08-4320-9FDD-30F9A8E9C06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4570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use the Bender (Pitch Bend), first click on it and then use the mouse-wheel while playing the piano.</a:t>
            </a:r>
          </a:p>
          <a:p>
            <a:r>
              <a:rPr lang="en-IN" dirty="0" smtClean="0"/>
              <a:t>To play using the keyboard, first click on the Bender and use the keyboard.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D529-EB08-4320-9FDD-30F9A8E9C06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8182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seven swars (Sa, Re, Ga, Ma, Pa, Dha, Ni) are expressed using their initials.</a:t>
            </a:r>
          </a:p>
          <a:p>
            <a:r>
              <a:rPr lang="en-IN" dirty="0" smtClean="0"/>
              <a:t>e.g. s is Sa, r is Re, g is Ga, m is Ma, p is Pa, d is Dha, n is Ni</a:t>
            </a:r>
          </a:p>
          <a:p>
            <a:r>
              <a:rPr lang="en-IN" dirty="0" smtClean="0"/>
              <a:t>Shuddha swars are expressed using lower-case alphabets.</a:t>
            </a:r>
          </a:p>
          <a:p>
            <a:r>
              <a:rPr lang="en-IN" dirty="0" smtClean="0"/>
              <a:t>e.g. srgmpdn</a:t>
            </a:r>
          </a:p>
          <a:p>
            <a:r>
              <a:rPr lang="en-IN" dirty="0" smtClean="0"/>
              <a:t>Both Komal and Teevra swars are expressed using upper-case alphabets.</a:t>
            </a:r>
          </a:p>
          <a:p>
            <a:r>
              <a:rPr lang="en-IN" dirty="0" smtClean="0"/>
              <a:t>e.g. RGDN and M; S and P are also okay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D529-EB08-4320-9FDD-30F9A8E9C06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7235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( and ): the notes enclosed in these will play double the speed, 2x.</a:t>
            </a:r>
          </a:p>
          <a:p>
            <a:r>
              <a:rPr lang="en-IN" dirty="0" smtClean="0"/>
              <a:t>e.g. (srgm) will be played in 2 beats (matras)</a:t>
            </a:r>
          </a:p>
          <a:p>
            <a:r>
              <a:rPr lang="en-IN" dirty="0" smtClean="0"/>
              <a:t>{ and }: the notes enclosed in these will play triple the speed, 3x.</a:t>
            </a:r>
          </a:p>
          <a:p>
            <a:r>
              <a:rPr lang="en-IN" dirty="0" smtClean="0"/>
              <a:t>e.g. {srgmpd} will be played in 2 beats (matras)</a:t>
            </a:r>
          </a:p>
          <a:p>
            <a:r>
              <a:rPr lang="en-IN" dirty="0" smtClean="0"/>
              <a:t>[ and ]: the notes enclosed in these will play quadruple the speed, 4x.</a:t>
            </a:r>
          </a:p>
          <a:p>
            <a:r>
              <a:rPr lang="en-IN" dirty="0" smtClean="0"/>
              <a:t>e.g. [srgm] will be played in 1 beat (matra)</a:t>
            </a:r>
          </a:p>
          <a:p>
            <a:r>
              <a:rPr lang="en-IN" dirty="0" smtClean="0"/>
              <a:t>/: use this enclose the notes not to be played or other text (lyrics, headings, etc.); the characters </a:t>
            </a:r>
          </a:p>
          <a:p>
            <a:endParaRPr lang="en-IN" dirty="0" smtClean="0"/>
          </a:p>
          <a:p>
            <a:r>
              <a:rPr lang="en-IN" dirty="0" smtClean="0"/>
              <a:t>enclosed will be ignored.</a:t>
            </a:r>
          </a:p>
          <a:p>
            <a:r>
              <a:rPr lang="en-IN" dirty="0" smtClean="0"/>
              <a:t>e.g. /srgm/, /antara/, /sa re ga ma/ will be ignored</a:t>
            </a:r>
          </a:p>
          <a:p>
            <a:r>
              <a:rPr lang="en-IN" dirty="0" smtClean="0"/>
              <a:t>!: same as /, but we recommend you to use this explicitly to enclose the title of the song.</a:t>
            </a:r>
          </a:p>
          <a:p>
            <a:r>
              <a:rPr lang="en-IN" dirty="0" smtClean="0"/>
              <a:t>e.g. /Bandish in Desh raga/ will be ignored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D529-EB08-4320-9FDD-30F9A8E9C067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589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- (hyphen): used to extend the previous note by one beat (matra).</a:t>
            </a:r>
          </a:p>
          <a:p>
            <a:r>
              <a:rPr lang="en-IN" dirty="0" smtClean="0"/>
              <a:t>e.g. s-r-g- will take double the time of srg</a:t>
            </a:r>
          </a:p>
          <a:p>
            <a:r>
              <a:rPr lang="en-IN" dirty="0" smtClean="0"/>
              <a:t>. (dot or period): the note immediately after the dot (period) will be played one octave (saptak) lower.</a:t>
            </a:r>
          </a:p>
          <a:p>
            <a:r>
              <a:rPr lang="en-IN" dirty="0" smtClean="0"/>
              <a:t>e.g. srg will be played one octave higher than .s.r.g</a:t>
            </a:r>
          </a:p>
          <a:p>
            <a:r>
              <a:rPr lang="en-IN" dirty="0" smtClean="0"/>
              <a:t>' (apostrophe): the note immediately after the dot (period) will be played one octave (saptak) higher.</a:t>
            </a:r>
          </a:p>
          <a:p>
            <a:r>
              <a:rPr lang="en-IN" dirty="0" smtClean="0"/>
              <a:t>e.g. srg will be played one octave lower than 's'r'g</a:t>
            </a:r>
          </a:p>
          <a:p>
            <a:r>
              <a:rPr lang="en-IN" dirty="0" smtClean="0"/>
              <a:t>| (bar sign): (optional) used to indicate parts of the rhythm.</a:t>
            </a:r>
          </a:p>
          <a:p>
            <a:r>
              <a:rPr lang="en-IN" dirty="0" smtClean="0"/>
              <a:t>e.g. srgm|pdn's| is same as srgmpdn's</a:t>
            </a:r>
          </a:p>
          <a:p>
            <a:r>
              <a:rPr lang="en-IN" dirty="0" smtClean="0"/>
              <a:t>  (space): (optional) same as |, but we recommend you to use this for grouping notes.</a:t>
            </a:r>
          </a:p>
          <a:p>
            <a:r>
              <a:rPr lang="en-IN" dirty="0" smtClean="0"/>
              <a:t>e.g. srgm pdn's is same as srgmpdn's</a:t>
            </a:r>
          </a:p>
          <a:p>
            <a:r>
              <a:rPr lang="en-IN" dirty="0" smtClean="0"/>
              <a:t>&lt;other alphabets, symbols or numerals&gt;: they will simply be ignored.</a:t>
            </a:r>
          </a:p>
          <a:p>
            <a:r>
              <a:rPr lang="en-IN" dirty="0" smtClean="0"/>
              <a:t>e.g. s1r2g3m4 p@d#n$'s% is same as srgmpdn's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5D529-EB08-4320-9FDD-30F9A8E9C067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4185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0727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599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941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936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3522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1037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584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017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917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408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53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A1D22F-0F62-4261-B121-0D7DFF4E7A3B}" type="datetimeFigureOut">
              <a:rPr lang="en-IN" smtClean="0"/>
              <a:pPr/>
              <a:t>04/09/2018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EE234E-C392-43A6-9275-49C205899618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8554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Soham Indian MIDI Piano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Created by </a:t>
            </a:r>
          </a:p>
          <a:p>
            <a:r>
              <a:rPr lang="en-IN" dirty="0" smtClean="0"/>
              <a:t>Soham Korade</a:t>
            </a:r>
          </a:p>
          <a:p>
            <a:r>
              <a:rPr lang="en-IN" dirty="0" smtClean="0"/>
              <a:t>JNV Belagavi</a:t>
            </a:r>
          </a:p>
        </p:txBody>
      </p:sp>
    </p:spTree>
    <p:extLst>
      <p:ext uri="{BB962C8B-B14F-4D97-AF65-F5344CB8AC3E}">
        <p14:creationId xmlns="" xmlns:p14="http://schemas.microsoft.com/office/powerpoint/2010/main" val="121656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Indian Swarlipi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( and ):</a:t>
            </a:r>
            <a:r>
              <a:rPr lang="en-IN" dirty="0"/>
              <a:t> the notes enclosed in these will play double the speed, 2x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{ </a:t>
            </a:r>
            <a:r>
              <a:rPr lang="en-IN" b="1" dirty="0"/>
              <a:t>and }:</a:t>
            </a:r>
            <a:r>
              <a:rPr lang="en-IN" dirty="0"/>
              <a:t> the notes enclosed in these will play triple the speed, 3x.</a:t>
            </a:r>
          </a:p>
          <a:p>
            <a:r>
              <a:rPr lang="en-IN" b="1" dirty="0" smtClean="0"/>
              <a:t>[ </a:t>
            </a:r>
            <a:r>
              <a:rPr lang="en-IN" b="1" dirty="0"/>
              <a:t>and ]:</a:t>
            </a:r>
            <a:r>
              <a:rPr lang="en-IN" dirty="0"/>
              <a:t> the notes enclosed in these will play quadruple the speed, 4x.</a:t>
            </a:r>
          </a:p>
          <a:p>
            <a:r>
              <a:rPr lang="en-IN" b="1" dirty="0" smtClean="0"/>
              <a:t>/:</a:t>
            </a:r>
            <a:r>
              <a:rPr lang="en-IN" dirty="0" smtClean="0"/>
              <a:t> </a:t>
            </a:r>
            <a:r>
              <a:rPr lang="en-IN" dirty="0"/>
              <a:t>use this enclose the notes not to be played or other text (lyrics, headings, etc.); the characters enclosed will be ignored.</a:t>
            </a:r>
          </a:p>
          <a:p>
            <a:r>
              <a:rPr lang="en-IN" b="1" dirty="0" smtClean="0"/>
              <a:t>!:</a:t>
            </a:r>
            <a:r>
              <a:rPr lang="en-IN" dirty="0" smtClean="0"/>
              <a:t> </a:t>
            </a:r>
            <a:r>
              <a:rPr lang="en-IN" dirty="0"/>
              <a:t>same as </a:t>
            </a:r>
            <a:r>
              <a:rPr lang="en-IN" b="1" dirty="0"/>
              <a:t>/</a:t>
            </a:r>
            <a:r>
              <a:rPr lang="en-IN" dirty="0"/>
              <a:t>, but we recommend you to use this explicitly to enclose the title of the song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6435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Indian Swarlipi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- (hyphen):</a:t>
            </a:r>
            <a:r>
              <a:rPr lang="en-IN" dirty="0"/>
              <a:t> used to extend the previous note by one beat (matra).</a:t>
            </a:r>
          </a:p>
          <a:p>
            <a:r>
              <a:rPr lang="en-IN" b="1" dirty="0" smtClean="0"/>
              <a:t>. </a:t>
            </a:r>
            <a:r>
              <a:rPr lang="en-IN" b="1" dirty="0"/>
              <a:t>(dot or period):</a:t>
            </a:r>
            <a:r>
              <a:rPr lang="en-IN" dirty="0"/>
              <a:t> the note immediately after the dot (period) will be played one octave (saptak) lower.</a:t>
            </a:r>
          </a:p>
          <a:p>
            <a:r>
              <a:rPr lang="en-IN" b="1" dirty="0" smtClean="0"/>
              <a:t>' </a:t>
            </a:r>
            <a:r>
              <a:rPr lang="en-IN" b="1" dirty="0"/>
              <a:t>(apostrophe):</a:t>
            </a:r>
            <a:r>
              <a:rPr lang="en-IN" dirty="0"/>
              <a:t> the note immediately after the dot (period) will be played one octave (saptak) higher.</a:t>
            </a:r>
          </a:p>
          <a:p>
            <a:r>
              <a:rPr lang="en-IN" b="1" dirty="0" smtClean="0"/>
              <a:t>| </a:t>
            </a:r>
            <a:r>
              <a:rPr lang="en-IN" b="1" dirty="0"/>
              <a:t>(bar sign):</a:t>
            </a:r>
            <a:r>
              <a:rPr lang="en-IN" dirty="0"/>
              <a:t> (optional) used to indicate parts of the rhythm.</a:t>
            </a:r>
          </a:p>
          <a:p>
            <a:r>
              <a:rPr lang="en-IN" b="1" dirty="0" smtClean="0"/>
              <a:t>  </a:t>
            </a:r>
            <a:r>
              <a:rPr lang="en-IN" b="1" dirty="0"/>
              <a:t>(space):</a:t>
            </a:r>
            <a:r>
              <a:rPr lang="en-IN" dirty="0"/>
              <a:t> (optional) same as </a:t>
            </a:r>
            <a:r>
              <a:rPr lang="en-IN" b="1" dirty="0"/>
              <a:t>|</a:t>
            </a:r>
            <a:r>
              <a:rPr lang="en-IN" dirty="0"/>
              <a:t>, but we recommend you to use this for grouping notes.</a:t>
            </a:r>
          </a:p>
          <a:p>
            <a:r>
              <a:rPr lang="en-IN" b="1" dirty="0" smtClean="0"/>
              <a:t>&lt;</a:t>
            </a:r>
            <a:r>
              <a:rPr lang="en-IN" b="1" dirty="0"/>
              <a:t>other alphabets, symbols or numerals&gt;:</a:t>
            </a:r>
            <a:r>
              <a:rPr lang="en-IN" dirty="0"/>
              <a:t> they will simply be ignored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8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Some of the Screenshots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2165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Showing Help</a:t>
            </a:r>
            <a:endParaRPr lang="en-IN" dirty="0"/>
          </a:p>
        </p:txBody>
      </p:sp>
      <p:pic>
        <p:nvPicPr>
          <p:cNvPr id="3" name="Picture 2" descr="help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1919288"/>
            <a:ext cx="5580063" cy="4481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7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Asking confirmation</a:t>
            </a:r>
            <a:endParaRPr lang="en-IN" dirty="0"/>
          </a:p>
        </p:txBody>
      </p:sp>
      <p:pic>
        <p:nvPicPr>
          <p:cNvPr id="3" name="Picture 2" descr="conf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1919288"/>
            <a:ext cx="5580063" cy="448151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979333" y="4080933"/>
            <a:ext cx="1405467" cy="62653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70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Full-screen editor</a:t>
            </a:r>
            <a:endParaRPr lang="en-IN" dirty="0"/>
          </a:p>
        </p:txBody>
      </p:sp>
      <p:pic>
        <p:nvPicPr>
          <p:cNvPr id="3" name="Picture 2" descr="ope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919288"/>
            <a:ext cx="5586413" cy="4481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58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Playing the notes</a:t>
            </a:r>
            <a:endParaRPr lang="en-IN" dirty="0"/>
          </a:p>
        </p:txBody>
      </p:sp>
      <p:pic>
        <p:nvPicPr>
          <p:cNvPr id="3" name="Picture 2" descr="playing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63" y="1919288"/>
            <a:ext cx="5578475" cy="4481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98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Playing the notes with Visualization</a:t>
            </a:r>
            <a:endParaRPr lang="en-IN" dirty="0"/>
          </a:p>
        </p:txBody>
      </p:sp>
      <p:pic>
        <p:nvPicPr>
          <p:cNvPr id="3" name="Picture 2" descr="playviz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919288"/>
            <a:ext cx="5981700" cy="44815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11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Tips for beginners at splash screen</a:t>
            </a:r>
            <a:endParaRPr lang="en-IN" dirty="0"/>
          </a:p>
        </p:txBody>
      </p:sp>
      <p:pic>
        <p:nvPicPr>
          <p:cNvPr id="3" name="Picture 2" descr="splas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3" y="1919288"/>
            <a:ext cx="5565775" cy="448151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896533" y="3048000"/>
            <a:ext cx="1405467" cy="62653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4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Changing the tone of the note</a:t>
            </a:r>
            <a:endParaRPr lang="en-IN" dirty="0"/>
          </a:p>
        </p:txBody>
      </p:sp>
      <p:pic>
        <p:nvPicPr>
          <p:cNvPr id="3" name="Picture 2" descr="ton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1919288"/>
            <a:ext cx="5580063" cy="4481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35200" y="4318000"/>
            <a:ext cx="1405467" cy="62653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2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This is a Virtual MIDI Piano capable of playing music through MIDI.</a:t>
            </a:r>
          </a:p>
          <a:p>
            <a:r>
              <a:rPr lang="en-IN" dirty="0" smtClean="0"/>
              <a:t>To connect external MIDI device, plug it in and select it from the Devices list in Output window.</a:t>
            </a:r>
          </a:p>
          <a:p>
            <a:r>
              <a:rPr lang="en-IN" dirty="0" smtClean="0"/>
              <a:t>There you can also select the tone in which the song will be played.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6390"/>
            <a:ext cx="4754562" cy="3561945"/>
          </a:xfrm>
        </p:spPr>
      </p:pic>
    </p:spTree>
    <p:extLst>
      <p:ext uri="{BB962C8B-B14F-4D97-AF65-F5344CB8AC3E}">
        <p14:creationId xmlns="" xmlns:p14="http://schemas.microsoft.com/office/powerpoint/2010/main" val="56110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 smtClean="0"/>
              <a:t>Also, do check out the sample songs.</a:t>
            </a:r>
          </a:p>
          <a:p>
            <a:pPr marL="0" indent="0" algn="ctr">
              <a:buNone/>
            </a:pPr>
            <a:r>
              <a:rPr lang="en-IN" dirty="0" smtClean="0"/>
              <a:t>Hope you will enjoy playing this </a:t>
            </a:r>
            <a:r>
              <a:rPr lang="en-IN" dirty="0" smtClean="0"/>
              <a:t>Piano.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If </a:t>
            </a:r>
            <a:r>
              <a:rPr lang="en-IN" dirty="0" smtClean="0"/>
              <a:t>you have any suggestions please e-mail me at:</a:t>
            </a:r>
          </a:p>
          <a:p>
            <a:pPr marL="0" indent="0" algn="ctr">
              <a:buNone/>
            </a:pPr>
            <a:r>
              <a:rPr lang="en-IN" dirty="0" err="1" smtClean="0"/>
              <a:t>sohamkorade.jnvkk</a:t>
            </a:r>
            <a:r>
              <a:rPr lang="en-IN" dirty="0" smtClean="0"/>
              <a:t>(at)gmail.com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807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window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You can save the song into memory, rename it or delete it in the Memory window. You can also create a new song or open an old one already saved in the memory.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82" y="1825625"/>
            <a:ext cx="3187554" cy="3634406"/>
          </a:xfrm>
        </p:spPr>
      </p:pic>
    </p:spTree>
    <p:extLst>
      <p:ext uri="{BB962C8B-B14F-4D97-AF65-F5344CB8AC3E}">
        <p14:creationId xmlns="" xmlns:p14="http://schemas.microsoft.com/office/powerpoint/2010/main" val="32171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 window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21291" cy="1859684"/>
          </a:xfrm>
        </p:spPr>
        <p:txBody>
          <a:bodyPr>
            <a:normAutofit/>
          </a:bodyPr>
          <a:lstStyle/>
          <a:p>
            <a:r>
              <a:rPr lang="en-IN" dirty="0" smtClean="0"/>
              <a:t>In the Note window, you can adjust the volume, transpose the note and alter its MIDI channel.</a:t>
            </a:r>
          </a:p>
          <a:p>
            <a:r>
              <a:rPr lang="en-IN" dirty="0" smtClean="0"/>
              <a:t>You can play the piano using the mouse.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" y="3685309"/>
            <a:ext cx="8285018" cy="2757493"/>
          </a:xfrm>
        </p:spPr>
      </p:pic>
    </p:spTree>
    <p:extLst>
      <p:ext uri="{BB962C8B-B14F-4D97-AF65-F5344CB8AC3E}">
        <p14:creationId xmlns="" xmlns:p14="http://schemas.microsoft.com/office/powerpoint/2010/main" val="151174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68891" cy="1250084"/>
          </a:xfrm>
        </p:spPr>
        <p:txBody>
          <a:bodyPr>
            <a:normAutofit/>
          </a:bodyPr>
          <a:lstStyle/>
          <a:p>
            <a:r>
              <a:rPr lang="en-IN" dirty="0"/>
              <a:t>You can select the MIDI device to connect and also set the tone to play the notes in.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90" y="3210646"/>
            <a:ext cx="5062508" cy="2650841"/>
          </a:xfrm>
        </p:spPr>
      </p:pic>
    </p:spTree>
    <p:extLst>
      <p:ext uri="{BB962C8B-B14F-4D97-AF65-F5344CB8AC3E}">
        <p14:creationId xmlns="" xmlns:p14="http://schemas.microsoft.com/office/powerpoint/2010/main" val="33825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77692" cy="4351338"/>
          </a:xfrm>
        </p:spPr>
        <p:txBody>
          <a:bodyPr>
            <a:normAutofit/>
          </a:bodyPr>
          <a:lstStyle/>
          <a:p>
            <a:r>
              <a:rPr lang="en-IN" dirty="0"/>
              <a:t>The selected tone name will be displayed here.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playing the song, it also displays a seek bar. </a:t>
            </a:r>
          </a:p>
          <a:p>
            <a:r>
              <a:rPr lang="en-IN" dirty="0" smtClean="0"/>
              <a:t>There is a </a:t>
            </a:r>
            <a:r>
              <a:rPr lang="en-IN" dirty="0"/>
              <a:t>text area for renaming and confirming actions. Press &lt;ENTER&gt; to accept the input or click 'Cancel' in </a:t>
            </a:r>
            <a:r>
              <a:rPr lang="en-IN" dirty="0" smtClean="0"/>
              <a:t>the </a:t>
            </a:r>
            <a:r>
              <a:rPr lang="en-IN" dirty="0"/>
              <a:t>Memory window to cancel.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41" y="2812472"/>
            <a:ext cx="4874159" cy="1600650"/>
          </a:xfrm>
        </p:spPr>
      </p:pic>
    </p:spTree>
    <p:extLst>
      <p:ext uri="{BB962C8B-B14F-4D97-AF65-F5344CB8AC3E}">
        <p14:creationId xmlns="" xmlns:p14="http://schemas.microsoft.com/office/powerpoint/2010/main" val="77384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Song window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You can enter notes in Indian Swarlipi Notation (see below for more information) in the editor which can be played through the options in the Song window.</a:t>
            </a:r>
          </a:p>
          <a:p>
            <a:r>
              <a:rPr lang="en-IN" dirty="0" smtClean="0"/>
              <a:t>There you can adjust </a:t>
            </a:r>
            <a:r>
              <a:rPr lang="en-IN" smtClean="0"/>
              <a:t>the speed and </a:t>
            </a:r>
            <a:r>
              <a:rPr lang="en-IN" dirty="0" smtClean="0"/>
              <a:t>control the song. You can also visualize the song in Synthesia-style by checking the specific option.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51" y="2175164"/>
            <a:ext cx="3545913" cy="2722453"/>
          </a:xfrm>
        </p:spPr>
      </p:pic>
    </p:spTree>
    <p:extLst>
      <p:ext uri="{BB962C8B-B14F-4D97-AF65-F5344CB8AC3E}">
        <p14:creationId xmlns="" xmlns:p14="http://schemas.microsoft.com/office/powerpoint/2010/main" val="265236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Editor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This window has buttons to easily insert the notation symbols.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also a full-screen mode for the </a:t>
            </a:r>
            <a:r>
              <a:rPr lang="en-IN" dirty="0" smtClean="0"/>
              <a:t>editor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any help, you can click 'Show Help'.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72" y="2215690"/>
            <a:ext cx="3741736" cy="2587743"/>
          </a:xfrm>
        </p:spPr>
      </p:pic>
    </p:spTree>
    <p:extLst>
      <p:ext uri="{BB962C8B-B14F-4D97-AF65-F5344CB8AC3E}">
        <p14:creationId xmlns="" xmlns:p14="http://schemas.microsoft.com/office/powerpoint/2010/main" val="20994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Indian Swarlipi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seven swars (Sa, Re, Ga, Ma, Pa, Dha, Ni) are expressed using their initials.</a:t>
            </a:r>
          </a:p>
          <a:p>
            <a:r>
              <a:rPr lang="nl-NL" b="1" dirty="0"/>
              <a:t>e.g. </a:t>
            </a:r>
            <a:r>
              <a:rPr lang="nl-NL" i="1" dirty="0"/>
              <a:t>s </a:t>
            </a:r>
            <a:r>
              <a:rPr lang="nl-NL" dirty="0"/>
              <a:t>is Sa, </a:t>
            </a:r>
            <a:r>
              <a:rPr lang="nl-NL" i="1" dirty="0"/>
              <a:t>r </a:t>
            </a:r>
            <a:r>
              <a:rPr lang="nl-NL" dirty="0"/>
              <a:t>is Re, </a:t>
            </a:r>
            <a:r>
              <a:rPr lang="nl-NL" i="1" dirty="0"/>
              <a:t>g </a:t>
            </a:r>
            <a:r>
              <a:rPr lang="nl-NL" dirty="0"/>
              <a:t>is Ga, </a:t>
            </a:r>
            <a:r>
              <a:rPr lang="nl-NL" i="1" dirty="0"/>
              <a:t>m </a:t>
            </a:r>
            <a:r>
              <a:rPr lang="nl-NL" dirty="0"/>
              <a:t>is Ma, </a:t>
            </a:r>
            <a:r>
              <a:rPr lang="nl-NL" i="1" dirty="0"/>
              <a:t>p </a:t>
            </a:r>
            <a:r>
              <a:rPr lang="nl-NL" dirty="0"/>
              <a:t>is Pa, </a:t>
            </a:r>
            <a:r>
              <a:rPr lang="nl-NL" i="1" dirty="0"/>
              <a:t>d </a:t>
            </a:r>
            <a:r>
              <a:rPr lang="nl-NL" dirty="0"/>
              <a:t>is Dha, </a:t>
            </a:r>
            <a:r>
              <a:rPr lang="nl-NL" i="1" dirty="0"/>
              <a:t>n </a:t>
            </a:r>
            <a:r>
              <a:rPr lang="nl-NL" dirty="0"/>
              <a:t>is Ni</a:t>
            </a:r>
          </a:p>
          <a:p>
            <a:r>
              <a:rPr lang="en-IN" dirty="0"/>
              <a:t>Shuddha swars are expressed using lower-case alphabets.</a:t>
            </a:r>
          </a:p>
          <a:p>
            <a:r>
              <a:rPr lang="en-IN" b="1" dirty="0"/>
              <a:t>e.g. </a:t>
            </a:r>
            <a:r>
              <a:rPr lang="en-IN" i="1" dirty="0"/>
              <a:t>srgmpdn</a:t>
            </a:r>
            <a:endParaRPr lang="en-IN" dirty="0"/>
          </a:p>
          <a:p>
            <a:r>
              <a:rPr lang="en-IN" dirty="0"/>
              <a:t>Both Komal and Teevra swars are expressed using upper-case alphabets.</a:t>
            </a:r>
          </a:p>
          <a:p>
            <a:r>
              <a:rPr lang="en-IN" b="1" dirty="0"/>
              <a:t>e.g. </a:t>
            </a:r>
            <a:r>
              <a:rPr lang="en-IN" i="1" dirty="0"/>
              <a:t>RGDN </a:t>
            </a:r>
            <a:r>
              <a:rPr lang="en-IN" dirty="0"/>
              <a:t>and </a:t>
            </a:r>
            <a:r>
              <a:rPr lang="en-IN" i="1" dirty="0"/>
              <a:t>M</a:t>
            </a:r>
            <a:r>
              <a:rPr lang="en-IN" dirty="0"/>
              <a:t>; </a:t>
            </a:r>
            <a:r>
              <a:rPr lang="en-IN" i="1" dirty="0"/>
              <a:t>S </a:t>
            </a:r>
            <a:r>
              <a:rPr lang="en-IN" dirty="0"/>
              <a:t>and </a:t>
            </a:r>
            <a:r>
              <a:rPr lang="en-IN" i="1" dirty="0"/>
              <a:t>P </a:t>
            </a:r>
            <a:r>
              <a:rPr lang="en-IN" dirty="0"/>
              <a:t>are also okay</a:t>
            </a:r>
          </a:p>
        </p:txBody>
      </p:sp>
    </p:spTree>
    <p:extLst>
      <p:ext uri="{BB962C8B-B14F-4D97-AF65-F5344CB8AC3E}">
        <p14:creationId xmlns="" xmlns:p14="http://schemas.microsoft.com/office/powerpoint/2010/main" val="26488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251</TotalTime>
  <Words>1128</Words>
  <Application>Microsoft Office PowerPoint</Application>
  <PresentationFormat>Custom</PresentationFormat>
  <Paragraphs>98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Integral</vt:lpstr>
      <vt:lpstr>Soham Indian MIDI Piano</vt:lpstr>
      <vt:lpstr>Introduction</vt:lpstr>
      <vt:lpstr>Memory window</vt:lpstr>
      <vt:lpstr>Note window</vt:lpstr>
      <vt:lpstr>Output window</vt:lpstr>
      <vt:lpstr>Information window</vt:lpstr>
      <vt:lpstr>Song window</vt:lpstr>
      <vt:lpstr>Editor window</vt:lpstr>
      <vt:lpstr>Indian Swarlipi notation</vt:lpstr>
      <vt:lpstr>Indian Swarlipi notation</vt:lpstr>
      <vt:lpstr>Indian Swarlipi notation</vt:lpstr>
      <vt:lpstr>Some of the Screenshots</vt:lpstr>
      <vt:lpstr>Showing Help</vt:lpstr>
      <vt:lpstr>Asking confirmation</vt:lpstr>
      <vt:lpstr>Full-screen editor</vt:lpstr>
      <vt:lpstr>Playing the notes</vt:lpstr>
      <vt:lpstr>Playing the notes with Visualization</vt:lpstr>
      <vt:lpstr>Tips for beginners at splash screen</vt:lpstr>
      <vt:lpstr>Changing the tone of the note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welcome</dc:creator>
  <cp:lastModifiedBy>welcome</cp:lastModifiedBy>
  <cp:revision>13</cp:revision>
  <dcterms:created xsi:type="dcterms:W3CDTF">2018-09-01T19:35:27Z</dcterms:created>
  <dcterms:modified xsi:type="dcterms:W3CDTF">2018-09-04T18:13:18Z</dcterms:modified>
</cp:coreProperties>
</file>